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
      <p:font typeface="Nuni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Sans-bold.fntdata"/><Relationship Id="rId23" Type="http://schemas.openxmlformats.org/officeDocument/2006/relationships/font" Target="fonts/Nuni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NunitoSans-boldItalic.fntdata"/><Relationship Id="rId25" Type="http://schemas.openxmlformats.org/officeDocument/2006/relationships/font" Target="fonts/Nunito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e2230b81_4_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ade2230b81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de2230b81_4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ade2230b81_4_2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ade2230b81_4_2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ade2230b81_4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ade2230b81_4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e2230b81_4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de2230b81_4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e2230b81_4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de2230b81_4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46049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d46049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e2230b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e2230b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e2230b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e2230b8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de2230b8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de2230b8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e2230b81_4_1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ade2230b81_4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de2230b81_4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ade2230b81_4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3"/>
        </a:solidFill>
      </p:bgPr>
    </p:bg>
    <p:spTree>
      <p:nvGrpSpPr>
        <p:cNvPr id="51" name="Shape 51"/>
        <p:cNvGrpSpPr/>
        <p:nvPr/>
      </p:nvGrpSpPr>
      <p:grpSpPr>
        <a:xfrm>
          <a:off x="0" y="0"/>
          <a:ext cx="0" cy="0"/>
          <a:chOff x="0" y="0"/>
          <a:chExt cx="0" cy="0"/>
        </a:xfrm>
      </p:grpSpPr>
      <p:sp>
        <p:nvSpPr>
          <p:cNvPr id="52" name="Google Shape;52;p14"/>
          <p:cNvSpPr/>
          <p:nvPr/>
        </p:nvSpPr>
        <p:spPr>
          <a:xfrm flipH="1">
            <a:off x="0" y="0"/>
            <a:ext cx="9144001" cy="5143500"/>
          </a:xfrm>
          <a:custGeom>
            <a:rect b="b" l="l" r="r" t="t"/>
            <a:pathLst>
              <a:path extrusionOk="0" h="6858000" w="12192001">
                <a:moveTo>
                  <a:pt x="12192001" y="0"/>
                </a:moveTo>
                <a:lnTo>
                  <a:pt x="3518686" y="0"/>
                </a:lnTo>
                <a:lnTo>
                  <a:pt x="0" y="3092154"/>
                </a:lnTo>
                <a:lnTo>
                  <a:pt x="0" y="6858000"/>
                </a:lnTo>
                <a:lnTo>
                  <a:pt x="5603032" y="6858000"/>
                </a:lnTo>
                <a:lnTo>
                  <a:pt x="12192001" y="1067740"/>
                </a:lnTo>
                <a:close/>
              </a:path>
            </a:pathLst>
          </a:custGeom>
          <a:solidFill>
            <a:srgbClr val="8EB3B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3"/>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55"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mp; Contents Layout">
  <p:cSld name="3_Images &amp; Contents Layout">
    <p:spTree>
      <p:nvGrpSpPr>
        <p:cNvPr id="56" name="Shape 56"/>
        <p:cNvGrpSpPr/>
        <p:nvPr/>
      </p:nvGrpSpPr>
      <p:grpSpPr>
        <a:xfrm>
          <a:off x="0" y="0"/>
          <a:ext cx="0" cy="0"/>
          <a:chOff x="0" y="0"/>
          <a:chExt cx="0" cy="0"/>
        </a:xfrm>
      </p:grpSpPr>
      <p:sp>
        <p:nvSpPr>
          <p:cNvPr id="57" name="Google Shape;57;p18"/>
          <p:cNvSpPr/>
          <p:nvPr>
            <p:ph idx="2" type="pic"/>
          </p:nvPr>
        </p:nvSpPr>
        <p:spPr>
          <a:xfrm>
            <a:off x="0" y="0"/>
            <a:ext cx="9144000" cy="2351315"/>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8" name="Google Shape;58;p18"/>
          <p:cNvSpPr/>
          <p:nvPr>
            <p:ph idx="3" type="pic"/>
          </p:nvPr>
        </p:nvSpPr>
        <p:spPr>
          <a:xfrm>
            <a:off x="679217"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9" name="Google Shape;59;p18"/>
          <p:cNvSpPr/>
          <p:nvPr>
            <p:ph idx="4" type="pic"/>
          </p:nvPr>
        </p:nvSpPr>
        <p:spPr>
          <a:xfrm>
            <a:off x="4711771"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0" name="Google Shape;60;p18"/>
          <p:cNvSpPr/>
          <p:nvPr>
            <p:ph idx="5" type="pic"/>
          </p:nvPr>
        </p:nvSpPr>
        <p:spPr>
          <a:xfrm>
            <a:off x="2695494"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1" name="Google Shape;61;p18"/>
          <p:cNvSpPr/>
          <p:nvPr>
            <p:ph idx="6" type="pic"/>
          </p:nvPr>
        </p:nvSpPr>
        <p:spPr>
          <a:xfrm>
            <a:off x="6728048"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2" name="Google Shape;62;p18"/>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63" name="Shape 63"/>
        <p:cNvGrpSpPr/>
        <p:nvPr/>
      </p:nvGrpSpPr>
      <p:grpSpPr>
        <a:xfrm>
          <a:off x="0" y="0"/>
          <a:ext cx="0" cy="0"/>
          <a:chOff x="0" y="0"/>
          <a:chExt cx="0" cy="0"/>
        </a:xfrm>
      </p:grpSpPr>
      <p:sp>
        <p:nvSpPr>
          <p:cNvPr id="64" name="Google Shape;64;p19"/>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solidFill>
          <a:schemeClr val="accent3"/>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Images &amp; Contents Layout">
  <p:cSld name="24_Images &amp; Contents Layout">
    <p:spTree>
      <p:nvGrpSpPr>
        <p:cNvPr id="66" name="Shape 66"/>
        <p:cNvGrpSpPr/>
        <p:nvPr/>
      </p:nvGrpSpPr>
      <p:grpSpPr>
        <a:xfrm>
          <a:off x="0" y="0"/>
          <a:ext cx="0" cy="0"/>
          <a:chOff x="0" y="0"/>
          <a:chExt cx="0" cy="0"/>
        </a:xfrm>
      </p:grpSpPr>
      <p:sp>
        <p:nvSpPr>
          <p:cNvPr id="67" name="Google Shape;67;p21"/>
          <p:cNvSpPr/>
          <p:nvPr/>
        </p:nvSpPr>
        <p:spPr>
          <a:xfrm>
            <a:off x="0" y="3526973"/>
            <a:ext cx="9144000" cy="1616528"/>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 name="Google Shape;68;p21"/>
          <p:cNvSpPr/>
          <p:nvPr>
            <p:ph idx="2" type="pic"/>
          </p:nvPr>
        </p:nvSpPr>
        <p:spPr>
          <a:xfrm>
            <a:off x="0" y="1045027"/>
            <a:ext cx="3045600"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9" name="Google Shape;69;p21"/>
          <p:cNvSpPr/>
          <p:nvPr>
            <p:ph idx="3" type="pic"/>
          </p:nvPr>
        </p:nvSpPr>
        <p:spPr>
          <a:xfrm>
            <a:off x="3045600" y="1045027"/>
            <a:ext cx="3055732"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70" name="Google Shape;70;p21"/>
          <p:cNvSpPr/>
          <p:nvPr>
            <p:ph idx="4" type="pic"/>
          </p:nvPr>
        </p:nvSpPr>
        <p:spPr>
          <a:xfrm>
            <a:off x="6098400" y="1045027"/>
            <a:ext cx="3045600"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71" name="Google Shape;71;p21"/>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Images &amp; Contents Layout">
  <p:cSld name="25_Images &amp; Contents Layout">
    <p:spTree>
      <p:nvGrpSpPr>
        <p:cNvPr id="72" name="Shape 72"/>
        <p:cNvGrpSpPr/>
        <p:nvPr/>
      </p:nvGrpSpPr>
      <p:grpSpPr>
        <a:xfrm>
          <a:off x="0" y="0"/>
          <a:ext cx="0" cy="0"/>
          <a:chOff x="0" y="0"/>
          <a:chExt cx="0" cy="0"/>
        </a:xfrm>
      </p:grpSpPr>
      <p:sp>
        <p:nvSpPr>
          <p:cNvPr id="73" name="Google Shape;73;p22"/>
          <p:cNvSpPr/>
          <p:nvPr>
            <p:ph idx="2" type="pic"/>
          </p:nvPr>
        </p:nvSpPr>
        <p:spPr>
          <a:xfrm>
            <a:off x="0" y="0"/>
            <a:ext cx="4427537" cy="5143500"/>
          </a:xfrm>
          <a:prstGeom prst="rect">
            <a:avLst/>
          </a:prstGeom>
          <a:solidFill>
            <a:srgbClr val="F2F2F2"/>
          </a:solidFill>
          <a:ln>
            <a:noFill/>
          </a:ln>
        </p:spPr>
        <p:txBody>
          <a:bodyPr anchorCtr="0" anchor="ctr" bIns="34275" lIns="68575" spcFirstLastPara="1" rIns="68575" wrap="square" tIns="1431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4" name="Google Shape;74;p22"/>
          <p:cNvSpPr/>
          <p:nvPr>
            <p:ph idx="3" type="pic"/>
          </p:nvPr>
        </p:nvSpPr>
        <p:spPr>
          <a:xfrm>
            <a:off x="4861402" y="1094636"/>
            <a:ext cx="1928330" cy="1721521"/>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5" name="Google Shape;75;p22"/>
          <p:cNvSpPr/>
          <p:nvPr>
            <p:ph idx="4" type="pic"/>
          </p:nvPr>
        </p:nvSpPr>
        <p:spPr>
          <a:xfrm>
            <a:off x="6787730" y="1094636"/>
            <a:ext cx="1928330" cy="1721521"/>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2.png"/><Relationship Id="rId8"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4.jpg"/><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4.jp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23"/>
          <p:cNvGrpSpPr/>
          <p:nvPr/>
        </p:nvGrpSpPr>
        <p:grpSpPr>
          <a:xfrm>
            <a:off x="2296651" y="210400"/>
            <a:ext cx="4550698" cy="2998819"/>
            <a:chOff x="2010490" y="69385"/>
            <a:chExt cx="6067597" cy="3998426"/>
          </a:xfrm>
        </p:grpSpPr>
        <p:sp>
          <p:nvSpPr>
            <p:cNvPr id="81" name="Google Shape;81;p23"/>
            <p:cNvSpPr/>
            <p:nvPr/>
          </p:nvSpPr>
          <p:spPr>
            <a:xfrm>
              <a:off x="4800227" y="1782227"/>
              <a:ext cx="590289" cy="666693"/>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2" name="Google Shape;82;p23"/>
            <p:cNvSpPr/>
            <p:nvPr/>
          </p:nvSpPr>
          <p:spPr>
            <a:xfrm>
              <a:off x="5877356" y="1187920"/>
              <a:ext cx="630815" cy="61849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3" name="Google Shape;83;p23"/>
            <p:cNvSpPr/>
            <p:nvPr/>
          </p:nvSpPr>
          <p:spPr>
            <a:xfrm>
              <a:off x="3663862" y="1179969"/>
              <a:ext cx="626244" cy="527796"/>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4" name="Google Shape;84;p23"/>
            <p:cNvSpPr/>
            <p:nvPr/>
          </p:nvSpPr>
          <p:spPr>
            <a:xfrm>
              <a:off x="4769069" y="3060549"/>
              <a:ext cx="626244" cy="620754"/>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5" name="Google Shape;85;p23"/>
            <p:cNvSpPr/>
            <p:nvPr/>
          </p:nvSpPr>
          <p:spPr>
            <a:xfrm rot="2942052">
              <a:off x="4794935" y="521557"/>
              <a:ext cx="582119" cy="619285"/>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6" name="Google Shape;86;p23"/>
            <p:cNvSpPr/>
            <p:nvPr/>
          </p:nvSpPr>
          <p:spPr>
            <a:xfrm>
              <a:off x="5949946" y="2388764"/>
              <a:ext cx="419021" cy="666693"/>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7" name="Google Shape;87;p23"/>
            <p:cNvSpPr/>
            <p:nvPr/>
          </p:nvSpPr>
          <p:spPr>
            <a:xfrm>
              <a:off x="6985679" y="1760667"/>
              <a:ext cx="665788" cy="666693"/>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8" name="Google Shape;88;p23"/>
            <p:cNvSpPr/>
            <p:nvPr/>
          </p:nvSpPr>
          <p:spPr>
            <a:xfrm rot="10800000">
              <a:off x="3611777" y="2385438"/>
              <a:ext cx="690373" cy="748576"/>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89" name="Google Shape;89;p23"/>
            <p:cNvSpPr/>
            <p:nvPr/>
          </p:nvSpPr>
          <p:spPr>
            <a:xfrm>
              <a:off x="2598936" y="1729045"/>
              <a:ext cx="550124" cy="666693"/>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90" name="Google Shape;90;p23"/>
            <p:cNvSpPr/>
            <p:nvPr/>
          </p:nvSpPr>
          <p:spPr>
            <a:xfrm>
              <a:off x="2010490" y="69385"/>
              <a:ext cx="6067597" cy="3998426"/>
            </a:xfrm>
            <a:custGeom>
              <a:rect b="b" l="l" r="r" t="t"/>
              <a:pathLst>
                <a:path extrusionOk="0" h="3998426" w="6067597">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91" name="Google Shape;91;p23"/>
          <p:cNvGrpSpPr/>
          <p:nvPr/>
        </p:nvGrpSpPr>
        <p:grpSpPr>
          <a:xfrm>
            <a:off x="4610312" y="2099385"/>
            <a:ext cx="4176319" cy="2515011"/>
            <a:chOff x="4098364" y="1571763"/>
            <a:chExt cx="7301609" cy="4397083"/>
          </a:xfrm>
        </p:grpSpPr>
        <p:grpSp>
          <p:nvGrpSpPr>
            <p:cNvPr id="92" name="Google Shape;92;p23"/>
            <p:cNvGrpSpPr/>
            <p:nvPr/>
          </p:nvGrpSpPr>
          <p:grpSpPr>
            <a:xfrm>
              <a:off x="4910814" y="1571763"/>
              <a:ext cx="5616423" cy="3644405"/>
              <a:chOff x="5769768" y="3217068"/>
              <a:chExt cx="651510" cy="422754"/>
            </a:xfrm>
          </p:grpSpPr>
          <p:sp>
            <p:nvSpPr>
              <p:cNvPr id="93" name="Google Shape;93;p23"/>
              <p:cNvSpPr/>
              <p:nvPr/>
            </p:nvSpPr>
            <p:spPr>
              <a:xfrm>
                <a:off x="5769768" y="3217068"/>
                <a:ext cx="647700" cy="419100"/>
              </a:xfrm>
              <a:custGeom>
                <a:rect b="b" l="l" r="r" t="t"/>
                <a:pathLst>
                  <a:path extrusionOk="0" h="419100" w="6477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 name="Google Shape;94;p23"/>
              <p:cNvSpPr/>
              <p:nvPr/>
            </p:nvSpPr>
            <p:spPr>
              <a:xfrm>
                <a:off x="5773578" y="3220722"/>
                <a:ext cx="647700" cy="419100"/>
              </a:xfrm>
              <a:custGeom>
                <a:rect b="b" l="l" r="r" t="t"/>
                <a:pathLst>
                  <a:path extrusionOk="0" h="419100" w="6477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95" name="Google Shape;95;p23"/>
            <p:cNvSpPr/>
            <p:nvPr/>
          </p:nvSpPr>
          <p:spPr>
            <a:xfrm>
              <a:off x="5130280" y="1781416"/>
              <a:ext cx="5163280" cy="3278273"/>
            </a:xfrm>
            <a:custGeom>
              <a:rect b="b" l="l" r="r" t="t"/>
              <a:pathLst>
                <a:path extrusionOk="0" h="381000" w="600075">
                  <a:moveTo>
                    <a:pt x="7144" y="7144"/>
                  </a:moveTo>
                  <a:lnTo>
                    <a:pt x="597694" y="7144"/>
                  </a:lnTo>
                  <a:lnTo>
                    <a:pt x="597694" y="376714"/>
                  </a:lnTo>
                  <a:lnTo>
                    <a:pt x="7144" y="376714"/>
                  </a:lnTo>
                  <a:close/>
                </a:path>
              </a:pathLst>
            </a:custGeom>
            <a:solidFill>
              <a:srgbClr val="D8E5E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 name="Google Shape;96;p23"/>
            <p:cNvSpPr/>
            <p:nvPr/>
          </p:nvSpPr>
          <p:spPr>
            <a:xfrm>
              <a:off x="5210103" y="5108863"/>
              <a:ext cx="4999367" cy="245870"/>
            </a:xfrm>
            <a:custGeom>
              <a:rect b="b" l="l" r="r" t="t"/>
              <a:pathLst>
                <a:path extrusionOk="0" h="28575" w="58102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 name="Google Shape;97;p23"/>
            <p:cNvSpPr/>
            <p:nvPr/>
          </p:nvSpPr>
          <p:spPr>
            <a:xfrm>
              <a:off x="5403495" y="5242756"/>
              <a:ext cx="4589582" cy="81957"/>
            </a:xfrm>
            <a:custGeom>
              <a:rect b="b" l="l" r="r" t="t"/>
              <a:pathLst>
                <a:path extrusionOk="0" h="120000" w="533400">
                  <a:moveTo>
                    <a:pt x="538318"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 name="Google Shape;98;p23"/>
            <p:cNvSpPr/>
            <p:nvPr/>
          </p:nvSpPr>
          <p:spPr>
            <a:xfrm>
              <a:off x="5469061" y="5201782"/>
              <a:ext cx="4507626" cy="81957"/>
            </a:xfrm>
            <a:custGeom>
              <a:rect b="b" l="l" r="r" t="t"/>
              <a:pathLst>
                <a:path extrusionOk="0" h="120000" w="523875">
                  <a:moveTo>
                    <a:pt x="3965" y="5805"/>
                  </a:moveTo>
                  <a:lnTo>
                    <a:pt x="524031"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 name="Google Shape;99;p23"/>
            <p:cNvSpPr/>
            <p:nvPr/>
          </p:nvSpPr>
          <p:spPr>
            <a:xfrm>
              <a:off x="5354321" y="5291930"/>
              <a:ext cx="4753496" cy="81957"/>
            </a:xfrm>
            <a:custGeom>
              <a:rect b="b" l="l" r="r" t="t"/>
              <a:pathLst>
                <a:path extrusionOk="0" h="120000" w="552450">
                  <a:moveTo>
                    <a:pt x="550701"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 name="Google Shape;100;p23"/>
            <p:cNvSpPr/>
            <p:nvPr/>
          </p:nvSpPr>
          <p:spPr>
            <a:xfrm>
              <a:off x="5424729" y="5180579"/>
              <a:ext cx="4343712" cy="81957"/>
            </a:xfrm>
            <a:custGeom>
              <a:rect b="b" l="l" r="r" t="t"/>
              <a:pathLst>
                <a:path extrusionOk="0" h="120000" w="504825">
                  <a:moveTo>
                    <a:pt x="1586" y="2322"/>
                  </a:moveTo>
                  <a:lnTo>
                    <a:pt x="511173" y="2322"/>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 name="Google Shape;101;p23"/>
            <p:cNvSpPr/>
            <p:nvPr/>
          </p:nvSpPr>
          <p:spPr>
            <a:xfrm>
              <a:off x="5269602" y="5117063"/>
              <a:ext cx="4917410" cy="245870"/>
            </a:xfrm>
            <a:custGeom>
              <a:rect b="b" l="l" r="r" t="t"/>
              <a:pathLst>
                <a:path extrusionOk="0" h="28575" w="571500">
                  <a:moveTo>
                    <a:pt x="32861" y="7144"/>
                  </a:moveTo>
                  <a:lnTo>
                    <a:pt x="7144" y="26194"/>
                  </a:lnTo>
                  <a:lnTo>
                    <a:pt x="566261" y="26194"/>
                  </a:lnTo>
                  <a:lnTo>
                    <a:pt x="541496" y="7144"/>
                  </a:lnTo>
                  <a:close/>
                </a:path>
              </a:pathLst>
            </a:custGeom>
            <a:solidFill>
              <a:srgbClr val="323334">
                <a:alpha val="55686"/>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 name="Google Shape;102;p23"/>
            <p:cNvSpPr/>
            <p:nvPr/>
          </p:nvSpPr>
          <p:spPr>
            <a:xfrm>
              <a:off x="4105815" y="5559062"/>
              <a:ext cx="7294158" cy="409784"/>
            </a:xfrm>
            <a:custGeom>
              <a:rect b="b" l="l" r="r" t="t"/>
              <a:pathLst>
                <a:path extrusionOk="0" h="47625" w="8477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 name="Google Shape;103;p23"/>
            <p:cNvSpPr/>
            <p:nvPr/>
          </p:nvSpPr>
          <p:spPr>
            <a:xfrm>
              <a:off x="4098364" y="5051498"/>
              <a:ext cx="7294158" cy="655655"/>
            </a:xfrm>
            <a:custGeom>
              <a:rect b="b" l="l" r="r" t="t"/>
              <a:pathLst>
                <a:path extrusionOk="0" h="76200" w="847725">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 name="Google Shape;104;p23"/>
            <p:cNvSpPr/>
            <p:nvPr/>
          </p:nvSpPr>
          <p:spPr>
            <a:xfrm>
              <a:off x="6803481" y="5354734"/>
              <a:ext cx="1868616" cy="245870"/>
            </a:xfrm>
            <a:custGeom>
              <a:rect b="b" l="l" r="r" t="t"/>
              <a:pathLst>
                <a:path extrusionOk="0" h="28575" w="20955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 name="Google Shape;105;p23"/>
            <p:cNvSpPr/>
            <p:nvPr/>
          </p:nvSpPr>
          <p:spPr>
            <a:xfrm>
              <a:off x="5179454" y="5125255"/>
              <a:ext cx="4917410" cy="245870"/>
            </a:xfrm>
            <a:custGeom>
              <a:rect b="b" l="l" r="r" t="t"/>
              <a:pathLst>
                <a:path extrusionOk="0" h="28575" w="571500">
                  <a:moveTo>
                    <a:pt x="566261" y="30004"/>
                  </a:moveTo>
                  <a:lnTo>
                    <a:pt x="7144" y="30004"/>
                  </a:lnTo>
                  <a:lnTo>
                    <a:pt x="28099" y="7144"/>
                  </a:lnTo>
                  <a:lnTo>
                    <a:pt x="543401"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 name="Google Shape;106;p23"/>
            <p:cNvSpPr/>
            <p:nvPr/>
          </p:nvSpPr>
          <p:spPr>
            <a:xfrm>
              <a:off x="5146671" y="5125255"/>
              <a:ext cx="4917410" cy="245870"/>
            </a:xfrm>
            <a:custGeom>
              <a:rect b="b" l="l" r="r" t="t"/>
              <a:pathLst>
                <a:path extrusionOk="0" h="28575" w="571500">
                  <a:moveTo>
                    <a:pt x="571024" y="30004"/>
                  </a:moveTo>
                  <a:lnTo>
                    <a:pt x="7144" y="30004"/>
                  </a:lnTo>
                  <a:lnTo>
                    <a:pt x="28099" y="7144"/>
                  </a:lnTo>
                  <a:lnTo>
                    <a:pt x="548164"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 name="Google Shape;107;p23"/>
            <p:cNvSpPr/>
            <p:nvPr/>
          </p:nvSpPr>
          <p:spPr>
            <a:xfrm>
              <a:off x="7022398" y="1844838"/>
              <a:ext cx="3271162" cy="3198464"/>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08" name="Google Shape;108;p23"/>
            <p:cNvGrpSpPr/>
            <p:nvPr/>
          </p:nvGrpSpPr>
          <p:grpSpPr>
            <a:xfrm>
              <a:off x="5370712" y="5206368"/>
              <a:ext cx="4572000" cy="149296"/>
              <a:chOff x="5370712" y="5206368"/>
              <a:chExt cx="4572000" cy="149296"/>
            </a:xfrm>
          </p:grpSpPr>
          <p:sp>
            <p:nvSpPr>
              <p:cNvPr id="109" name="Google Shape;109;p23"/>
              <p:cNvSpPr/>
              <p:nvPr/>
            </p:nvSpPr>
            <p:spPr>
              <a:xfrm>
                <a:off x="5370712" y="5337376"/>
                <a:ext cx="457200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0" name="Google Shape;110;p23"/>
              <p:cNvSpPr/>
              <p:nvPr/>
            </p:nvSpPr>
            <p:spPr>
              <a:xfrm>
                <a:off x="5416432" y="5293706"/>
                <a:ext cx="448056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 name="Google Shape;111;p23"/>
              <p:cNvSpPr/>
              <p:nvPr/>
            </p:nvSpPr>
            <p:spPr>
              <a:xfrm>
                <a:off x="5462152" y="5250037"/>
                <a:ext cx="438912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2" name="Google Shape;112;p23"/>
              <p:cNvSpPr/>
              <p:nvPr/>
            </p:nvSpPr>
            <p:spPr>
              <a:xfrm>
                <a:off x="5507872" y="5206368"/>
                <a:ext cx="429768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13" name="Google Shape;113;p23"/>
            <p:cNvGrpSpPr/>
            <p:nvPr/>
          </p:nvGrpSpPr>
          <p:grpSpPr>
            <a:xfrm>
              <a:off x="7661590" y="1698465"/>
              <a:ext cx="114873" cy="114873"/>
              <a:chOff x="7627525" y="1132589"/>
              <a:chExt cx="234846" cy="234846"/>
            </a:xfrm>
          </p:grpSpPr>
          <p:sp>
            <p:nvSpPr>
              <p:cNvPr id="114" name="Google Shape;114;p23"/>
              <p:cNvSpPr/>
              <p:nvPr/>
            </p:nvSpPr>
            <p:spPr>
              <a:xfrm>
                <a:off x="7627525" y="1132589"/>
                <a:ext cx="234846" cy="234846"/>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5" name="Google Shape;115;p23"/>
              <p:cNvSpPr/>
              <p:nvPr/>
            </p:nvSpPr>
            <p:spPr>
              <a:xfrm>
                <a:off x="7656971" y="1162035"/>
                <a:ext cx="175955" cy="175955"/>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23"/>
              <p:cNvSpPr/>
              <p:nvPr/>
            </p:nvSpPr>
            <p:spPr>
              <a:xfrm>
                <a:off x="7683825" y="1188889"/>
                <a:ext cx="122247" cy="122247"/>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17" name="Google Shape;117;p23"/>
            <p:cNvSpPr/>
            <p:nvPr/>
          </p:nvSpPr>
          <p:spPr>
            <a:xfrm>
              <a:off x="7370377" y="5752599"/>
              <a:ext cx="748642" cy="88504"/>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23"/>
            <p:cNvSpPr/>
            <p:nvPr/>
          </p:nvSpPr>
          <p:spPr>
            <a:xfrm>
              <a:off x="7133919" y="5752598"/>
              <a:ext cx="101303" cy="101303"/>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19" name="Google Shape;119;p23"/>
          <p:cNvGrpSpPr/>
          <p:nvPr/>
        </p:nvGrpSpPr>
        <p:grpSpPr>
          <a:xfrm flipH="1">
            <a:off x="5501018" y="841763"/>
            <a:ext cx="2333281" cy="3216381"/>
            <a:chOff x="6277020" y="2139413"/>
            <a:chExt cx="3233993" cy="4457995"/>
          </a:xfrm>
        </p:grpSpPr>
        <p:grpSp>
          <p:nvGrpSpPr>
            <p:cNvPr id="120" name="Google Shape;120;p23"/>
            <p:cNvGrpSpPr/>
            <p:nvPr/>
          </p:nvGrpSpPr>
          <p:grpSpPr>
            <a:xfrm>
              <a:off x="6277020" y="2139413"/>
              <a:ext cx="3233993" cy="4457995"/>
              <a:chOff x="6277020" y="2139413"/>
              <a:chExt cx="3233993" cy="4457995"/>
            </a:xfrm>
          </p:grpSpPr>
          <p:sp>
            <p:nvSpPr>
              <p:cNvPr id="121" name="Google Shape;121;p23"/>
              <p:cNvSpPr/>
              <p:nvPr/>
            </p:nvSpPr>
            <p:spPr>
              <a:xfrm>
                <a:off x="7099360" y="2194466"/>
                <a:ext cx="1045418" cy="1664925"/>
              </a:xfrm>
              <a:custGeom>
                <a:rect b="b" l="l" r="r" t="t"/>
                <a:pathLst>
                  <a:path extrusionOk="0" h="1664925" w="1045418">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23"/>
              <p:cNvSpPr/>
              <p:nvPr/>
            </p:nvSpPr>
            <p:spPr>
              <a:xfrm>
                <a:off x="7251736" y="3408810"/>
                <a:ext cx="648547" cy="450111"/>
              </a:xfrm>
              <a:custGeom>
                <a:rect b="b" l="l" r="r" t="t"/>
                <a:pathLst>
                  <a:path extrusionOk="0" h="450110" w="648546">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23"/>
              <p:cNvSpPr/>
              <p:nvPr/>
            </p:nvSpPr>
            <p:spPr>
              <a:xfrm>
                <a:off x="8924727" y="6462742"/>
                <a:ext cx="14520" cy="43559"/>
              </a:xfrm>
              <a:custGeom>
                <a:rect b="b" l="l" r="r" t="t"/>
                <a:pathLst>
                  <a:path extrusionOk="0" h="43559" w="1451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23"/>
              <p:cNvSpPr/>
              <p:nvPr/>
            </p:nvSpPr>
            <p:spPr>
              <a:xfrm>
                <a:off x="8902315" y="6372764"/>
                <a:ext cx="14520" cy="24199"/>
              </a:xfrm>
              <a:custGeom>
                <a:rect b="b" l="l" r="r" t="t"/>
                <a:pathLst>
                  <a:path extrusionOk="0" h="24199" w="1451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23"/>
              <p:cNvSpPr/>
              <p:nvPr/>
            </p:nvSpPr>
            <p:spPr>
              <a:xfrm>
                <a:off x="8921980" y="6431327"/>
                <a:ext cx="4840" cy="19360"/>
              </a:xfrm>
              <a:custGeom>
                <a:rect b="b" l="l" r="r" t="t"/>
                <a:pathLst>
                  <a:path extrusionOk="0" h="19359" w="4839">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23"/>
              <p:cNvSpPr/>
              <p:nvPr/>
            </p:nvSpPr>
            <p:spPr>
              <a:xfrm>
                <a:off x="7171701" y="3473664"/>
                <a:ext cx="982500" cy="1432610"/>
              </a:xfrm>
              <a:custGeom>
                <a:rect b="b" l="l" r="r" t="t"/>
                <a:pathLst>
                  <a:path extrusionOk="0" h="1432610" w="982499">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23"/>
              <p:cNvSpPr/>
              <p:nvPr/>
            </p:nvSpPr>
            <p:spPr>
              <a:xfrm>
                <a:off x="7690572" y="3865948"/>
                <a:ext cx="469470" cy="1059938"/>
              </a:xfrm>
              <a:custGeom>
                <a:rect b="b" l="l" r="r" t="t"/>
                <a:pathLst>
                  <a:path extrusionOk="0" h="1059937" w="46947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8" name="Google Shape;128;p23"/>
              <p:cNvSpPr/>
              <p:nvPr/>
            </p:nvSpPr>
            <p:spPr>
              <a:xfrm>
                <a:off x="8685419" y="5413012"/>
                <a:ext cx="29039" cy="24199"/>
              </a:xfrm>
              <a:custGeom>
                <a:rect b="b" l="l" r="r" t="t"/>
                <a:pathLst>
                  <a:path extrusionOk="0" h="24199" w="29039">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9" name="Google Shape;129;p23"/>
              <p:cNvSpPr/>
              <p:nvPr/>
            </p:nvSpPr>
            <p:spPr>
              <a:xfrm>
                <a:off x="8105318" y="3015810"/>
                <a:ext cx="4840" cy="38719"/>
              </a:xfrm>
              <a:custGeom>
                <a:rect b="b" l="l" r="r" t="t"/>
                <a:pathLst>
                  <a:path extrusionOk="0" h="38719" w="12000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23"/>
              <p:cNvSpPr/>
              <p:nvPr/>
            </p:nvSpPr>
            <p:spPr>
              <a:xfrm>
                <a:off x="8264628" y="3025974"/>
                <a:ext cx="4840" cy="48399"/>
              </a:xfrm>
              <a:custGeom>
                <a:rect b="b" l="l" r="r" t="t"/>
                <a:pathLst>
                  <a:path extrusionOk="0" h="48398" w="4839">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23"/>
              <p:cNvSpPr/>
              <p:nvPr/>
            </p:nvSpPr>
            <p:spPr>
              <a:xfrm>
                <a:off x="7094544" y="3195491"/>
                <a:ext cx="4840" cy="4840"/>
              </a:xfrm>
              <a:custGeom>
                <a:rect b="b" l="l" r="r" t="t"/>
                <a:pathLst>
                  <a:path extrusionOk="0" h="120000" w="12000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2" name="Google Shape;132;p23"/>
              <p:cNvSpPr/>
              <p:nvPr/>
            </p:nvSpPr>
            <p:spPr>
              <a:xfrm>
                <a:off x="7001382" y="2139413"/>
                <a:ext cx="1268054" cy="1418090"/>
              </a:xfrm>
              <a:custGeom>
                <a:rect b="b" l="l" r="r" t="t"/>
                <a:pathLst>
                  <a:path extrusionOk="0" h="1418090" w="1268053">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3" name="Google Shape;133;p23"/>
              <p:cNvSpPr/>
              <p:nvPr/>
            </p:nvSpPr>
            <p:spPr>
              <a:xfrm>
                <a:off x="6277020" y="3574080"/>
                <a:ext cx="3233993" cy="3023328"/>
              </a:xfrm>
              <a:custGeom>
                <a:rect b="b" l="l" r="r" t="t"/>
                <a:pathLst>
                  <a:path extrusionOk="0" h="3023327" w="3233993">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4" name="Google Shape;134;p23"/>
              <p:cNvSpPr/>
              <p:nvPr/>
            </p:nvSpPr>
            <p:spPr>
              <a:xfrm>
                <a:off x="8189378" y="2997346"/>
                <a:ext cx="696946" cy="1476169"/>
              </a:xfrm>
              <a:custGeom>
                <a:rect b="b" l="l" r="r" t="t"/>
                <a:pathLst>
                  <a:path extrusionOk="0" h="1476169" w="696945">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5" name="Google Shape;135;p23"/>
              <p:cNvSpPr/>
              <p:nvPr/>
            </p:nvSpPr>
            <p:spPr>
              <a:xfrm>
                <a:off x="8593853" y="5400576"/>
                <a:ext cx="430751" cy="513029"/>
              </a:xfrm>
              <a:custGeom>
                <a:rect b="b" l="l" r="r" t="t"/>
                <a:pathLst>
                  <a:path extrusionOk="0" h="513029" w="430751">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36" name="Google Shape;136;p23"/>
            <p:cNvGrpSpPr/>
            <p:nvPr/>
          </p:nvGrpSpPr>
          <p:grpSpPr>
            <a:xfrm>
              <a:off x="6431625" y="3449583"/>
              <a:ext cx="2166412" cy="1980235"/>
              <a:chOff x="6431625" y="3449583"/>
              <a:chExt cx="2166412" cy="1980235"/>
            </a:xfrm>
          </p:grpSpPr>
          <p:sp>
            <p:nvSpPr>
              <p:cNvPr id="137" name="Google Shape;137;p23"/>
              <p:cNvSpPr/>
              <p:nvPr/>
            </p:nvSpPr>
            <p:spPr>
              <a:xfrm flipH="1" rot="-1668360">
                <a:off x="8267087" y="4744651"/>
                <a:ext cx="268205" cy="335404"/>
              </a:xfrm>
              <a:custGeom>
                <a:rect b="b" l="l" r="r" t="t"/>
                <a:pathLst>
                  <a:path extrusionOk="0" h="188801" w="18613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8" name="Google Shape;138;p23"/>
              <p:cNvSpPr/>
              <p:nvPr/>
            </p:nvSpPr>
            <p:spPr>
              <a:xfrm flipH="1" rot="-1668360">
                <a:off x="8310231" y="4795846"/>
                <a:ext cx="187761" cy="231479"/>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23"/>
              <p:cNvSpPr/>
              <p:nvPr/>
            </p:nvSpPr>
            <p:spPr>
              <a:xfrm flipH="1" rot="-1668360">
                <a:off x="8043551" y="3607496"/>
                <a:ext cx="197809" cy="1198955"/>
              </a:xfrm>
              <a:custGeom>
                <a:rect b="b" l="l" r="r" t="t"/>
                <a:pathLst>
                  <a:path extrusionOk="0" h="1198955" w="197809">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40" name="Google Shape;140;p23"/>
              <p:cNvGrpSpPr/>
              <p:nvPr/>
            </p:nvGrpSpPr>
            <p:grpSpPr>
              <a:xfrm rot="-956113">
                <a:off x="6645285" y="3578760"/>
                <a:ext cx="1182013" cy="1721880"/>
                <a:chOff x="6770210" y="4185987"/>
                <a:chExt cx="1010129" cy="1471491"/>
              </a:xfrm>
            </p:grpSpPr>
            <p:sp>
              <p:nvSpPr>
                <p:cNvPr id="141" name="Google Shape;141;p23"/>
                <p:cNvSpPr/>
                <p:nvPr/>
              </p:nvSpPr>
              <p:spPr>
                <a:xfrm flipH="1" rot="-1668360">
                  <a:off x="7411391" y="4964510"/>
                  <a:ext cx="255847" cy="548243"/>
                </a:xfrm>
                <a:custGeom>
                  <a:rect b="b" l="l" r="r" t="t"/>
                  <a:pathLst>
                    <a:path extrusionOk="0" h="308610" w="144018">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23"/>
                <p:cNvSpPr/>
                <p:nvPr/>
              </p:nvSpPr>
              <p:spPr>
                <a:xfrm flipH="1" rot="-1668360">
                  <a:off x="7124440" y="5091024"/>
                  <a:ext cx="134015" cy="548243"/>
                </a:xfrm>
                <a:custGeom>
                  <a:rect b="b" l="l" r="r" t="t"/>
                  <a:pathLst>
                    <a:path extrusionOk="0" h="308610" w="75438">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23"/>
                <p:cNvSpPr/>
                <p:nvPr/>
              </p:nvSpPr>
              <p:spPr>
                <a:xfrm flipH="1" rot="-1668360">
                  <a:off x="7505153" y="5519552"/>
                  <a:ext cx="48734" cy="48734"/>
                </a:xfrm>
                <a:custGeom>
                  <a:rect b="b" l="l" r="r" t="t"/>
                  <a:pathLst>
                    <a:path extrusionOk="0" h="27432" w="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23"/>
                <p:cNvSpPr/>
                <p:nvPr/>
              </p:nvSpPr>
              <p:spPr>
                <a:xfrm flipH="1" rot="-1668360">
                  <a:off x="7277561" y="5585872"/>
                  <a:ext cx="60915" cy="60915"/>
                </a:xfrm>
                <a:custGeom>
                  <a:rect b="b" l="l" r="r" t="t"/>
                  <a:pathLst>
                    <a:path extrusionOk="0" h="34290" w="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23"/>
                <p:cNvSpPr/>
                <p:nvPr/>
              </p:nvSpPr>
              <p:spPr>
                <a:xfrm flipH="1" rot="-1668360">
                  <a:off x="6911434" y="4294138"/>
                  <a:ext cx="653615" cy="767278"/>
                </a:xfrm>
                <a:custGeom>
                  <a:rect b="b" l="l" r="r" t="t"/>
                  <a:pathLst>
                    <a:path extrusionOk="0" h="431907" w="367924">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46" name="Google Shape;146;p23"/>
              <p:cNvSpPr/>
              <p:nvPr/>
            </p:nvSpPr>
            <p:spPr>
              <a:xfrm flipH="1" rot="-1668360">
                <a:off x="8352688" y="4851610"/>
                <a:ext cx="100354" cy="123721"/>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147" name="Google Shape;147;p23"/>
          <p:cNvSpPr txBox="1"/>
          <p:nvPr/>
        </p:nvSpPr>
        <p:spPr>
          <a:xfrm>
            <a:off x="-6543" y="3259919"/>
            <a:ext cx="3645533" cy="83099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5000">
                <a:solidFill>
                  <a:schemeClr val="lt1"/>
                </a:solidFill>
                <a:latin typeface="Arial"/>
                <a:ea typeface="Arial"/>
                <a:cs typeface="Arial"/>
                <a:sym typeface="Arial"/>
              </a:rPr>
              <a:t>DawaiHaq</a:t>
            </a:r>
            <a:endParaRPr b="1" sz="5000">
              <a:solidFill>
                <a:schemeClr val="lt1"/>
              </a:solidFill>
              <a:latin typeface="Arial"/>
              <a:ea typeface="Arial"/>
              <a:cs typeface="Arial"/>
              <a:sym typeface="Arial"/>
            </a:endParaRPr>
          </a:p>
        </p:txBody>
      </p:sp>
      <p:sp>
        <p:nvSpPr>
          <p:cNvPr id="148" name="Google Shape;148;p23"/>
          <p:cNvSpPr txBox="1"/>
          <p:nvPr/>
        </p:nvSpPr>
        <p:spPr>
          <a:xfrm>
            <a:off x="-697422" y="4034976"/>
            <a:ext cx="4720701"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The Most Valuable Thing Is Your Health</a:t>
            </a:r>
            <a:endParaRPr sz="14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2"/>
          <p:cNvPicPr preferRelativeResize="0"/>
          <p:nvPr>
            <p:ph idx="6" type="pic"/>
          </p:nvPr>
        </p:nvPicPr>
        <p:blipFill rotWithShape="1">
          <a:blip r:embed="rId3">
            <a:alphaModFix/>
          </a:blip>
          <a:srcRect b="11238" l="0" r="0" t="11238"/>
          <a:stretch/>
        </p:blipFill>
        <p:spPr>
          <a:xfrm>
            <a:off x="4657331" y="1528695"/>
            <a:ext cx="1723620" cy="1566000"/>
          </a:xfrm>
          <a:prstGeom prst="rect">
            <a:avLst/>
          </a:prstGeom>
          <a:solidFill>
            <a:srgbClr val="F2F2F2"/>
          </a:solidFill>
          <a:ln>
            <a:noFill/>
          </a:ln>
        </p:spPr>
      </p:pic>
      <p:pic>
        <p:nvPicPr>
          <p:cNvPr id="408" name="Google Shape;408;p32"/>
          <p:cNvPicPr preferRelativeResize="0"/>
          <p:nvPr>
            <p:ph idx="5" type="pic"/>
          </p:nvPr>
        </p:nvPicPr>
        <p:blipFill rotWithShape="1">
          <a:blip r:embed="rId3">
            <a:alphaModFix/>
          </a:blip>
          <a:srcRect b="11238" l="0" r="0" t="11238"/>
          <a:stretch/>
        </p:blipFill>
        <p:spPr>
          <a:xfrm>
            <a:off x="492482" y="1536004"/>
            <a:ext cx="1723620" cy="1566000"/>
          </a:xfrm>
          <a:prstGeom prst="rect">
            <a:avLst/>
          </a:prstGeom>
          <a:solidFill>
            <a:srgbClr val="F2F2F2"/>
          </a:solidFill>
          <a:ln>
            <a:noFill/>
          </a:ln>
        </p:spPr>
      </p:pic>
      <p:pic>
        <p:nvPicPr>
          <p:cNvPr id="409" name="Google Shape;409;p32"/>
          <p:cNvPicPr preferRelativeResize="0"/>
          <p:nvPr>
            <p:ph idx="3" type="pic"/>
          </p:nvPr>
        </p:nvPicPr>
        <p:blipFill rotWithShape="1">
          <a:blip r:embed="rId4">
            <a:alphaModFix/>
          </a:blip>
          <a:srcRect b="9729" l="0" r="0" t="9730"/>
          <a:stretch/>
        </p:blipFill>
        <p:spPr>
          <a:xfrm>
            <a:off x="2415952" y="1525375"/>
            <a:ext cx="1816427" cy="1650319"/>
          </a:xfrm>
          <a:prstGeom prst="rect">
            <a:avLst/>
          </a:prstGeom>
          <a:solidFill>
            <a:srgbClr val="F2F2F2"/>
          </a:solidFill>
          <a:ln>
            <a:noFill/>
          </a:ln>
        </p:spPr>
      </p:pic>
      <p:sp>
        <p:nvSpPr>
          <p:cNvPr id="410" name="Google Shape;410;p32"/>
          <p:cNvSpPr/>
          <p:nvPr/>
        </p:nvSpPr>
        <p:spPr>
          <a:xfrm>
            <a:off x="492482" y="3094695"/>
            <a:ext cx="1723620" cy="8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1" name="Google Shape;411;p32"/>
          <p:cNvSpPr/>
          <p:nvPr/>
        </p:nvSpPr>
        <p:spPr>
          <a:xfrm>
            <a:off x="6840592" y="3095024"/>
            <a:ext cx="1728043" cy="81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2" name="Google Shape;412;p32"/>
          <p:cNvSpPr/>
          <p:nvPr/>
        </p:nvSpPr>
        <p:spPr>
          <a:xfrm>
            <a:off x="4655120" y="3087386"/>
            <a:ext cx="1728043" cy="8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3" name="Google Shape;413;p32"/>
          <p:cNvSpPr/>
          <p:nvPr/>
        </p:nvSpPr>
        <p:spPr>
          <a:xfrm>
            <a:off x="2502134" y="3086036"/>
            <a:ext cx="1723620" cy="891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4" name="Google Shape;414;p32"/>
          <p:cNvSpPr txBox="1"/>
          <p:nvPr/>
        </p:nvSpPr>
        <p:spPr>
          <a:xfrm>
            <a:off x="865952" y="3609472"/>
            <a:ext cx="1350150" cy="17407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100"/>
              <a:buFont typeface="Arial"/>
              <a:buNone/>
            </a:pPr>
            <a:r>
              <a:t/>
            </a:r>
            <a:endParaRPr b="1" sz="1100">
              <a:solidFill>
                <a:srgbClr val="3F3F3F"/>
              </a:solidFill>
              <a:latin typeface="Arial"/>
              <a:ea typeface="Arial"/>
              <a:cs typeface="Arial"/>
              <a:sym typeface="Arial"/>
            </a:endParaRPr>
          </a:p>
        </p:txBody>
      </p:sp>
      <p:sp>
        <p:nvSpPr>
          <p:cNvPr id="415" name="Google Shape;415;p32"/>
          <p:cNvSpPr txBox="1"/>
          <p:nvPr/>
        </p:nvSpPr>
        <p:spPr>
          <a:xfrm>
            <a:off x="2649091" y="3609471"/>
            <a:ext cx="1350150" cy="17407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Bhavika Malhotra</a:t>
            </a:r>
            <a:endParaRPr sz="1100"/>
          </a:p>
        </p:txBody>
      </p:sp>
      <p:sp>
        <p:nvSpPr>
          <p:cNvPr id="416" name="Google Shape;416;p32"/>
          <p:cNvSpPr txBox="1"/>
          <p:nvPr/>
        </p:nvSpPr>
        <p:spPr>
          <a:xfrm>
            <a:off x="4898506" y="3609472"/>
            <a:ext cx="1350150" cy="17407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Deepak Singh</a:t>
            </a:r>
            <a:endParaRPr sz="1100"/>
          </a:p>
        </p:txBody>
      </p:sp>
      <p:sp>
        <p:nvSpPr>
          <p:cNvPr id="417" name="Google Shape;417;p32"/>
          <p:cNvSpPr txBox="1"/>
          <p:nvPr/>
        </p:nvSpPr>
        <p:spPr>
          <a:xfrm>
            <a:off x="6914783" y="3609472"/>
            <a:ext cx="1350150" cy="17407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Swati Bhatia</a:t>
            </a:r>
            <a:endParaRPr sz="1100"/>
          </a:p>
        </p:txBody>
      </p:sp>
      <p:pic>
        <p:nvPicPr>
          <p:cNvPr id="418" name="Google Shape;418;p32"/>
          <p:cNvPicPr preferRelativeResize="0"/>
          <p:nvPr>
            <p:ph idx="4" type="pic"/>
          </p:nvPr>
        </p:nvPicPr>
        <p:blipFill rotWithShape="1">
          <a:blip r:embed="rId4">
            <a:alphaModFix/>
          </a:blip>
          <a:srcRect b="9729" l="0" r="0" t="9730"/>
          <a:stretch/>
        </p:blipFill>
        <p:spPr>
          <a:xfrm>
            <a:off x="6842601" y="1536332"/>
            <a:ext cx="1724025" cy="1565672"/>
          </a:xfrm>
          <a:prstGeom prst="rect">
            <a:avLst/>
          </a:prstGeom>
          <a:solidFill>
            <a:srgbClr val="F2F2F2"/>
          </a:solidFill>
          <a:ln>
            <a:noFill/>
          </a:ln>
        </p:spPr>
      </p:pic>
      <p:sp>
        <p:nvSpPr>
          <p:cNvPr id="419" name="Google Shape;419;p32"/>
          <p:cNvSpPr txBox="1"/>
          <p:nvPr/>
        </p:nvSpPr>
        <p:spPr>
          <a:xfrm>
            <a:off x="640510" y="3609471"/>
            <a:ext cx="1350150" cy="17407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Harshit Sharma</a:t>
            </a:r>
            <a:endParaRPr sz="1100"/>
          </a:p>
        </p:txBody>
      </p:sp>
      <p:sp>
        <p:nvSpPr>
          <p:cNvPr id="420" name="Google Shape;420;p32"/>
          <p:cNvSpPr txBox="1"/>
          <p:nvPr/>
        </p:nvSpPr>
        <p:spPr>
          <a:xfrm>
            <a:off x="2982403" y="483941"/>
            <a:ext cx="2430755" cy="81001"/>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3000"/>
              <a:buFont typeface="Arial"/>
              <a:buNone/>
            </a:pPr>
            <a:r>
              <a:rPr b="1" lang="en" sz="3000">
                <a:solidFill>
                  <a:srgbClr val="3F3F3F"/>
                </a:solidFill>
                <a:latin typeface="Arial"/>
                <a:ea typeface="Arial"/>
                <a:cs typeface="Arial"/>
                <a:sym typeface="Arial"/>
              </a:rPr>
              <a:t>OUR TEAM</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grpSp>
        <p:nvGrpSpPr>
          <p:cNvPr id="425" name="Google Shape;425;p33"/>
          <p:cNvGrpSpPr/>
          <p:nvPr/>
        </p:nvGrpSpPr>
        <p:grpSpPr>
          <a:xfrm flipH="1">
            <a:off x="342900" y="3369329"/>
            <a:ext cx="4229100" cy="1542143"/>
            <a:chOff x="279806" y="1309619"/>
            <a:chExt cx="11620500" cy="4237421"/>
          </a:xfrm>
        </p:grpSpPr>
        <p:sp>
          <p:nvSpPr>
            <p:cNvPr id="426" name="Google Shape;426;p33"/>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33"/>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8" name="Google Shape;428;p33"/>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9" name="Google Shape;429;p33"/>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0" name="Google Shape;430;p33"/>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33"/>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432" name="Google Shape;432;p33"/>
          <p:cNvSpPr/>
          <p:nvPr/>
        </p:nvSpPr>
        <p:spPr>
          <a:xfrm flipH="1" rot="-212243">
            <a:off x="4517521" y="4002836"/>
            <a:ext cx="4473989" cy="809884"/>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33"/>
          <p:cNvSpPr txBox="1"/>
          <p:nvPr/>
        </p:nvSpPr>
        <p:spPr>
          <a:xfrm>
            <a:off x="0" y="2574853"/>
            <a:ext cx="9144000" cy="746407"/>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4400">
                <a:solidFill>
                  <a:schemeClr val="dk1"/>
                </a:solidFill>
                <a:latin typeface="Arial"/>
                <a:ea typeface="Arial"/>
                <a:cs typeface="Arial"/>
                <a:sym typeface="Arial"/>
              </a:rPr>
              <a:t>Thank You</a:t>
            </a:r>
            <a:endParaRPr sz="4400">
              <a:solidFill>
                <a:schemeClr val="dk1"/>
              </a:solidFill>
              <a:latin typeface="Arial"/>
              <a:ea typeface="Arial"/>
              <a:cs typeface="Arial"/>
              <a:sym typeface="Arial"/>
            </a:endParaRPr>
          </a:p>
        </p:txBody>
      </p:sp>
      <p:sp>
        <p:nvSpPr>
          <p:cNvPr id="434" name="Google Shape;434;p33"/>
          <p:cNvSpPr/>
          <p:nvPr/>
        </p:nvSpPr>
        <p:spPr>
          <a:xfrm rot="212243">
            <a:off x="5214975" y="1442083"/>
            <a:ext cx="3944569" cy="809884"/>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435" name="Google Shape;435;p33"/>
          <p:cNvGrpSpPr/>
          <p:nvPr/>
        </p:nvGrpSpPr>
        <p:grpSpPr>
          <a:xfrm>
            <a:off x="3323256" y="638118"/>
            <a:ext cx="2375872" cy="1210961"/>
            <a:chOff x="394498" y="4213077"/>
            <a:chExt cx="4289882" cy="2186516"/>
          </a:xfrm>
        </p:grpSpPr>
        <p:sp>
          <p:nvSpPr>
            <p:cNvPr id="436" name="Google Shape;436;p33"/>
            <p:cNvSpPr/>
            <p:nvPr/>
          </p:nvSpPr>
          <p:spPr>
            <a:xfrm>
              <a:off x="441750" y="4594260"/>
              <a:ext cx="4166378" cy="864277"/>
            </a:xfrm>
            <a:custGeom>
              <a:rect b="b" l="l" r="r" t="t"/>
              <a:pathLst>
                <a:path extrusionOk="0" h="1752600" w="8448675">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7" name="Google Shape;437;p33"/>
            <p:cNvSpPr/>
            <p:nvPr/>
          </p:nvSpPr>
          <p:spPr>
            <a:xfrm>
              <a:off x="394498" y="5468157"/>
              <a:ext cx="4283807" cy="624722"/>
            </a:xfrm>
            <a:custGeom>
              <a:rect b="b" l="l" r="r" t="t"/>
              <a:pathLst>
                <a:path extrusionOk="0" h="1266825" w="868680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33"/>
            <p:cNvSpPr/>
            <p:nvPr/>
          </p:nvSpPr>
          <p:spPr>
            <a:xfrm>
              <a:off x="1173434" y="4213077"/>
              <a:ext cx="3349073" cy="333498"/>
            </a:xfrm>
            <a:custGeom>
              <a:rect b="b" l="l" r="r" t="t"/>
              <a:pathLst>
                <a:path extrusionOk="0" h="676275" w="679132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33"/>
            <p:cNvSpPr/>
            <p:nvPr/>
          </p:nvSpPr>
          <p:spPr>
            <a:xfrm>
              <a:off x="426750" y="5448890"/>
              <a:ext cx="4200275" cy="108972"/>
            </a:xfrm>
            <a:custGeom>
              <a:rect b="b" l="l" r="r" t="t"/>
              <a:pathLst>
                <a:path extrusionOk="0" h="209550" w="853440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0" name="Google Shape;440;p33"/>
            <p:cNvSpPr/>
            <p:nvPr/>
          </p:nvSpPr>
          <p:spPr>
            <a:xfrm>
              <a:off x="817696" y="5779569"/>
              <a:ext cx="620025" cy="620024"/>
            </a:xfrm>
            <a:custGeom>
              <a:rect b="b" l="l" r="r" t="t"/>
              <a:pathLst>
                <a:path extrusionOk="0" h="1257300" w="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33"/>
            <p:cNvSpPr/>
            <p:nvPr/>
          </p:nvSpPr>
          <p:spPr>
            <a:xfrm>
              <a:off x="3505204" y="5779569"/>
              <a:ext cx="620025" cy="620024"/>
            </a:xfrm>
            <a:custGeom>
              <a:rect b="b" l="l" r="r" t="t"/>
              <a:pathLst>
                <a:path extrusionOk="0" h="1257300" w="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33"/>
            <p:cNvSpPr/>
            <p:nvPr/>
          </p:nvSpPr>
          <p:spPr>
            <a:xfrm>
              <a:off x="885395" y="4963436"/>
              <a:ext cx="164400" cy="310013"/>
            </a:xfrm>
            <a:custGeom>
              <a:rect b="b" l="l" r="r" t="t"/>
              <a:pathLst>
                <a:path extrusionOk="0" h="628650" w="333375">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3" name="Google Shape;443;p33"/>
            <p:cNvSpPr/>
            <p:nvPr/>
          </p:nvSpPr>
          <p:spPr>
            <a:xfrm>
              <a:off x="4519980" y="5670476"/>
              <a:ext cx="164400" cy="295921"/>
            </a:xfrm>
            <a:custGeom>
              <a:rect b="b" l="l" r="r" t="t"/>
              <a:pathLst>
                <a:path extrusionOk="0" h="600075" w="3333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33"/>
            <p:cNvSpPr/>
            <p:nvPr/>
          </p:nvSpPr>
          <p:spPr>
            <a:xfrm>
              <a:off x="1034974" y="4686200"/>
              <a:ext cx="549567" cy="540173"/>
            </a:xfrm>
            <a:custGeom>
              <a:rect b="b" l="l" r="r" t="t"/>
              <a:pathLst>
                <a:path extrusionOk="0" h="1095375" w="111442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33"/>
            <p:cNvSpPr/>
            <p:nvPr/>
          </p:nvSpPr>
          <p:spPr>
            <a:xfrm>
              <a:off x="1943677" y="4837766"/>
              <a:ext cx="492339" cy="509327"/>
            </a:xfrm>
            <a:custGeom>
              <a:rect b="b" l="l" r="r" t="t"/>
              <a:pathLst>
                <a:path extrusionOk="0" h="509327" w="492339">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33"/>
            <p:cNvSpPr/>
            <p:nvPr/>
          </p:nvSpPr>
          <p:spPr>
            <a:xfrm>
              <a:off x="2582686" y="4872087"/>
              <a:ext cx="1804098" cy="224654"/>
            </a:xfrm>
            <a:custGeom>
              <a:rect b="b" l="l" r="r" t="t"/>
              <a:pathLst>
                <a:path extrusionOk="0" h="224654" w="1804098">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7" name="Google Shape;447;p33"/>
            <p:cNvSpPr/>
            <p:nvPr/>
          </p:nvSpPr>
          <p:spPr>
            <a:xfrm>
              <a:off x="3997472" y="4286353"/>
              <a:ext cx="187887" cy="187886"/>
            </a:xfrm>
            <a:custGeom>
              <a:rect b="b" l="l" r="r" t="t"/>
              <a:pathLst>
                <a:path extrusionOk="0" h="381000" w="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8" name="Google Shape;448;p33"/>
            <p:cNvSpPr/>
            <p:nvPr/>
          </p:nvSpPr>
          <p:spPr>
            <a:xfrm>
              <a:off x="4231388" y="4286353"/>
              <a:ext cx="187887" cy="183188"/>
            </a:xfrm>
            <a:custGeom>
              <a:rect b="b" l="l" r="r" t="t"/>
              <a:pathLst>
                <a:path extrusionOk="0" h="371475" w="38100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9" name="Google Shape;449;p33"/>
            <p:cNvSpPr/>
            <p:nvPr/>
          </p:nvSpPr>
          <p:spPr>
            <a:xfrm>
              <a:off x="1341698" y="4286353"/>
              <a:ext cx="187887" cy="187886"/>
            </a:xfrm>
            <a:custGeom>
              <a:rect b="b" l="l" r="r" t="t"/>
              <a:pathLst>
                <a:path extrusionOk="0" h="381000" w="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0" name="Google Shape;450;p33"/>
            <p:cNvSpPr/>
            <p:nvPr/>
          </p:nvSpPr>
          <p:spPr>
            <a:xfrm>
              <a:off x="1576048" y="4286353"/>
              <a:ext cx="187887" cy="183188"/>
            </a:xfrm>
            <a:custGeom>
              <a:rect b="b" l="l" r="r" t="t"/>
              <a:pathLst>
                <a:path extrusionOk="0" h="371475" w="38100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1" name="Google Shape;451;p33"/>
            <p:cNvSpPr/>
            <p:nvPr/>
          </p:nvSpPr>
          <p:spPr>
            <a:xfrm>
              <a:off x="949216" y="5911088"/>
              <a:ext cx="356984" cy="356984"/>
            </a:xfrm>
            <a:custGeom>
              <a:rect b="b" l="l" r="r" t="t"/>
              <a:pathLst>
                <a:path extrusionOk="0" h="723900" w="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2" name="Google Shape;452;p33"/>
            <p:cNvSpPr/>
            <p:nvPr/>
          </p:nvSpPr>
          <p:spPr>
            <a:xfrm>
              <a:off x="3636724" y="5911088"/>
              <a:ext cx="356984" cy="356984"/>
            </a:xfrm>
            <a:custGeom>
              <a:rect b="b" l="l" r="r" t="t"/>
              <a:pathLst>
                <a:path extrusionOk="0" h="723900" w="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4"/>
          <p:cNvGrpSpPr/>
          <p:nvPr/>
        </p:nvGrpSpPr>
        <p:grpSpPr>
          <a:xfrm>
            <a:off x="906074" y="380575"/>
            <a:ext cx="2504080" cy="4238962"/>
            <a:chOff x="947897" y="1831704"/>
            <a:chExt cx="2670285" cy="4520317"/>
          </a:xfrm>
        </p:grpSpPr>
        <p:sp>
          <p:nvSpPr>
            <p:cNvPr id="154" name="Google Shape;154;p24"/>
            <p:cNvSpPr/>
            <p:nvPr/>
          </p:nvSpPr>
          <p:spPr>
            <a:xfrm>
              <a:off x="3129268" y="5540427"/>
              <a:ext cx="488914" cy="502556"/>
            </a:xfrm>
            <a:custGeom>
              <a:rect b="b" l="l" r="r" t="t"/>
              <a:pathLst>
                <a:path extrusionOk="0" h="502555" w="488913">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24"/>
            <p:cNvSpPr/>
            <p:nvPr/>
          </p:nvSpPr>
          <p:spPr>
            <a:xfrm>
              <a:off x="1674333" y="1831704"/>
              <a:ext cx="273211" cy="158175"/>
            </a:xfrm>
            <a:custGeom>
              <a:rect b="b" l="l" r="r" t="t"/>
              <a:pathLst>
                <a:path extrusionOk="0" h="158174" w="27321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24"/>
            <p:cNvSpPr/>
            <p:nvPr/>
          </p:nvSpPr>
          <p:spPr>
            <a:xfrm>
              <a:off x="1866868" y="1831704"/>
              <a:ext cx="33552" cy="4793"/>
            </a:xfrm>
            <a:custGeom>
              <a:rect b="b" l="l" r="r" t="t"/>
              <a:pathLst>
                <a:path extrusionOk="0" h="120000" w="33552">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7" name="Google Shape;157;p24"/>
            <p:cNvSpPr/>
            <p:nvPr/>
          </p:nvSpPr>
          <p:spPr>
            <a:xfrm>
              <a:off x="947897" y="2809870"/>
              <a:ext cx="2478068" cy="3542151"/>
            </a:xfrm>
            <a:custGeom>
              <a:rect b="b" l="l" r="r" t="t"/>
              <a:pathLst>
                <a:path extrusionOk="0" h="3542151" w="2478068">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24"/>
            <p:cNvSpPr/>
            <p:nvPr/>
          </p:nvSpPr>
          <p:spPr>
            <a:xfrm>
              <a:off x="1601327" y="1922774"/>
              <a:ext cx="790873" cy="920288"/>
            </a:xfrm>
            <a:custGeom>
              <a:rect b="b" l="l" r="r" t="t"/>
              <a:pathLst>
                <a:path extrusionOk="0" h="920288" w="790872">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A5A5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p24"/>
            <p:cNvSpPr/>
            <p:nvPr/>
          </p:nvSpPr>
          <p:spPr>
            <a:xfrm>
              <a:off x="1021833" y="1881553"/>
              <a:ext cx="656664" cy="1054497"/>
            </a:xfrm>
            <a:custGeom>
              <a:rect b="b" l="l" r="r" t="t"/>
              <a:pathLst>
                <a:path extrusionOk="0" h="1054497" w="656664">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A5A5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0" name="Google Shape;160;p24"/>
            <p:cNvSpPr/>
            <p:nvPr/>
          </p:nvSpPr>
          <p:spPr>
            <a:xfrm>
              <a:off x="1299963" y="1870238"/>
              <a:ext cx="273211" cy="167761"/>
            </a:xfrm>
            <a:custGeom>
              <a:rect b="b" l="l" r="r" t="t"/>
              <a:pathLst>
                <a:path extrusionOk="0" h="167760" w="27321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1" name="Google Shape;161;p24"/>
            <p:cNvSpPr/>
            <p:nvPr/>
          </p:nvSpPr>
          <p:spPr>
            <a:xfrm>
              <a:off x="3206080" y="5617828"/>
              <a:ext cx="335522" cy="335522"/>
            </a:xfrm>
            <a:custGeom>
              <a:rect b="b" l="l" r="r" t="t"/>
              <a:pathLst>
                <a:path extrusionOk="0" h="335521" w="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62" name="Google Shape;162;p24"/>
          <p:cNvSpPr/>
          <p:nvPr/>
        </p:nvSpPr>
        <p:spPr>
          <a:xfrm rot="-934507">
            <a:off x="1628006" y="889613"/>
            <a:ext cx="1878372" cy="1579606"/>
          </a:xfrm>
          <a:prstGeom prst="hear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63" name="Google Shape;163;p24"/>
          <p:cNvGrpSpPr/>
          <p:nvPr/>
        </p:nvGrpSpPr>
        <p:grpSpPr>
          <a:xfrm>
            <a:off x="340836" y="1658087"/>
            <a:ext cx="3803067" cy="2068603"/>
            <a:chOff x="918857" y="2154577"/>
            <a:chExt cx="5070756" cy="2758138"/>
          </a:xfrm>
        </p:grpSpPr>
        <p:grpSp>
          <p:nvGrpSpPr>
            <p:cNvPr id="164" name="Google Shape;164;p24"/>
            <p:cNvGrpSpPr/>
            <p:nvPr/>
          </p:nvGrpSpPr>
          <p:grpSpPr>
            <a:xfrm rot="5400000">
              <a:off x="2075166" y="998268"/>
              <a:ext cx="2758138" cy="5070756"/>
              <a:chOff x="2183130" y="1760603"/>
              <a:chExt cx="2758138" cy="4368220"/>
            </a:xfrm>
          </p:grpSpPr>
          <p:pic>
            <p:nvPicPr>
              <p:cNvPr descr="E:\002-KIMS BUSINESS\007-04-1-FIVERR\01-PPT-TEMPLATE\COVER-PSD\05-cut-01.png" id="165" name="Google Shape;165;p24"/>
              <p:cNvPicPr preferRelativeResize="0"/>
              <p:nvPr/>
            </p:nvPicPr>
            <p:blipFill rotWithShape="1">
              <a:blip r:embed="rId3">
                <a:alphaModFix/>
              </a:blip>
              <a:srcRect b="0" l="0" r="0" t="0"/>
              <a:stretch/>
            </p:blipFill>
            <p:spPr>
              <a:xfrm flipH="1" rot="-5400000">
                <a:off x="2619417" y="3677653"/>
                <a:ext cx="4238901" cy="404801"/>
              </a:xfrm>
              <a:prstGeom prst="rect">
                <a:avLst/>
              </a:prstGeom>
              <a:noFill/>
              <a:ln>
                <a:noFill/>
              </a:ln>
            </p:spPr>
          </p:pic>
          <p:pic>
            <p:nvPicPr>
              <p:cNvPr descr="E:\002-KIMS BUSINESS\007-04-1-FIVERR\01-PPT-TEMPLATE\COVER-PSD\05-cut-01.png" id="166" name="Google Shape;166;p24"/>
              <p:cNvPicPr preferRelativeResize="0"/>
              <p:nvPr/>
            </p:nvPicPr>
            <p:blipFill rotWithShape="1">
              <a:blip r:embed="rId3">
                <a:alphaModFix/>
              </a:blip>
              <a:srcRect b="0" l="0" r="0" t="0"/>
              <a:stretch/>
            </p:blipFill>
            <p:spPr>
              <a:xfrm rot="5400000">
                <a:off x="208935" y="3734798"/>
                <a:ext cx="4353192" cy="404801"/>
              </a:xfrm>
              <a:prstGeom prst="rect">
                <a:avLst/>
              </a:prstGeom>
              <a:noFill/>
              <a:ln>
                <a:noFill/>
              </a:ln>
            </p:spPr>
          </p:pic>
          <p:sp>
            <p:nvSpPr>
              <p:cNvPr id="167" name="Google Shape;167;p24"/>
              <p:cNvSpPr/>
              <p:nvPr/>
            </p:nvSpPr>
            <p:spPr>
              <a:xfrm>
                <a:off x="2406367" y="1825336"/>
                <a:ext cx="695052" cy="430348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168" name="Google Shape;168;p24"/>
            <p:cNvSpPr/>
            <p:nvPr/>
          </p:nvSpPr>
          <p:spPr>
            <a:xfrm>
              <a:off x="1167897" y="2391203"/>
              <a:ext cx="4821715" cy="226227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69" name="Google Shape;169;p24"/>
          <p:cNvGrpSpPr/>
          <p:nvPr/>
        </p:nvGrpSpPr>
        <p:grpSpPr>
          <a:xfrm>
            <a:off x="747214" y="1908963"/>
            <a:ext cx="2697464" cy="1482073"/>
            <a:chOff x="-548507" y="477868"/>
            <a:chExt cx="11570450" cy="6357177"/>
          </a:xfrm>
        </p:grpSpPr>
        <p:sp>
          <p:nvSpPr>
            <p:cNvPr id="170" name="Google Shape;170;p24"/>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1" name="Google Shape;171;p24"/>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p24"/>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4"/>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4"/>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75" name="Google Shape;175;p24"/>
            <p:cNvGrpSpPr/>
            <p:nvPr/>
          </p:nvGrpSpPr>
          <p:grpSpPr>
            <a:xfrm>
              <a:off x="1606" y="6382978"/>
              <a:ext cx="413937" cy="115242"/>
              <a:chOff x="5955" y="6353672"/>
              <a:chExt cx="413937" cy="115242"/>
            </a:xfrm>
          </p:grpSpPr>
          <p:sp>
            <p:nvSpPr>
              <p:cNvPr id="176" name="Google Shape;176;p24"/>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7" name="Google Shape;177;p24"/>
              <p:cNvSpPr/>
              <p:nvPr/>
            </p:nvSpPr>
            <p:spPr>
              <a:xfrm>
                <a:off x="99417" y="6382279"/>
                <a:ext cx="227012"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78" name="Google Shape;178;p24"/>
            <p:cNvGrpSpPr/>
            <p:nvPr/>
          </p:nvGrpSpPr>
          <p:grpSpPr>
            <a:xfrm>
              <a:off x="9855291" y="6381600"/>
              <a:ext cx="885989" cy="115242"/>
              <a:chOff x="5955" y="6353672"/>
              <a:chExt cx="413937" cy="115242"/>
            </a:xfrm>
          </p:grpSpPr>
          <p:sp>
            <p:nvSpPr>
              <p:cNvPr id="179" name="Google Shape;179;p24"/>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0" name="Google Shape;180;p24"/>
              <p:cNvSpPr/>
              <p:nvPr/>
            </p:nvSpPr>
            <p:spPr>
              <a:xfrm>
                <a:off x="84761" y="6382279"/>
                <a:ext cx="256326"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81" name="Google Shape;181;p24"/>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82" name="Google Shape;182;p24"/>
          <p:cNvGrpSpPr/>
          <p:nvPr/>
        </p:nvGrpSpPr>
        <p:grpSpPr>
          <a:xfrm>
            <a:off x="1444594" y="2051712"/>
            <a:ext cx="1436075" cy="1052389"/>
            <a:chOff x="1416767" y="-110"/>
            <a:chExt cx="9353585" cy="6854530"/>
          </a:xfrm>
        </p:grpSpPr>
        <p:sp>
          <p:nvSpPr>
            <p:cNvPr id="183" name="Google Shape;183;p24"/>
            <p:cNvSpPr/>
            <p:nvPr/>
          </p:nvSpPr>
          <p:spPr>
            <a:xfrm>
              <a:off x="3510230" y="5264286"/>
              <a:ext cx="7260122" cy="1396458"/>
            </a:xfrm>
            <a:custGeom>
              <a:rect b="b" l="l" r="r" t="t"/>
              <a:pathLst>
                <a:path extrusionOk="0" h="1396458" w="7260121">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24"/>
            <p:cNvSpPr/>
            <p:nvPr/>
          </p:nvSpPr>
          <p:spPr>
            <a:xfrm>
              <a:off x="2196883" y="1280783"/>
              <a:ext cx="4416026" cy="2025230"/>
            </a:xfrm>
            <a:custGeom>
              <a:rect b="b" l="l" r="r" t="t"/>
              <a:pathLst>
                <a:path extrusionOk="0" h="2025230" w="4416025">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24"/>
            <p:cNvSpPr/>
            <p:nvPr/>
          </p:nvSpPr>
          <p:spPr>
            <a:xfrm>
              <a:off x="7191289" y="-110"/>
              <a:ext cx="2551644" cy="2171456"/>
            </a:xfrm>
            <a:custGeom>
              <a:rect b="b" l="l" r="r" t="t"/>
              <a:pathLst>
                <a:path extrusionOk="0" h="2171456" w="2551643">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24"/>
            <p:cNvSpPr/>
            <p:nvPr/>
          </p:nvSpPr>
          <p:spPr>
            <a:xfrm>
              <a:off x="3422151" y="2926714"/>
              <a:ext cx="3538670" cy="2251881"/>
            </a:xfrm>
            <a:custGeom>
              <a:rect b="b" l="l" r="r" t="t"/>
              <a:pathLst>
                <a:path extrusionOk="0" h="2251880" w="3538669">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24"/>
            <p:cNvSpPr/>
            <p:nvPr/>
          </p:nvSpPr>
          <p:spPr>
            <a:xfrm>
              <a:off x="5867983" y="856930"/>
              <a:ext cx="2039853" cy="2076409"/>
            </a:xfrm>
            <a:custGeom>
              <a:rect b="b" l="l" r="r" t="t"/>
              <a:pathLst>
                <a:path extrusionOk="0" h="2076409" w="2039852">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24"/>
            <p:cNvSpPr/>
            <p:nvPr/>
          </p:nvSpPr>
          <p:spPr>
            <a:xfrm>
              <a:off x="3012261" y="1361215"/>
              <a:ext cx="255896" cy="226650"/>
            </a:xfrm>
            <a:custGeom>
              <a:rect b="b" l="l" r="r" t="t"/>
              <a:pathLst>
                <a:path extrusionOk="0" h="226650" w="255895">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24"/>
            <p:cNvSpPr/>
            <p:nvPr/>
          </p:nvSpPr>
          <p:spPr>
            <a:xfrm>
              <a:off x="1416767" y="4295465"/>
              <a:ext cx="2120277" cy="2558955"/>
            </a:xfrm>
            <a:custGeom>
              <a:rect b="b" l="l" r="r" t="t"/>
              <a:pathLst>
                <a:path extrusionOk="0" h="2558955" w="2120277">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24"/>
            <p:cNvSpPr/>
            <p:nvPr/>
          </p:nvSpPr>
          <p:spPr>
            <a:xfrm>
              <a:off x="1812247" y="5067462"/>
              <a:ext cx="723819" cy="95047"/>
            </a:xfrm>
            <a:custGeom>
              <a:rect b="b" l="l" r="r" t="t"/>
              <a:pathLst>
                <a:path extrusionOk="0" h="95046" w="723818">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24"/>
            <p:cNvSpPr/>
            <p:nvPr/>
          </p:nvSpPr>
          <p:spPr>
            <a:xfrm>
              <a:off x="1934389" y="5315722"/>
              <a:ext cx="519102" cy="109670"/>
            </a:xfrm>
            <a:custGeom>
              <a:rect b="b" l="l" r="r" t="t"/>
              <a:pathLst>
                <a:path extrusionOk="0" h="109669" w="519102">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24"/>
            <p:cNvSpPr/>
            <p:nvPr/>
          </p:nvSpPr>
          <p:spPr>
            <a:xfrm>
              <a:off x="2680885" y="5005787"/>
              <a:ext cx="146226" cy="248584"/>
            </a:xfrm>
            <a:custGeom>
              <a:rect b="b" l="l" r="r" t="t"/>
              <a:pathLst>
                <a:path extrusionOk="0" h="248584" w="146226">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24"/>
            <p:cNvSpPr/>
            <p:nvPr/>
          </p:nvSpPr>
          <p:spPr>
            <a:xfrm>
              <a:off x="2859161" y="5006817"/>
              <a:ext cx="146226" cy="248584"/>
            </a:xfrm>
            <a:custGeom>
              <a:rect b="b" l="l" r="r" t="t"/>
              <a:pathLst>
                <a:path extrusionOk="0" h="248584" w="146226">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p24"/>
            <p:cNvSpPr/>
            <p:nvPr/>
          </p:nvSpPr>
          <p:spPr>
            <a:xfrm>
              <a:off x="2792384" y="5372049"/>
              <a:ext cx="168160" cy="255896"/>
            </a:xfrm>
            <a:custGeom>
              <a:rect b="b" l="l" r="r" t="t"/>
              <a:pathLst>
                <a:path extrusionOk="0" h="255895" w="168159">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5" name="Google Shape;195;p24"/>
            <p:cNvSpPr/>
            <p:nvPr/>
          </p:nvSpPr>
          <p:spPr>
            <a:xfrm>
              <a:off x="2967392" y="5371590"/>
              <a:ext cx="168160" cy="255896"/>
            </a:xfrm>
            <a:custGeom>
              <a:rect b="b" l="l" r="r" t="t"/>
              <a:pathLst>
                <a:path extrusionOk="0" h="255895" w="168159">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24"/>
            <p:cNvSpPr/>
            <p:nvPr/>
          </p:nvSpPr>
          <p:spPr>
            <a:xfrm>
              <a:off x="3021322" y="5003123"/>
              <a:ext cx="168160" cy="255896"/>
            </a:xfrm>
            <a:custGeom>
              <a:rect b="b" l="l" r="r" t="t"/>
              <a:pathLst>
                <a:path extrusionOk="0" h="255895" w="168159">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97" name="Google Shape;197;p24"/>
          <p:cNvSpPr txBox="1"/>
          <p:nvPr/>
        </p:nvSpPr>
        <p:spPr>
          <a:xfrm>
            <a:off x="5366552" y="1009317"/>
            <a:ext cx="1970843" cy="577081"/>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1"/>
                </a:solidFill>
                <a:latin typeface="Arial"/>
                <a:ea typeface="Arial"/>
                <a:cs typeface="Arial"/>
                <a:sym typeface="Arial"/>
              </a:rPr>
              <a:t>AGENDA</a:t>
            </a:r>
            <a:endParaRPr b="1" sz="3300">
              <a:solidFill>
                <a:schemeClr val="accent1"/>
              </a:solidFill>
              <a:latin typeface="Arial"/>
              <a:ea typeface="Arial"/>
              <a:cs typeface="Arial"/>
              <a:sym typeface="Arial"/>
            </a:endParaRPr>
          </a:p>
        </p:txBody>
      </p:sp>
      <p:sp>
        <p:nvSpPr>
          <p:cNvPr id="198" name="Google Shape;198;p24"/>
          <p:cNvSpPr txBox="1"/>
          <p:nvPr/>
        </p:nvSpPr>
        <p:spPr>
          <a:xfrm>
            <a:off x="4620633" y="1936793"/>
            <a:ext cx="3696625" cy="14542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a:solidFill>
                  <a:srgbClr val="616B70"/>
                </a:solidFill>
                <a:latin typeface="Arial"/>
                <a:ea typeface="Arial"/>
                <a:cs typeface="Arial"/>
                <a:sym typeface="Arial"/>
              </a:rPr>
              <a:t>Creating a network between patients, doctors and chemists and hence, making things easier for all of them. For instance, keeping medical records efficiently, creating paperless solution across nation.</a:t>
            </a:r>
            <a:endParaRPr b="1" sz="15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p:nvPr/>
        </p:nvSpPr>
        <p:spPr>
          <a:xfrm flipH="1">
            <a:off x="2438265" y="0"/>
            <a:ext cx="6705735" cy="5143500"/>
          </a:xfrm>
          <a:custGeom>
            <a:rect b="b" l="l" r="r" t="t"/>
            <a:pathLst>
              <a:path extrusionOk="0" h="6858000" w="8940980">
                <a:moveTo>
                  <a:pt x="8940980" y="0"/>
                </a:moveTo>
                <a:lnTo>
                  <a:pt x="2278043" y="0"/>
                </a:lnTo>
                <a:lnTo>
                  <a:pt x="0" y="5319796"/>
                </a:lnTo>
                <a:lnTo>
                  <a:pt x="0" y="6858000"/>
                </a:lnTo>
                <a:lnTo>
                  <a:pt x="6004247" y="685800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04" name="Google Shape;204;p25"/>
          <p:cNvGrpSpPr/>
          <p:nvPr/>
        </p:nvGrpSpPr>
        <p:grpSpPr>
          <a:xfrm>
            <a:off x="1318017" y="1807327"/>
            <a:ext cx="857846" cy="1508050"/>
            <a:chOff x="4871870" y="1763729"/>
            <a:chExt cx="2448272" cy="4303935"/>
          </a:xfrm>
        </p:grpSpPr>
        <p:grpSp>
          <p:nvGrpSpPr>
            <p:cNvPr id="205" name="Google Shape;205;p25"/>
            <p:cNvGrpSpPr/>
            <p:nvPr/>
          </p:nvGrpSpPr>
          <p:grpSpPr>
            <a:xfrm>
              <a:off x="4871870" y="1763729"/>
              <a:ext cx="2448272" cy="4303935"/>
              <a:chOff x="445712" y="1449040"/>
              <a:chExt cx="2113018" cy="3924176"/>
            </a:xfrm>
          </p:grpSpPr>
          <p:sp>
            <p:nvSpPr>
              <p:cNvPr id="206" name="Google Shape;206;p25"/>
              <p:cNvSpPr/>
              <p:nvPr/>
            </p:nvSpPr>
            <p:spPr>
              <a:xfrm>
                <a:off x="445712" y="1449040"/>
                <a:ext cx="2113018" cy="3924176"/>
              </a:xfrm>
              <a:prstGeom prst="roundRect">
                <a:avLst>
                  <a:gd fmla="val 1358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25"/>
              <p:cNvSpPr/>
              <p:nvPr/>
            </p:nvSpPr>
            <p:spPr>
              <a:xfrm>
                <a:off x="1379920" y="1650572"/>
                <a:ext cx="216024" cy="34350"/>
              </a:xfrm>
              <a:prstGeom prst="rect">
                <a:avLst/>
              </a:prstGeom>
              <a:solidFill>
                <a:srgbClr val="B0B0B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08" name="Google Shape;208;p25"/>
              <p:cNvGrpSpPr/>
              <p:nvPr/>
            </p:nvGrpSpPr>
            <p:grpSpPr>
              <a:xfrm>
                <a:off x="1407705" y="5045834"/>
                <a:ext cx="211967" cy="211967"/>
                <a:chOff x="1549420" y="5712364"/>
                <a:chExt cx="312583" cy="312583"/>
              </a:xfrm>
            </p:grpSpPr>
            <p:sp>
              <p:nvSpPr>
                <p:cNvPr id="209" name="Google Shape;209;p25"/>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0" name="Google Shape;210;p25"/>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211" name="Google Shape;211;p25"/>
            <p:cNvSpPr txBox="1"/>
            <p:nvPr/>
          </p:nvSpPr>
          <p:spPr>
            <a:xfrm>
              <a:off x="5051890" y="2223507"/>
              <a:ext cx="2088232" cy="3384376"/>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3F3F3F"/>
                </a:buClr>
                <a:buSzPts val="900"/>
                <a:buFont typeface="Arial"/>
                <a:buNone/>
              </a:pPr>
              <a:r>
                <a:t/>
              </a:r>
              <a:endParaRPr sz="900">
                <a:solidFill>
                  <a:srgbClr val="3F3F3F"/>
                </a:solidFill>
                <a:latin typeface="Arial"/>
                <a:ea typeface="Arial"/>
                <a:cs typeface="Arial"/>
                <a:sym typeface="Arial"/>
              </a:endParaRPr>
            </a:p>
          </p:txBody>
        </p:sp>
      </p:grpSp>
      <p:sp>
        <p:nvSpPr>
          <p:cNvPr id="212" name="Google Shape;212;p25"/>
          <p:cNvSpPr/>
          <p:nvPr/>
        </p:nvSpPr>
        <p:spPr>
          <a:xfrm>
            <a:off x="1424590" y="2234019"/>
            <a:ext cx="655737" cy="655737"/>
          </a:xfrm>
          <a:prstGeom prst="hear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25"/>
          <p:cNvSpPr/>
          <p:nvPr/>
        </p:nvSpPr>
        <p:spPr>
          <a:xfrm rot="-5400000">
            <a:off x="1124948" y="4484535"/>
            <a:ext cx="1234440" cy="91769"/>
          </a:xfrm>
          <a:prstGeom prst="rec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25"/>
          <p:cNvSpPr/>
          <p:nvPr/>
        </p:nvSpPr>
        <p:spPr>
          <a:xfrm rot="-5400000">
            <a:off x="1546366" y="2331221"/>
            <a:ext cx="391613" cy="391613"/>
          </a:xfrm>
          <a:prstGeom prst="ellipse">
            <a:avLst/>
          </a:prstGeom>
          <a:gradFill>
            <a:gsLst>
              <a:gs pos="0">
                <a:srgbClr val="FFFFFF"/>
              </a:gs>
              <a:gs pos="35000">
                <a:srgbClr val="FFFFFF"/>
              </a:gs>
              <a:gs pos="100000">
                <a:srgbClr val="A5A5A5"/>
              </a:gs>
            </a:gsLst>
            <a:path path="circle">
              <a:fillToRect b="50%" l="50%" r="50%" t="50%"/>
            </a:path>
            <a:tileRect/>
          </a:gradFill>
          <a:ln>
            <a:noFill/>
          </a:ln>
          <a:effectLst>
            <a:outerShdw blurRad="254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25"/>
          <p:cNvSpPr/>
          <p:nvPr/>
        </p:nvSpPr>
        <p:spPr>
          <a:xfrm>
            <a:off x="797606" y="2878366"/>
            <a:ext cx="1895649" cy="1116616"/>
          </a:xfrm>
          <a:custGeom>
            <a:rect b="b" l="l" r="r" t="t"/>
            <a:pathLst>
              <a:path extrusionOk="0" h="739769" w="1255887">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ED24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p25"/>
          <p:cNvSpPr/>
          <p:nvPr/>
        </p:nvSpPr>
        <p:spPr>
          <a:xfrm>
            <a:off x="632185" y="1398070"/>
            <a:ext cx="2219973" cy="1485277"/>
          </a:xfrm>
          <a:custGeom>
            <a:rect b="b" l="l" r="r" t="t"/>
            <a:pathLst>
              <a:path extrusionOk="0" h="1075928" w="160813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25"/>
          <p:cNvSpPr txBox="1"/>
          <p:nvPr/>
        </p:nvSpPr>
        <p:spPr>
          <a:xfrm>
            <a:off x="4716785" y="15635"/>
            <a:ext cx="4519308" cy="692497"/>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4100">
                <a:solidFill>
                  <a:schemeClr val="lt1"/>
                </a:solidFill>
                <a:latin typeface="Arial"/>
                <a:ea typeface="Arial"/>
                <a:cs typeface="Arial"/>
                <a:sym typeface="Arial"/>
              </a:rPr>
              <a:t>About </a:t>
            </a:r>
            <a:endParaRPr sz="4100">
              <a:solidFill>
                <a:schemeClr val="lt1"/>
              </a:solidFill>
              <a:latin typeface="Arial"/>
              <a:ea typeface="Arial"/>
              <a:cs typeface="Arial"/>
              <a:sym typeface="Arial"/>
            </a:endParaRPr>
          </a:p>
        </p:txBody>
      </p:sp>
      <p:grpSp>
        <p:nvGrpSpPr>
          <p:cNvPr id="218" name="Google Shape;218;p25"/>
          <p:cNvGrpSpPr/>
          <p:nvPr/>
        </p:nvGrpSpPr>
        <p:grpSpPr>
          <a:xfrm>
            <a:off x="3303816" y="1106180"/>
            <a:ext cx="3999733" cy="484748"/>
            <a:chOff x="5616952" y="2519949"/>
            <a:chExt cx="5332978" cy="646331"/>
          </a:xfrm>
        </p:grpSpPr>
        <p:sp>
          <p:nvSpPr>
            <p:cNvPr id="219" name="Google Shape;219;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Paperless</a:t>
              </a:r>
              <a:endParaRPr b="1" sz="2000">
                <a:solidFill>
                  <a:schemeClr val="lt1"/>
                </a:solidFill>
                <a:latin typeface="Arial"/>
                <a:ea typeface="Arial"/>
                <a:cs typeface="Arial"/>
                <a:sym typeface="Arial"/>
              </a:endParaRPr>
            </a:p>
          </p:txBody>
        </p:sp>
        <p:sp>
          <p:nvSpPr>
            <p:cNvPr id="220" name="Google Shape;220;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01</a:t>
              </a:r>
              <a:endParaRPr b="1" sz="2700">
                <a:solidFill>
                  <a:schemeClr val="lt1"/>
                </a:solidFill>
                <a:latin typeface="Arial"/>
                <a:ea typeface="Arial"/>
                <a:cs typeface="Arial"/>
                <a:sym typeface="Arial"/>
              </a:endParaRPr>
            </a:p>
          </p:txBody>
        </p:sp>
      </p:grpSp>
      <p:grpSp>
        <p:nvGrpSpPr>
          <p:cNvPr id="221" name="Google Shape;221;p25"/>
          <p:cNvGrpSpPr/>
          <p:nvPr/>
        </p:nvGrpSpPr>
        <p:grpSpPr>
          <a:xfrm>
            <a:off x="3663539" y="1700456"/>
            <a:ext cx="3999733" cy="484748"/>
            <a:chOff x="5616952" y="2519949"/>
            <a:chExt cx="5332978" cy="646331"/>
          </a:xfrm>
        </p:grpSpPr>
        <p:sp>
          <p:nvSpPr>
            <p:cNvPr id="222" name="Google Shape;222;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Biometric</a:t>
              </a:r>
              <a:endParaRPr b="1" sz="2000">
                <a:solidFill>
                  <a:schemeClr val="lt1"/>
                </a:solidFill>
                <a:latin typeface="Arial"/>
                <a:ea typeface="Arial"/>
                <a:cs typeface="Arial"/>
                <a:sym typeface="Arial"/>
              </a:endParaRPr>
            </a:p>
          </p:txBody>
        </p:sp>
        <p:sp>
          <p:nvSpPr>
            <p:cNvPr id="223" name="Google Shape;223;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02</a:t>
              </a:r>
              <a:endParaRPr b="1" sz="2700">
                <a:solidFill>
                  <a:schemeClr val="lt1"/>
                </a:solidFill>
                <a:latin typeface="Arial"/>
                <a:ea typeface="Arial"/>
                <a:cs typeface="Arial"/>
                <a:sym typeface="Arial"/>
              </a:endParaRPr>
            </a:p>
          </p:txBody>
        </p:sp>
      </p:grpSp>
      <p:grpSp>
        <p:nvGrpSpPr>
          <p:cNvPr id="224" name="Google Shape;224;p25"/>
          <p:cNvGrpSpPr/>
          <p:nvPr/>
        </p:nvGrpSpPr>
        <p:grpSpPr>
          <a:xfrm>
            <a:off x="3998212" y="2330616"/>
            <a:ext cx="3999733" cy="484748"/>
            <a:chOff x="5616952" y="2519949"/>
            <a:chExt cx="5332978" cy="646331"/>
          </a:xfrm>
        </p:grpSpPr>
        <p:sp>
          <p:nvSpPr>
            <p:cNvPr id="225" name="Google Shape;225;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Appointment</a:t>
              </a:r>
              <a:endParaRPr b="1" sz="2000">
                <a:solidFill>
                  <a:schemeClr val="lt1"/>
                </a:solidFill>
                <a:latin typeface="Arial"/>
                <a:ea typeface="Arial"/>
                <a:cs typeface="Arial"/>
                <a:sym typeface="Arial"/>
              </a:endParaRPr>
            </a:p>
          </p:txBody>
        </p:sp>
        <p:sp>
          <p:nvSpPr>
            <p:cNvPr id="226" name="Google Shape;226;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03</a:t>
              </a:r>
              <a:endParaRPr b="1" sz="2700">
                <a:solidFill>
                  <a:schemeClr val="lt1"/>
                </a:solidFill>
                <a:latin typeface="Arial"/>
                <a:ea typeface="Arial"/>
                <a:cs typeface="Arial"/>
                <a:sym typeface="Arial"/>
              </a:endParaRPr>
            </a:p>
          </p:txBody>
        </p:sp>
      </p:grpSp>
      <p:grpSp>
        <p:nvGrpSpPr>
          <p:cNvPr id="227" name="Google Shape;227;p25"/>
          <p:cNvGrpSpPr/>
          <p:nvPr/>
        </p:nvGrpSpPr>
        <p:grpSpPr>
          <a:xfrm>
            <a:off x="4282504" y="2981464"/>
            <a:ext cx="3999733" cy="484748"/>
            <a:chOff x="5616952" y="2519949"/>
            <a:chExt cx="5332978" cy="646331"/>
          </a:xfrm>
        </p:grpSpPr>
        <p:sp>
          <p:nvSpPr>
            <p:cNvPr id="228" name="Google Shape;228;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Selfcare</a:t>
              </a:r>
              <a:endParaRPr b="1" sz="2000">
                <a:solidFill>
                  <a:schemeClr val="lt1"/>
                </a:solidFill>
                <a:latin typeface="Arial"/>
                <a:ea typeface="Arial"/>
                <a:cs typeface="Arial"/>
                <a:sym typeface="Arial"/>
              </a:endParaRPr>
            </a:p>
          </p:txBody>
        </p:sp>
        <p:sp>
          <p:nvSpPr>
            <p:cNvPr id="229" name="Google Shape;229;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04</a:t>
              </a:r>
              <a:endParaRPr b="1" sz="2700">
                <a:solidFill>
                  <a:schemeClr val="lt1"/>
                </a:solidFill>
                <a:latin typeface="Arial"/>
                <a:ea typeface="Arial"/>
                <a:cs typeface="Arial"/>
                <a:sym typeface="Arial"/>
              </a:endParaRPr>
            </a:p>
          </p:txBody>
        </p:sp>
      </p:grpSp>
      <p:sp>
        <p:nvSpPr>
          <p:cNvPr id="230" name="Google Shape;230;p25"/>
          <p:cNvSpPr/>
          <p:nvPr/>
        </p:nvSpPr>
        <p:spPr>
          <a:xfrm rot="-5400000">
            <a:off x="518019" y="1179789"/>
            <a:ext cx="2468880" cy="91769"/>
          </a:xfrm>
          <a:prstGeom prst="rec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31" name="Google Shape;231;p25"/>
          <p:cNvGrpSpPr/>
          <p:nvPr/>
        </p:nvGrpSpPr>
        <p:grpSpPr>
          <a:xfrm>
            <a:off x="1601125" y="2385979"/>
            <a:ext cx="282094" cy="282094"/>
            <a:chOff x="1733181" y="3181305"/>
            <a:chExt cx="376126" cy="376126"/>
          </a:xfrm>
        </p:grpSpPr>
        <p:sp>
          <p:nvSpPr>
            <p:cNvPr id="232" name="Google Shape;232;p25"/>
            <p:cNvSpPr/>
            <p:nvPr/>
          </p:nvSpPr>
          <p:spPr>
            <a:xfrm rot="-5400000">
              <a:off x="1733181" y="3181305"/>
              <a:ext cx="376126" cy="376126"/>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3" name="Google Shape;233;p25"/>
            <p:cNvSpPr/>
            <p:nvPr/>
          </p:nvSpPr>
          <p:spPr>
            <a:xfrm rot="-5400000">
              <a:off x="1770777" y="3218901"/>
              <a:ext cx="300935" cy="300935"/>
            </a:xfrm>
            <a:prstGeom prst="ellipse">
              <a:avLst/>
            </a:prstGeom>
            <a:gradFill>
              <a:gsLst>
                <a:gs pos="0">
                  <a:srgbClr val="FFFFFF"/>
                </a:gs>
                <a:gs pos="35000">
                  <a:srgbClr val="FFFFFF"/>
                </a:gs>
                <a:gs pos="100000">
                  <a:srgbClr val="A5A5A5"/>
                </a:gs>
              </a:gsLst>
              <a:path path="circle">
                <a:fillToRect b="50%" l="50%" r="50%" t="50%"/>
              </a:path>
              <a:tileRect/>
            </a:gradFill>
            <a:ln>
              <a:noFill/>
            </a:ln>
            <a:effectLst>
              <a:outerShdw blurRad="254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4" name="Google Shape;234;p25"/>
            <p:cNvSpPr/>
            <p:nvPr/>
          </p:nvSpPr>
          <p:spPr>
            <a:xfrm flipH="1" rot="-5400000">
              <a:off x="1904378" y="3352502"/>
              <a:ext cx="33732" cy="33732"/>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235" name="Google Shape;235;p25"/>
          <p:cNvGrpSpPr/>
          <p:nvPr/>
        </p:nvGrpSpPr>
        <p:grpSpPr>
          <a:xfrm>
            <a:off x="4944397" y="4198232"/>
            <a:ext cx="3999733" cy="484748"/>
            <a:chOff x="5616952" y="2519949"/>
            <a:chExt cx="5332978" cy="646331"/>
          </a:xfrm>
        </p:grpSpPr>
        <p:sp>
          <p:nvSpPr>
            <p:cNvPr id="236" name="Google Shape;236;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Updates</a:t>
              </a:r>
              <a:endParaRPr b="1" sz="2000">
                <a:solidFill>
                  <a:schemeClr val="lt1"/>
                </a:solidFill>
                <a:latin typeface="Arial"/>
                <a:ea typeface="Arial"/>
                <a:cs typeface="Arial"/>
                <a:sym typeface="Arial"/>
              </a:endParaRPr>
            </a:p>
          </p:txBody>
        </p:sp>
        <p:sp>
          <p:nvSpPr>
            <p:cNvPr id="237" name="Google Shape;237;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06</a:t>
              </a:r>
              <a:endParaRPr b="1" sz="2700">
                <a:solidFill>
                  <a:schemeClr val="lt1"/>
                </a:solidFill>
                <a:latin typeface="Arial"/>
                <a:ea typeface="Arial"/>
                <a:cs typeface="Arial"/>
                <a:sym typeface="Arial"/>
              </a:endParaRPr>
            </a:p>
          </p:txBody>
        </p:sp>
      </p:grpSp>
      <p:grpSp>
        <p:nvGrpSpPr>
          <p:cNvPr id="238" name="Google Shape;238;p25"/>
          <p:cNvGrpSpPr/>
          <p:nvPr/>
        </p:nvGrpSpPr>
        <p:grpSpPr>
          <a:xfrm>
            <a:off x="4585111" y="3589848"/>
            <a:ext cx="4049616" cy="484748"/>
            <a:chOff x="5616952" y="2519949"/>
            <a:chExt cx="5399488" cy="646331"/>
          </a:xfrm>
        </p:grpSpPr>
        <p:sp>
          <p:nvSpPr>
            <p:cNvPr id="239" name="Google Shape;239;p25"/>
            <p:cNvSpPr txBox="1"/>
            <p:nvPr/>
          </p:nvSpPr>
          <p:spPr>
            <a:xfrm>
              <a:off x="6508748" y="2622292"/>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Data Privacy</a:t>
              </a:r>
              <a:endParaRPr b="1" sz="2000">
                <a:solidFill>
                  <a:schemeClr val="lt1"/>
                </a:solidFill>
                <a:latin typeface="Arial"/>
                <a:ea typeface="Arial"/>
                <a:cs typeface="Arial"/>
                <a:sym typeface="Arial"/>
              </a:endParaRPr>
            </a:p>
          </p:txBody>
        </p:sp>
        <p:sp>
          <p:nvSpPr>
            <p:cNvPr id="240" name="Google Shape;240;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05</a:t>
              </a:r>
              <a:endParaRPr b="1" sz="27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845750" y="130625"/>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u="sng">
                <a:solidFill>
                  <a:srgbClr val="57C3A7"/>
                </a:solidFill>
              </a:rPr>
              <a:t>The Problem </a:t>
            </a:r>
            <a:r>
              <a:rPr b="1" lang="en" u="sng">
                <a:solidFill>
                  <a:srgbClr val="256756"/>
                </a:solidFill>
              </a:rPr>
              <a:t>DAWAIHAQ Solve </a:t>
            </a:r>
            <a:endParaRPr b="1" u="sng">
              <a:solidFill>
                <a:srgbClr val="256756"/>
              </a:solidFill>
            </a:endParaRPr>
          </a:p>
          <a:p>
            <a:pPr indent="0" lvl="0" marL="0" rtl="0" algn="l">
              <a:spcBef>
                <a:spcPts val="0"/>
              </a:spcBef>
              <a:spcAft>
                <a:spcPts val="0"/>
              </a:spcAft>
              <a:buNone/>
            </a:pPr>
            <a:r>
              <a:t/>
            </a:r>
            <a:endParaRPr/>
          </a:p>
        </p:txBody>
      </p:sp>
      <p:pic>
        <p:nvPicPr>
          <p:cNvPr id="246" name="Google Shape;246;p26"/>
          <p:cNvPicPr preferRelativeResize="0"/>
          <p:nvPr/>
        </p:nvPicPr>
        <p:blipFill>
          <a:blip r:embed="rId3">
            <a:alphaModFix/>
          </a:blip>
          <a:stretch>
            <a:fillRect/>
          </a:stretch>
        </p:blipFill>
        <p:spPr>
          <a:xfrm>
            <a:off x="4943950" y="838875"/>
            <a:ext cx="975575" cy="975575"/>
          </a:xfrm>
          <a:prstGeom prst="rect">
            <a:avLst/>
          </a:prstGeom>
          <a:noFill/>
          <a:ln>
            <a:noFill/>
          </a:ln>
        </p:spPr>
      </p:pic>
      <p:pic>
        <p:nvPicPr>
          <p:cNvPr id="247" name="Google Shape;247;p26"/>
          <p:cNvPicPr preferRelativeResize="0"/>
          <p:nvPr/>
        </p:nvPicPr>
        <p:blipFill>
          <a:blip r:embed="rId4">
            <a:alphaModFix/>
          </a:blip>
          <a:stretch>
            <a:fillRect/>
          </a:stretch>
        </p:blipFill>
        <p:spPr>
          <a:xfrm>
            <a:off x="1245813" y="3492513"/>
            <a:ext cx="893125" cy="888941"/>
          </a:xfrm>
          <a:prstGeom prst="rect">
            <a:avLst/>
          </a:prstGeom>
          <a:noFill/>
          <a:ln>
            <a:noFill/>
          </a:ln>
        </p:spPr>
      </p:pic>
      <p:pic>
        <p:nvPicPr>
          <p:cNvPr id="248" name="Google Shape;248;p26"/>
          <p:cNvPicPr preferRelativeResize="0"/>
          <p:nvPr/>
        </p:nvPicPr>
        <p:blipFill>
          <a:blip r:embed="rId5">
            <a:alphaModFix/>
          </a:blip>
          <a:stretch>
            <a:fillRect/>
          </a:stretch>
        </p:blipFill>
        <p:spPr>
          <a:xfrm>
            <a:off x="888135" y="878987"/>
            <a:ext cx="893118" cy="895351"/>
          </a:xfrm>
          <a:prstGeom prst="rect">
            <a:avLst/>
          </a:prstGeom>
          <a:noFill/>
          <a:ln>
            <a:noFill/>
          </a:ln>
        </p:spPr>
      </p:pic>
      <p:pic>
        <p:nvPicPr>
          <p:cNvPr id="249" name="Google Shape;249;p26"/>
          <p:cNvPicPr preferRelativeResize="0"/>
          <p:nvPr/>
        </p:nvPicPr>
        <p:blipFill>
          <a:blip r:embed="rId6">
            <a:alphaModFix/>
          </a:blip>
          <a:stretch>
            <a:fillRect/>
          </a:stretch>
        </p:blipFill>
        <p:spPr>
          <a:xfrm>
            <a:off x="3133892" y="911025"/>
            <a:ext cx="614250" cy="831276"/>
          </a:xfrm>
          <a:prstGeom prst="rect">
            <a:avLst/>
          </a:prstGeom>
          <a:noFill/>
          <a:ln>
            <a:noFill/>
          </a:ln>
        </p:spPr>
      </p:pic>
      <p:pic>
        <p:nvPicPr>
          <p:cNvPr id="250" name="Google Shape;250;p26"/>
          <p:cNvPicPr preferRelativeResize="0"/>
          <p:nvPr/>
        </p:nvPicPr>
        <p:blipFill>
          <a:blip r:embed="rId7">
            <a:alphaModFix/>
          </a:blip>
          <a:stretch>
            <a:fillRect/>
          </a:stretch>
        </p:blipFill>
        <p:spPr>
          <a:xfrm>
            <a:off x="7193750" y="838875"/>
            <a:ext cx="893125" cy="893125"/>
          </a:xfrm>
          <a:prstGeom prst="rect">
            <a:avLst/>
          </a:prstGeom>
          <a:noFill/>
          <a:ln>
            <a:noFill/>
          </a:ln>
        </p:spPr>
      </p:pic>
      <p:pic>
        <p:nvPicPr>
          <p:cNvPr id="251" name="Google Shape;251;p26"/>
          <p:cNvPicPr preferRelativeResize="0"/>
          <p:nvPr/>
        </p:nvPicPr>
        <p:blipFill>
          <a:blip r:embed="rId8">
            <a:alphaModFix/>
          </a:blip>
          <a:stretch>
            <a:fillRect/>
          </a:stretch>
        </p:blipFill>
        <p:spPr>
          <a:xfrm>
            <a:off x="5268063" y="3521350"/>
            <a:ext cx="831275" cy="831275"/>
          </a:xfrm>
          <a:prstGeom prst="rect">
            <a:avLst/>
          </a:prstGeom>
          <a:noFill/>
          <a:ln>
            <a:noFill/>
          </a:ln>
        </p:spPr>
      </p:pic>
      <p:sp>
        <p:nvSpPr>
          <p:cNvPr id="252" name="Google Shape;252;p26"/>
          <p:cNvSpPr txBox="1"/>
          <p:nvPr/>
        </p:nvSpPr>
        <p:spPr>
          <a:xfrm>
            <a:off x="564313" y="1999375"/>
            <a:ext cx="1983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Providing a paperless database/record management system to the users which makes it easier to manage and access medical history of a patient</a:t>
            </a:r>
            <a:endParaRPr sz="1100"/>
          </a:p>
        </p:txBody>
      </p:sp>
      <p:sp>
        <p:nvSpPr>
          <p:cNvPr id="253" name="Google Shape;253;p26"/>
          <p:cNvSpPr txBox="1"/>
          <p:nvPr/>
        </p:nvSpPr>
        <p:spPr>
          <a:xfrm>
            <a:off x="696275" y="1668800"/>
            <a:ext cx="1493700" cy="459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Pa</a:t>
            </a:r>
            <a:r>
              <a:rPr b="1" lang="en" sz="1900">
                <a:solidFill>
                  <a:srgbClr val="576975"/>
                </a:solidFill>
                <a:highlight>
                  <a:srgbClr val="FDFDFD"/>
                </a:highlight>
                <a:latin typeface="Roboto"/>
                <a:ea typeface="Roboto"/>
                <a:cs typeface="Roboto"/>
                <a:sym typeface="Roboto"/>
              </a:rPr>
              <a:t>perless</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4" name="Google Shape;254;p26"/>
          <p:cNvSpPr txBox="1"/>
          <p:nvPr/>
        </p:nvSpPr>
        <p:spPr>
          <a:xfrm>
            <a:off x="2804263" y="1652600"/>
            <a:ext cx="1273500" cy="2580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Biometric</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5" name="Google Shape;255;p26"/>
          <p:cNvSpPr txBox="1"/>
          <p:nvPr/>
        </p:nvSpPr>
        <p:spPr>
          <a:xfrm>
            <a:off x="2680688" y="1999375"/>
            <a:ext cx="1878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a:t>
            </a:r>
            <a:r>
              <a:rPr lang="en" sz="900"/>
              <a:t>mmediate access to patient’s details like Blood group and diseases in an instance using biometric authentication during an emergency.</a:t>
            </a:r>
            <a:endParaRPr sz="900"/>
          </a:p>
        </p:txBody>
      </p:sp>
      <p:sp>
        <p:nvSpPr>
          <p:cNvPr id="256" name="Google Shape;256;p26"/>
          <p:cNvSpPr txBox="1"/>
          <p:nvPr/>
        </p:nvSpPr>
        <p:spPr>
          <a:xfrm>
            <a:off x="4692075" y="2060013"/>
            <a:ext cx="1983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For your first visit to hospital, registration and appointment with doctor is made simpler. All you have to do is verify yourself using ID, and view all your recent and previous appointments .</a:t>
            </a:r>
            <a:endParaRPr sz="1100"/>
          </a:p>
        </p:txBody>
      </p:sp>
      <p:sp>
        <p:nvSpPr>
          <p:cNvPr id="257" name="Google Shape;257;p26"/>
          <p:cNvSpPr txBox="1"/>
          <p:nvPr/>
        </p:nvSpPr>
        <p:spPr>
          <a:xfrm>
            <a:off x="4692050" y="1685000"/>
            <a:ext cx="1749600" cy="225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Appointment</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8" name="Google Shape;258;p26"/>
          <p:cNvSpPr txBox="1"/>
          <p:nvPr/>
        </p:nvSpPr>
        <p:spPr>
          <a:xfrm>
            <a:off x="6885100" y="1999375"/>
            <a:ext cx="1620300" cy="1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We keep the patients profile up to date for ease . Appointments and Prescription data is updated as per the visits .</a:t>
            </a:r>
            <a:endParaRPr sz="1100"/>
          </a:p>
        </p:txBody>
      </p:sp>
      <p:sp>
        <p:nvSpPr>
          <p:cNvPr id="259" name="Google Shape;259;p26"/>
          <p:cNvSpPr txBox="1"/>
          <p:nvPr/>
        </p:nvSpPr>
        <p:spPr>
          <a:xfrm>
            <a:off x="7077702" y="1668788"/>
            <a:ext cx="1235100" cy="225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Updates</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60" name="Google Shape;260;p26"/>
          <p:cNvSpPr txBox="1"/>
          <p:nvPr/>
        </p:nvSpPr>
        <p:spPr>
          <a:xfrm>
            <a:off x="882225" y="4393800"/>
            <a:ext cx="1620300" cy="330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Data Privacy</a:t>
            </a:r>
            <a:endParaRPr b="1" sz="1900">
              <a:solidFill>
                <a:srgbClr val="576975"/>
              </a:solidFill>
              <a:highlight>
                <a:srgbClr val="FDFDFD"/>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100">
              <a:solidFill>
                <a:schemeClr val="dk1"/>
              </a:solidFill>
            </a:endParaRPr>
          </a:p>
        </p:txBody>
      </p:sp>
      <p:sp>
        <p:nvSpPr>
          <p:cNvPr id="261" name="Google Shape;261;p26"/>
          <p:cNvSpPr txBox="1"/>
          <p:nvPr/>
        </p:nvSpPr>
        <p:spPr>
          <a:xfrm>
            <a:off x="1988000" y="2958675"/>
            <a:ext cx="2851200" cy="1040100"/>
          </a:xfrm>
          <a:prstGeom prst="rect">
            <a:avLst/>
          </a:prstGeom>
          <a:noFill/>
          <a:ln>
            <a:noFill/>
          </a:ln>
        </p:spPr>
        <p:txBody>
          <a:bodyPr anchorCtr="0" anchor="t" bIns="91425" lIns="91425" spcFirstLastPara="1" rIns="91425" wrap="square" tIns="91425">
            <a:noAutofit/>
          </a:bodyPr>
          <a:lstStyle/>
          <a:p>
            <a:pPr indent="0" lvl="0" marL="533400" marR="533400" rtl="0" algn="l">
              <a:lnSpc>
                <a:spcPct val="115000"/>
              </a:lnSpc>
              <a:spcBef>
                <a:spcPts val="2300"/>
              </a:spcBef>
              <a:spcAft>
                <a:spcPts val="0"/>
              </a:spcAft>
              <a:buClr>
                <a:schemeClr val="dk1"/>
              </a:buClr>
              <a:buSzPts val="1100"/>
              <a:buFont typeface="Arial"/>
              <a:buNone/>
            </a:pPr>
            <a:r>
              <a:rPr lang="en" sz="900">
                <a:solidFill>
                  <a:srgbClr val="212529"/>
                </a:solidFill>
                <a:highlight>
                  <a:srgbClr val="FDFDFD"/>
                </a:highlight>
                <a:latin typeface="Roboto"/>
                <a:ea typeface="Roboto"/>
                <a:cs typeface="Roboto"/>
                <a:sym typeface="Roboto"/>
              </a:rPr>
              <a:t>Patient privacy is your right to decide when, how, and to what extent others may access your health information. Patient privacy maintains confidentiality and only shares PHI with those who need it to provide or improve medical care.</a:t>
            </a:r>
            <a:endParaRPr sz="900">
              <a:solidFill>
                <a:srgbClr val="212529"/>
              </a:solidFill>
              <a:highlight>
                <a:srgbClr val="FDFDFD"/>
              </a:highlight>
              <a:latin typeface="Roboto"/>
              <a:ea typeface="Roboto"/>
              <a:cs typeface="Roboto"/>
              <a:sym typeface="Roboto"/>
            </a:endParaRPr>
          </a:p>
          <a:p>
            <a:pPr indent="0" lvl="0" marL="0" rtl="0" algn="l">
              <a:spcBef>
                <a:spcPts val="3500"/>
              </a:spcBef>
              <a:spcAft>
                <a:spcPts val="0"/>
              </a:spcAft>
              <a:buNone/>
            </a:pPr>
            <a:r>
              <a:t/>
            </a:r>
            <a:endParaRPr/>
          </a:p>
        </p:txBody>
      </p:sp>
      <p:sp>
        <p:nvSpPr>
          <p:cNvPr id="262" name="Google Shape;262;p26"/>
          <p:cNvSpPr txBox="1"/>
          <p:nvPr/>
        </p:nvSpPr>
        <p:spPr>
          <a:xfrm>
            <a:off x="5127350" y="4329300"/>
            <a:ext cx="1235100" cy="459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SelfCare</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63" name="Google Shape;263;p26"/>
          <p:cNvSpPr txBox="1"/>
          <p:nvPr/>
        </p:nvSpPr>
        <p:spPr>
          <a:xfrm>
            <a:off x="5812650" y="3168588"/>
            <a:ext cx="3087600" cy="1273800"/>
          </a:xfrm>
          <a:prstGeom prst="rect">
            <a:avLst/>
          </a:prstGeom>
          <a:noFill/>
          <a:ln>
            <a:noFill/>
          </a:ln>
        </p:spPr>
        <p:txBody>
          <a:bodyPr anchorCtr="0" anchor="t" bIns="91425" lIns="91425" spcFirstLastPara="1" rIns="91425" wrap="square" tIns="91425">
            <a:noAutofit/>
          </a:bodyPr>
          <a:lstStyle/>
          <a:p>
            <a:pPr indent="0" lvl="0" marL="533400" marR="533400" rtl="0" algn="l">
              <a:lnSpc>
                <a:spcPct val="115000"/>
              </a:lnSpc>
              <a:spcBef>
                <a:spcPts val="2300"/>
              </a:spcBef>
              <a:spcAft>
                <a:spcPts val="0"/>
              </a:spcAft>
              <a:buClr>
                <a:schemeClr val="dk1"/>
              </a:buClr>
              <a:buSzPts val="1100"/>
              <a:buFont typeface="Arial"/>
              <a:buNone/>
            </a:pPr>
            <a:r>
              <a:rPr lang="en" sz="1100">
                <a:solidFill>
                  <a:srgbClr val="212529"/>
                </a:solidFill>
                <a:highlight>
                  <a:srgbClr val="FDFDFD"/>
                </a:highlight>
                <a:latin typeface="Roboto"/>
                <a:ea typeface="Roboto"/>
                <a:cs typeface="Roboto"/>
                <a:sym typeface="Roboto"/>
              </a:rPr>
              <a:t>In healthcare, self-care is any necessary human regulatory function which is under individual control, deliberate and self-initiated.</a:t>
            </a:r>
            <a:endParaRPr sz="1100">
              <a:solidFill>
                <a:srgbClr val="212529"/>
              </a:solidFill>
              <a:highlight>
                <a:srgbClr val="FDFDFD"/>
              </a:highlight>
              <a:latin typeface="Roboto"/>
              <a:ea typeface="Roboto"/>
              <a:cs typeface="Roboto"/>
              <a:sym typeface="Roboto"/>
            </a:endParaRPr>
          </a:p>
          <a:p>
            <a:pPr indent="0" lvl="0" marL="0" rtl="0" algn="l">
              <a:spcBef>
                <a:spcPts val="3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57C3A7"/>
                </a:solidFill>
              </a:rPr>
              <a:t>Patient’s Profile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pic>
        <p:nvPicPr>
          <p:cNvPr id="269" name="Google Shape;269;p27"/>
          <p:cNvPicPr preferRelativeResize="0"/>
          <p:nvPr/>
        </p:nvPicPr>
        <p:blipFill rotWithShape="1">
          <a:blip r:embed="rId3">
            <a:alphaModFix/>
          </a:blip>
          <a:srcRect b="0" l="35546" r="0" t="0"/>
          <a:stretch/>
        </p:blipFill>
        <p:spPr>
          <a:xfrm>
            <a:off x="592074" y="765150"/>
            <a:ext cx="3166976" cy="2557276"/>
          </a:xfrm>
          <a:prstGeom prst="rect">
            <a:avLst/>
          </a:prstGeom>
          <a:noFill/>
          <a:ln>
            <a:noFill/>
          </a:ln>
        </p:spPr>
      </p:pic>
      <p:pic>
        <p:nvPicPr>
          <p:cNvPr id="270" name="Google Shape;270;p27"/>
          <p:cNvPicPr preferRelativeResize="0"/>
          <p:nvPr/>
        </p:nvPicPr>
        <p:blipFill>
          <a:blip r:embed="rId4">
            <a:alphaModFix/>
          </a:blip>
          <a:stretch>
            <a:fillRect/>
          </a:stretch>
        </p:blipFill>
        <p:spPr>
          <a:xfrm>
            <a:off x="4322025" y="964925"/>
            <a:ext cx="4551449" cy="3425401"/>
          </a:xfrm>
          <a:prstGeom prst="rect">
            <a:avLst/>
          </a:prstGeom>
          <a:noFill/>
          <a:ln>
            <a:noFill/>
          </a:ln>
        </p:spPr>
      </p:pic>
      <p:sp>
        <p:nvSpPr>
          <p:cNvPr id="271" name="Google Shape;271;p27"/>
          <p:cNvSpPr txBox="1"/>
          <p:nvPr/>
        </p:nvSpPr>
        <p:spPr>
          <a:xfrm>
            <a:off x="599450" y="3633750"/>
            <a:ext cx="33006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Patient can check his/her profile by signing in as patient . This page will provide complete info of the patient and his medical history which can be accessed anytime.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ED2421"/>
                </a:solidFill>
              </a:rPr>
              <a:t>Doctor’s</a:t>
            </a:r>
            <a:r>
              <a:rPr b="1" lang="en" sz="2600" u="sng">
                <a:solidFill>
                  <a:srgbClr val="57C3A7"/>
                </a:solidFill>
              </a:rPr>
              <a:t> Page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sp>
        <p:nvSpPr>
          <p:cNvPr id="277" name="Google Shape;277;p28"/>
          <p:cNvSpPr txBox="1"/>
          <p:nvPr/>
        </p:nvSpPr>
        <p:spPr>
          <a:xfrm>
            <a:off x="4509075" y="3944600"/>
            <a:ext cx="33006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This page provide the doctor access to patient's info and ability to write a new prescription for the patient . </a:t>
            </a:r>
            <a:r>
              <a:rPr b="1" lang="en" sz="1200">
                <a:highlight>
                  <a:srgbClr val="FFFFFF"/>
                </a:highlight>
              </a:rPr>
              <a:t>(Patient's user id needs to be provided to access this page)</a:t>
            </a:r>
            <a:endParaRPr b="1"/>
          </a:p>
        </p:txBody>
      </p:sp>
      <p:pic>
        <p:nvPicPr>
          <p:cNvPr id="278" name="Google Shape;278;p28"/>
          <p:cNvPicPr preferRelativeResize="0"/>
          <p:nvPr/>
        </p:nvPicPr>
        <p:blipFill>
          <a:blip r:embed="rId3">
            <a:alphaModFix/>
          </a:blip>
          <a:stretch>
            <a:fillRect/>
          </a:stretch>
        </p:blipFill>
        <p:spPr>
          <a:xfrm>
            <a:off x="3689800" y="599325"/>
            <a:ext cx="4939151" cy="3291287"/>
          </a:xfrm>
          <a:prstGeom prst="rect">
            <a:avLst/>
          </a:prstGeom>
          <a:noFill/>
          <a:ln>
            <a:noFill/>
          </a:ln>
        </p:spPr>
      </p:pic>
      <p:pic>
        <p:nvPicPr>
          <p:cNvPr id="279" name="Google Shape;279;p28"/>
          <p:cNvPicPr preferRelativeResize="0"/>
          <p:nvPr/>
        </p:nvPicPr>
        <p:blipFill rotWithShape="1">
          <a:blip r:embed="rId4">
            <a:alphaModFix/>
          </a:blip>
          <a:srcRect b="0" l="0" r="34158" t="0"/>
          <a:stretch/>
        </p:blipFill>
        <p:spPr>
          <a:xfrm>
            <a:off x="367025" y="843525"/>
            <a:ext cx="2467450" cy="1911200"/>
          </a:xfrm>
          <a:prstGeom prst="rect">
            <a:avLst/>
          </a:prstGeom>
          <a:noFill/>
          <a:ln>
            <a:noFill/>
          </a:ln>
        </p:spPr>
      </p:pic>
      <p:pic>
        <p:nvPicPr>
          <p:cNvPr id="280" name="Google Shape;280;p28"/>
          <p:cNvPicPr preferRelativeResize="0"/>
          <p:nvPr/>
        </p:nvPicPr>
        <p:blipFill>
          <a:blip r:embed="rId5">
            <a:alphaModFix/>
          </a:blip>
          <a:stretch>
            <a:fillRect/>
          </a:stretch>
        </p:blipFill>
        <p:spPr>
          <a:xfrm>
            <a:off x="367024" y="2784475"/>
            <a:ext cx="3058351" cy="22258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6FA8DC"/>
                </a:solidFill>
              </a:rPr>
              <a:t>Chemist’s</a:t>
            </a:r>
            <a:r>
              <a:rPr b="1" lang="en" sz="2600" u="sng">
                <a:solidFill>
                  <a:srgbClr val="57C3A7"/>
                </a:solidFill>
              </a:rPr>
              <a:t> Page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chemeClr val="dk1"/>
              </a:buClr>
              <a:buFont typeface="Arial"/>
              <a:buNone/>
            </a:pP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sp>
        <p:nvSpPr>
          <p:cNvPr id="286" name="Google Shape;286;p29"/>
          <p:cNvSpPr txBox="1"/>
          <p:nvPr/>
        </p:nvSpPr>
        <p:spPr>
          <a:xfrm>
            <a:off x="4440400" y="3620800"/>
            <a:ext cx="33006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This page provide the chemist access to patient's name ad age and the latest prescription given to the patient . </a:t>
            </a:r>
            <a:r>
              <a:rPr b="1" lang="en" sz="1200">
                <a:highlight>
                  <a:srgbClr val="FFFFFF"/>
                </a:highlight>
              </a:rPr>
              <a:t>(Patient's user id needs to be provided to access this page)</a:t>
            </a:r>
            <a:endParaRPr b="1"/>
          </a:p>
        </p:txBody>
      </p:sp>
      <p:pic>
        <p:nvPicPr>
          <p:cNvPr id="287" name="Google Shape;287;p29"/>
          <p:cNvPicPr preferRelativeResize="0"/>
          <p:nvPr/>
        </p:nvPicPr>
        <p:blipFill rotWithShape="1">
          <a:blip r:embed="rId3">
            <a:alphaModFix/>
          </a:blip>
          <a:srcRect b="0" l="25492" r="19496" t="0"/>
          <a:stretch/>
        </p:blipFill>
        <p:spPr>
          <a:xfrm>
            <a:off x="525475" y="691103"/>
            <a:ext cx="2346001" cy="2136326"/>
          </a:xfrm>
          <a:prstGeom prst="rect">
            <a:avLst/>
          </a:prstGeom>
          <a:noFill/>
          <a:ln>
            <a:noFill/>
          </a:ln>
        </p:spPr>
      </p:pic>
      <p:pic>
        <p:nvPicPr>
          <p:cNvPr id="288" name="Google Shape;288;p29"/>
          <p:cNvPicPr preferRelativeResize="0"/>
          <p:nvPr/>
        </p:nvPicPr>
        <p:blipFill>
          <a:blip r:embed="rId4">
            <a:alphaModFix/>
          </a:blip>
          <a:stretch>
            <a:fillRect/>
          </a:stretch>
        </p:blipFill>
        <p:spPr>
          <a:xfrm>
            <a:off x="508000" y="3048163"/>
            <a:ext cx="2477450" cy="1734537"/>
          </a:xfrm>
          <a:prstGeom prst="rect">
            <a:avLst/>
          </a:prstGeom>
          <a:noFill/>
          <a:ln cap="flat" cmpd="sng" w="28575">
            <a:solidFill>
              <a:schemeClr val="dk2"/>
            </a:solidFill>
            <a:prstDash val="solid"/>
            <a:round/>
            <a:headEnd len="sm" w="sm" type="none"/>
            <a:tailEnd len="sm" w="sm" type="none"/>
          </a:ln>
        </p:spPr>
      </p:pic>
      <p:pic>
        <p:nvPicPr>
          <p:cNvPr id="289" name="Google Shape;289;p29"/>
          <p:cNvPicPr preferRelativeResize="0"/>
          <p:nvPr/>
        </p:nvPicPr>
        <p:blipFill>
          <a:blip r:embed="rId5">
            <a:alphaModFix/>
          </a:blip>
          <a:stretch>
            <a:fillRect/>
          </a:stretch>
        </p:blipFill>
        <p:spPr>
          <a:xfrm>
            <a:off x="3687087" y="743849"/>
            <a:ext cx="4955275" cy="2718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30"/>
          <p:cNvGrpSpPr/>
          <p:nvPr/>
        </p:nvGrpSpPr>
        <p:grpSpPr>
          <a:xfrm flipH="1" rot="-3815813">
            <a:off x="2462595" y="1966207"/>
            <a:ext cx="1776357" cy="1715900"/>
            <a:chOff x="-636114" y="310133"/>
            <a:chExt cx="7074542" cy="6833758"/>
          </a:xfrm>
        </p:grpSpPr>
        <p:grpSp>
          <p:nvGrpSpPr>
            <p:cNvPr id="295" name="Google Shape;295;p30"/>
            <p:cNvGrpSpPr/>
            <p:nvPr/>
          </p:nvGrpSpPr>
          <p:grpSpPr>
            <a:xfrm rot="532827">
              <a:off x="-370914" y="3126388"/>
              <a:ext cx="3901336" cy="3738781"/>
              <a:chOff x="327220" y="1576092"/>
              <a:chExt cx="2521839" cy="2416762"/>
            </a:xfrm>
          </p:grpSpPr>
          <p:sp>
            <p:nvSpPr>
              <p:cNvPr id="296" name="Google Shape;296;p30"/>
              <p:cNvSpPr/>
              <p:nvPr/>
            </p:nvSpPr>
            <p:spPr>
              <a:xfrm rot="-3536356">
                <a:off x="1724663" y="2419627"/>
                <a:ext cx="73094" cy="82300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7" name="Google Shape;297;p30"/>
              <p:cNvSpPr/>
              <p:nvPr/>
            </p:nvSpPr>
            <p:spPr>
              <a:xfrm rot="-3540000">
                <a:off x="1820802" y="2253850"/>
                <a:ext cx="73094" cy="735455"/>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8" name="Google Shape;298;p30"/>
              <p:cNvSpPr/>
              <p:nvPr/>
            </p:nvSpPr>
            <p:spPr>
              <a:xfrm rot="-3536356">
                <a:off x="1939567" y="2260617"/>
                <a:ext cx="73094" cy="40274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9" name="Google Shape;299;p30"/>
              <p:cNvSpPr/>
              <p:nvPr/>
            </p:nvSpPr>
            <p:spPr>
              <a:xfrm rot="-3536356">
                <a:off x="1574952" y="2602544"/>
                <a:ext cx="73094" cy="805498"/>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0" name="Google Shape;300;p30"/>
              <p:cNvSpPr/>
              <p:nvPr/>
            </p:nvSpPr>
            <p:spPr>
              <a:xfrm rot="-3536356">
                <a:off x="1516856" y="2958046"/>
                <a:ext cx="73094" cy="501410"/>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1" name="Google Shape;301;p30"/>
              <p:cNvSpPr/>
              <p:nvPr/>
            </p:nvSpPr>
            <p:spPr>
              <a:xfrm rot="-3536356">
                <a:off x="1091076" y="3196078"/>
                <a:ext cx="73094" cy="735402"/>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2" name="Google Shape;302;p30"/>
              <p:cNvSpPr/>
              <p:nvPr/>
            </p:nvSpPr>
            <p:spPr>
              <a:xfrm rot="-3536356">
                <a:off x="1223216" y="318059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3" name="Google Shape;303;p30"/>
              <p:cNvSpPr/>
              <p:nvPr/>
            </p:nvSpPr>
            <p:spPr>
              <a:xfrm rot="-3536356">
                <a:off x="2339839" y="1665982"/>
                <a:ext cx="49373" cy="735455"/>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4" name="Google Shape;304;p30"/>
              <p:cNvSpPr/>
              <p:nvPr/>
            </p:nvSpPr>
            <p:spPr>
              <a:xfrm rot="-3536356">
                <a:off x="2213789" y="195382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5" name="Google Shape;305;p30"/>
              <p:cNvSpPr/>
              <p:nvPr/>
            </p:nvSpPr>
            <p:spPr>
              <a:xfrm flipH="1" rot="-6308849">
                <a:off x="640729" y="1666296"/>
                <a:ext cx="1650865" cy="1912967"/>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6" name="Google Shape;306;p30"/>
              <p:cNvSpPr/>
              <p:nvPr/>
            </p:nvSpPr>
            <p:spPr>
              <a:xfrm rot="10800000">
                <a:off x="1198193" y="2079887"/>
                <a:ext cx="1650866" cy="191296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307" name="Google Shape;307;p30"/>
            <p:cNvGrpSpPr/>
            <p:nvPr/>
          </p:nvGrpSpPr>
          <p:grpSpPr>
            <a:xfrm rot="532827">
              <a:off x="2271891" y="588854"/>
              <a:ext cx="3901336" cy="3738781"/>
              <a:chOff x="327220" y="1576092"/>
              <a:chExt cx="2521839" cy="2416762"/>
            </a:xfrm>
          </p:grpSpPr>
          <p:sp>
            <p:nvSpPr>
              <p:cNvPr id="308" name="Google Shape;308;p30"/>
              <p:cNvSpPr/>
              <p:nvPr/>
            </p:nvSpPr>
            <p:spPr>
              <a:xfrm rot="-3536356">
                <a:off x="1724663" y="2419627"/>
                <a:ext cx="73094" cy="82300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9" name="Google Shape;309;p30"/>
              <p:cNvSpPr/>
              <p:nvPr/>
            </p:nvSpPr>
            <p:spPr>
              <a:xfrm rot="-3540000">
                <a:off x="1820802" y="2253850"/>
                <a:ext cx="73094" cy="735455"/>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0" name="Google Shape;310;p30"/>
              <p:cNvSpPr/>
              <p:nvPr/>
            </p:nvSpPr>
            <p:spPr>
              <a:xfrm rot="-3536356">
                <a:off x="1939567" y="2260617"/>
                <a:ext cx="73094" cy="40274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1" name="Google Shape;311;p30"/>
              <p:cNvSpPr/>
              <p:nvPr/>
            </p:nvSpPr>
            <p:spPr>
              <a:xfrm rot="-3536356">
                <a:off x="1574952" y="2602544"/>
                <a:ext cx="73094" cy="805498"/>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2" name="Google Shape;312;p30"/>
              <p:cNvSpPr/>
              <p:nvPr/>
            </p:nvSpPr>
            <p:spPr>
              <a:xfrm rot="-3536356">
                <a:off x="1516856" y="2958046"/>
                <a:ext cx="73094" cy="501410"/>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3" name="Google Shape;313;p30"/>
              <p:cNvSpPr/>
              <p:nvPr/>
            </p:nvSpPr>
            <p:spPr>
              <a:xfrm rot="-3536356">
                <a:off x="1091076" y="3196078"/>
                <a:ext cx="73094" cy="735402"/>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4" name="Google Shape;314;p30"/>
              <p:cNvSpPr/>
              <p:nvPr/>
            </p:nvSpPr>
            <p:spPr>
              <a:xfrm rot="-3536356">
                <a:off x="1223216" y="318059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5" name="Google Shape;315;p30"/>
              <p:cNvSpPr/>
              <p:nvPr/>
            </p:nvSpPr>
            <p:spPr>
              <a:xfrm rot="-3536356">
                <a:off x="2321860" y="1676143"/>
                <a:ext cx="73094" cy="735455"/>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6" name="Google Shape;316;p30"/>
              <p:cNvSpPr/>
              <p:nvPr/>
            </p:nvSpPr>
            <p:spPr>
              <a:xfrm rot="-3536356">
                <a:off x="2213789" y="195382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7" name="Google Shape;317;p30"/>
              <p:cNvSpPr/>
              <p:nvPr/>
            </p:nvSpPr>
            <p:spPr>
              <a:xfrm flipH="1" rot="-6308849">
                <a:off x="640729" y="1666296"/>
                <a:ext cx="1650865" cy="1912967"/>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8" name="Google Shape;318;p30"/>
              <p:cNvSpPr/>
              <p:nvPr/>
            </p:nvSpPr>
            <p:spPr>
              <a:xfrm rot="10800000">
                <a:off x="1198193" y="2079887"/>
                <a:ext cx="1650866" cy="191296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9" name="Google Shape;319;p30"/>
              <p:cNvSpPr/>
              <p:nvPr/>
            </p:nvSpPr>
            <p:spPr>
              <a:xfrm rot="-3536356">
                <a:off x="1029053" y="3391349"/>
                <a:ext cx="73094" cy="735402"/>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grpSp>
        <p:nvGrpSpPr>
          <p:cNvPr id="320" name="Google Shape;320;p30"/>
          <p:cNvGrpSpPr/>
          <p:nvPr/>
        </p:nvGrpSpPr>
        <p:grpSpPr>
          <a:xfrm>
            <a:off x="778979" y="456020"/>
            <a:ext cx="2895753" cy="4201868"/>
            <a:chOff x="928131" y="447675"/>
            <a:chExt cx="4082018" cy="5923193"/>
          </a:xfrm>
        </p:grpSpPr>
        <p:grpSp>
          <p:nvGrpSpPr>
            <p:cNvPr id="321" name="Google Shape;321;p30"/>
            <p:cNvGrpSpPr/>
            <p:nvPr/>
          </p:nvGrpSpPr>
          <p:grpSpPr>
            <a:xfrm flipH="1">
              <a:off x="928131" y="447675"/>
              <a:ext cx="4082018" cy="5923193"/>
              <a:chOff x="3730139" y="0"/>
              <a:chExt cx="4725732" cy="6857251"/>
            </a:xfrm>
          </p:grpSpPr>
          <p:sp>
            <p:nvSpPr>
              <p:cNvPr id="322" name="Google Shape;322;p30"/>
              <p:cNvSpPr/>
              <p:nvPr/>
            </p:nvSpPr>
            <p:spPr>
              <a:xfrm>
                <a:off x="3730139" y="366857"/>
                <a:ext cx="4490643" cy="6490394"/>
              </a:xfrm>
              <a:custGeom>
                <a:rect b="b" l="l" r="r" t="t"/>
                <a:pathLst>
                  <a:path extrusionOk="0" h="6490394" w="4490643">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30"/>
              <p:cNvSpPr/>
              <p:nvPr/>
            </p:nvSpPr>
            <p:spPr>
              <a:xfrm>
                <a:off x="4412196" y="2470677"/>
                <a:ext cx="1205391" cy="1272773"/>
              </a:xfrm>
              <a:custGeom>
                <a:rect b="b" l="l" r="r" t="t"/>
                <a:pathLst>
                  <a:path extrusionOk="0" h="1272772" w="1205390">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p30"/>
              <p:cNvSpPr/>
              <p:nvPr/>
            </p:nvSpPr>
            <p:spPr>
              <a:xfrm>
                <a:off x="7448134" y="0"/>
                <a:ext cx="973297" cy="1063140"/>
              </a:xfrm>
              <a:custGeom>
                <a:rect b="b" l="l" r="r" t="t"/>
                <a:pathLst>
                  <a:path extrusionOk="0" h="1063139" w="973297">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p30"/>
              <p:cNvSpPr/>
              <p:nvPr/>
            </p:nvSpPr>
            <p:spPr>
              <a:xfrm>
                <a:off x="7699694" y="2487897"/>
                <a:ext cx="756177" cy="741203"/>
              </a:xfrm>
              <a:custGeom>
                <a:rect b="b" l="l" r="r" t="t"/>
                <a:pathLst>
                  <a:path extrusionOk="0" h="741203" w="756176">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26" name="Google Shape;326;p30"/>
            <p:cNvSpPr/>
            <p:nvPr/>
          </p:nvSpPr>
          <p:spPr>
            <a:xfrm>
              <a:off x="3070673" y="4573635"/>
              <a:ext cx="1715646" cy="54554"/>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27" name="Google Shape;327;p30"/>
          <p:cNvSpPr txBox="1"/>
          <p:nvPr/>
        </p:nvSpPr>
        <p:spPr>
          <a:xfrm>
            <a:off x="4473156" y="1483821"/>
            <a:ext cx="3957055"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Connecting, Chemists, Doctors and Patients altogether.</a:t>
            </a:r>
            <a:endParaRPr b="1" sz="1100">
              <a:solidFill>
                <a:srgbClr val="3F3F3F"/>
              </a:solidFill>
              <a:latin typeface="Arial"/>
              <a:ea typeface="Arial"/>
              <a:cs typeface="Arial"/>
              <a:sym typeface="Arial"/>
            </a:endParaRPr>
          </a:p>
        </p:txBody>
      </p:sp>
      <p:sp>
        <p:nvSpPr>
          <p:cNvPr id="328" name="Google Shape;328;p30"/>
          <p:cNvSpPr txBox="1"/>
          <p:nvPr/>
        </p:nvSpPr>
        <p:spPr>
          <a:xfrm>
            <a:off x="4947905" y="2079035"/>
            <a:ext cx="3899877"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Making things easier for doctors, patients &amp; chemists.</a:t>
            </a:r>
            <a:endParaRPr b="1" sz="1100">
              <a:solidFill>
                <a:srgbClr val="3F3F3F"/>
              </a:solidFill>
              <a:latin typeface="Arial"/>
              <a:ea typeface="Arial"/>
              <a:cs typeface="Arial"/>
              <a:sym typeface="Arial"/>
            </a:endParaRPr>
          </a:p>
        </p:txBody>
      </p:sp>
      <p:sp>
        <p:nvSpPr>
          <p:cNvPr id="329" name="Google Shape;329;p30"/>
          <p:cNvSpPr txBox="1"/>
          <p:nvPr/>
        </p:nvSpPr>
        <p:spPr>
          <a:xfrm>
            <a:off x="5059817" y="2684748"/>
            <a:ext cx="3961287"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Least discrepancy of the harmful drugs/medicines.</a:t>
            </a:r>
            <a:endParaRPr b="1" sz="1100">
              <a:solidFill>
                <a:srgbClr val="3F3F3F"/>
              </a:solidFill>
              <a:latin typeface="Arial"/>
              <a:ea typeface="Arial"/>
              <a:cs typeface="Arial"/>
              <a:sym typeface="Arial"/>
            </a:endParaRPr>
          </a:p>
        </p:txBody>
      </p:sp>
      <p:sp>
        <p:nvSpPr>
          <p:cNvPr id="330" name="Google Shape;330;p30"/>
          <p:cNvSpPr txBox="1"/>
          <p:nvPr/>
        </p:nvSpPr>
        <p:spPr>
          <a:xfrm>
            <a:off x="4947905" y="3866641"/>
            <a:ext cx="321644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Suggestions for better maintaining health.</a:t>
            </a:r>
            <a:endParaRPr b="1" sz="1100">
              <a:solidFill>
                <a:srgbClr val="3F3F3F"/>
              </a:solidFill>
              <a:latin typeface="Arial"/>
              <a:ea typeface="Arial"/>
              <a:cs typeface="Arial"/>
              <a:sym typeface="Arial"/>
            </a:endParaRPr>
          </a:p>
        </p:txBody>
      </p:sp>
      <p:sp>
        <p:nvSpPr>
          <p:cNvPr id="331" name="Google Shape;331;p30"/>
          <p:cNvSpPr txBox="1"/>
          <p:nvPr/>
        </p:nvSpPr>
        <p:spPr>
          <a:xfrm>
            <a:off x="5074276" y="3306228"/>
            <a:ext cx="353797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Regular updates to patients regarding their health.</a:t>
            </a:r>
            <a:endParaRPr b="1" sz="1100">
              <a:solidFill>
                <a:srgbClr val="3F3F3F"/>
              </a:solidFill>
              <a:latin typeface="Arial"/>
              <a:ea typeface="Arial"/>
              <a:cs typeface="Arial"/>
              <a:sym typeface="Arial"/>
            </a:endParaRPr>
          </a:p>
        </p:txBody>
      </p:sp>
      <p:grpSp>
        <p:nvGrpSpPr>
          <p:cNvPr id="332" name="Google Shape;332;p30"/>
          <p:cNvGrpSpPr/>
          <p:nvPr/>
        </p:nvGrpSpPr>
        <p:grpSpPr>
          <a:xfrm>
            <a:off x="1480535" y="1340314"/>
            <a:ext cx="3550664" cy="3467369"/>
            <a:chOff x="924229" y="1606109"/>
            <a:chExt cx="4734219" cy="4623159"/>
          </a:xfrm>
        </p:grpSpPr>
        <p:sp>
          <p:nvSpPr>
            <p:cNvPr id="333" name="Google Shape;333;p30"/>
            <p:cNvSpPr/>
            <p:nvPr/>
          </p:nvSpPr>
          <p:spPr>
            <a:xfrm>
              <a:off x="924229" y="1606109"/>
              <a:ext cx="4623159" cy="4623159"/>
            </a:xfrm>
            <a:prstGeom prst="blockArc">
              <a:avLst>
                <a:gd fmla="val 17994494" name="adj1"/>
                <a:gd fmla="val 3631056" name="adj2"/>
                <a:gd fmla="val 1264" name="adj3"/>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34" name="Google Shape;334;p30"/>
            <p:cNvSpPr/>
            <p:nvPr/>
          </p:nvSpPr>
          <p:spPr>
            <a:xfrm>
              <a:off x="4238091" y="1766259"/>
              <a:ext cx="288032" cy="288032"/>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5" name="Google Shape;335;p30"/>
            <p:cNvSpPr/>
            <p:nvPr/>
          </p:nvSpPr>
          <p:spPr>
            <a:xfrm>
              <a:off x="5370416" y="3760400"/>
              <a:ext cx="288032" cy="288032"/>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6" name="Google Shape;336;p30"/>
            <p:cNvSpPr/>
            <p:nvPr/>
          </p:nvSpPr>
          <p:spPr>
            <a:xfrm>
              <a:off x="4238091" y="5754540"/>
              <a:ext cx="288032" cy="288032"/>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7" name="Google Shape;337;p30"/>
            <p:cNvSpPr/>
            <p:nvPr/>
          </p:nvSpPr>
          <p:spPr>
            <a:xfrm>
              <a:off x="5072001" y="2610815"/>
              <a:ext cx="288032" cy="288032"/>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8" name="Google Shape;338;p30"/>
            <p:cNvSpPr/>
            <p:nvPr/>
          </p:nvSpPr>
          <p:spPr>
            <a:xfrm>
              <a:off x="5049075" y="4941168"/>
              <a:ext cx="288032" cy="288032"/>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339" name="Google Shape;339;p30"/>
          <p:cNvSpPr txBox="1"/>
          <p:nvPr/>
        </p:nvSpPr>
        <p:spPr>
          <a:xfrm>
            <a:off x="2606885" y="387088"/>
            <a:ext cx="3053218" cy="577081"/>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rgbClr val="3F3F3F"/>
                </a:solidFill>
                <a:latin typeface="Arial"/>
                <a:ea typeface="Arial"/>
                <a:cs typeface="Arial"/>
                <a:sym typeface="Arial"/>
              </a:rPr>
              <a:t>Future Plans</a:t>
            </a:r>
            <a:endParaRPr b="1" sz="3300">
              <a:solidFill>
                <a:srgbClr val="3F3F3F"/>
              </a:solidFill>
              <a:latin typeface="Arial"/>
              <a:ea typeface="Arial"/>
              <a:cs typeface="Arial"/>
              <a:sym typeface="Arial"/>
            </a:endParaRPr>
          </a:p>
        </p:txBody>
      </p:sp>
      <p:sp>
        <p:nvSpPr>
          <p:cNvPr id="340" name="Google Shape;340;p30"/>
          <p:cNvSpPr txBox="1"/>
          <p:nvPr/>
        </p:nvSpPr>
        <p:spPr>
          <a:xfrm>
            <a:off x="4473156" y="4427055"/>
            <a:ext cx="321644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Creating a network for better future.</a:t>
            </a:r>
            <a:endParaRPr b="1" sz="1100">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31"/>
          <p:cNvGrpSpPr/>
          <p:nvPr/>
        </p:nvGrpSpPr>
        <p:grpSpPr>
          <a:xfrm>
            <a:off x="5743243" y="241922"/>
            <a:ext cx="3399883" cy="4158797"/>
            <a:chOff x="6446339" y="1280897"/>
            <a:chExt cx="4320717" cy="5285178"/>
          </a:xfrm>
        </p:grpSpPr>
        <p:sp>
          <p:nvSpPr>
            <p:cNvPr id="346" name="Google Shape;346;p31"/>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31"/>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p31"/>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p31"/>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31"/>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31"/>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2" name="Google Shape;352;p31"/>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53" name="Google Shape;353;p31"/>
          <p:cNvSpPr/>
          <p:nvPr/>
        </p:nvSpPr>
        <p:spPr>
          <a:xfrm>
            <a:off x="6838309" y="1226683"/>
            <a:ext cx="1148306" cy="1515047"/>
          </a:xfrm>
          <a:custGeom>
            <a:rect b="b" l="l" r="r" t="t"/>
            <a:pathLst>
              <a:path extrusionOk="0" h="978491" w="741632">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54" name="Google Shape;354;p31"/>
          <p:cNvGrpSpPr/>
          <p:nvPr/>
        </p:nvGrpSpPr>
        <p:grpSpPr>
          <a:xfrm flipH="1">
            <a:off x="7186317" y="2569630"/>
            <a:ext cx="2032505" cy="2480702"/>
            <a:chOff x="3734246" y="1262897"/>
            <a:chExt cx="4396751" cy="5366298"/>
          </a:xfrm>
        </p:grpSpPr>
        <p:sp>
          <p:nvSpPr>
            <p:cNvPr id="355" name="Google Shape;355;p31"/>
            <p:cNvSpPr/>
            <p:nvPr/>
          </p:nvSpPr>
          <p:spPr>
            <a:xfrm>
              <a:off x="4537623" y="1262897"/>
              <a:ext cx="2619375" cy="4733925"/>
            </a:xfrm>
            <a:custGeom>
              <a:rect b="b" l="l" r="r" t="t"/>
              <a:pathLst>
                <a:path extrusionOk="0" h="4733925" w="261937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31"/>
            <p:cNvSpPr/>
            <p:nvPr/>
          </p:nvSpPr>
          <p:spPr>
            <a:xfrm>
              <a:off x="4604577" y="2503864"/>
              <a:ext cx="2485469" cy="3431741"/>
            </a:xfrm>
            <a:custGeom>
              <a:rect b="b" l="l" r="r" t="t"/>
              <a:pathLst>
                <a:path extrusionOk="0" h="3352106" w="2485469">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rgbClr val="BAE7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31"/>
            <p:cNvSpPr/>
            <p:nvPr/>
          </p:nvSpPr>
          <p:spPr>
            <a:xfrm>
              <a:off x="4601530" y="5049480"/>
              <a:ext cx="2470815" cy="885067"/>
            </a:xfrm>
            <a:custGeom>
              <a:rect b="b" l="l" r="r" t="t"/>
              <a:pathLst>
                <a:path extrusionOk="0" h="885067" w="2470815">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31"/>
            <p:cNvSpPr/>
            <p:nvPr/>
          </p:nvSpPr>
          <p:spPr>
            <a:xfrm>
              <a:off x="4622028" y="6023970"/>
              <a:ext cx="581025" cy="219075"/>
            </a:xfrm>
            <a:custGeom>
              <a:rect b="b" l="l" r="r" t="t"/>
              <a:pathLst>
                <a:path extrusionOk="0" h="219075" w="58102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59" name="Google Shape;359;p31"/>
            <p:cNvGrpSpPr/>
            <p:nvPr/>
          </p:nvGrpSpPr>
          <p:grpSpPr>
            <a:xfrm>
              <a:off x="5785214" y="6136921"/>
              <a:ext cx="782971" cy="492274"/>
              <a:chOff x="5785214" y="6136921"/>
              <a:chExt cx="782971" cy="492274"/>
            </a:xfrm>
          </p:grpSpPr>
          <p:sp>
            <p:nvSpPr>
              <p:cNvPr id="360" name="Google Shape;360;p31"/>
              <p:cNvSpPr/>
              <p:nvPr/>
            </p:nvSpPr>
            <p:spPr>
              <a:xfrm>
                <a:off x="5796706" y="6136921"/>
                <a:ext cx="771479" cy="432741"/>
              </a:xfrm>
              <a:custGeom>
                <a:rect b="b" l="l" r="r" t="t"/>
                <a:pathLst>
                  <a:path extrusionOk="0" h="432741" w="771479">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31"/>
              <p:cNvSpPr/>
              <p:nvPr/>
            </p:nvSpPr>
            <p:spPr>
              <a:xfrm>
                <a:off x="5785214" y="6254136"/>
                <a:ext cx="777018" cy="375059"/>
              </a:xfrm>
              <a:custGeom>
                <a:rect b="b" l="l" r="r" t="t"/>
                <a:pathLst>
                  <a:path extrusionOk="0" h="375059" w="777018">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62" name="Google Shape;362;p31"/>
            <p:cNvSpPr/>
            <p:nvPr/>
          </p:nvSpPr>
          <p:spPr>
            <a:xfrm>
              <a:off x="4632959" y="6162458"/>
              <a:ext cx="561975" cy="180975"/>
            </a:xfrm>
            <a:custGeom>
              <a:rect b="b" l="l" r="r" t="t"/>
              <a:pathLst>
                <a:path extrusionOk="0" h="180975" w="561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31"/>
            <p:cNvSpPr/>
            <p:nvPr/>
          </p:nvSpPr>
          <p:spPr>
            <a:xfrm>
              <a:off x="5030716" y="1289195"/>
              <a:ext cx="1606064" cy="419422"/>
            </a:xfrm>
            <a:custGeom>
              <a:rect b="b" l="l" r="r" t="t"/>
              <a:pathLst>
                <a:path extrusionOk="0" h="419422" w="1606064">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31"/>
            <p:cNvSpPr/>
            <p:nvPr/>
          </p:nvSpPr>
          <p:spPr>
            <a:xfrm>
              <a:off x="4974059" y="2427631"/>
              <a:ext cx="1730357" cy="194591"/>
            </a:xfrm>
            <a:custGeom>
              <a:rect b="b" l="l" r="r" t="t"/>
              <a:pathLst>
                <a:path extrusionOk="0" h="182955" w="1642348">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31"/>
            <p:cNvSpPr/>
            <p:nvPr/>
          </p:nvSpPr>
          <p:spPr>
            <a:xfrm>
              <a:off x="5093567" y="2223140"/>
              <a:ext cx="1483913" cy="273596"/>
            </a:xfrm>
            <a:custGeom>
              <a:rect b="b" l="l" r="r" t="t"/>
              <a:pathLst>
                <a:path extrusionOk="0" h="273596" w="1483913">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rgbClr val="BAE7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31"/>
            <p:cNvSpPr/>
            <p:nvPr/>
          </p:nvSpPr>
          <p:spPr>
            <a:xfrm>
              <a:off x="5157059" y="2241254"/>
              <a:ext cx="1343025" cy="209550"/>
            </a:xfrm>
            <a:custGeom>
              <a:rect b="b" l="l" r="r" t="t"/>
              <a:pathLst>
                <a:path extrusionOk="0" h="209550" w="1343025">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31"/>
            <p:cNvSpPr/>
            <p:nvPr/>
          </p:nvSpPr>
          <p:spPr>
            <a:xfrm>
              <a:off x="4624786" y="2779870"/>
              <a:ext cx="2457639" cy="3050139"/>
            </a:xfrm>
            <a:custGeom>
              <a:rect b="b" l="l" r="r" t="t"/>
              <a:pathLst>
                <a:path extrusionOk="0" h="3034864" w="2485469">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31"/>
            <p:cNvSpPr/>
            <p:nvPr/>
          </p:nvSpPr>
          <p:spPr>
            <a:xfrm>
              <a:off x="4831849" y="2808912"/>
              <a:ext cx="1619250" cy="447675"/>
            </a:xfrm>
            <a:custGeom>
              <a:rect b="b" l="l" r="r" t="t"/>
              <a:pathLst>
                <a:path extrusionOk="0" h="447675" w="1619250">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31"/>
            <p:cNvSpPr/>
            <p:nvPr/>
          </p:nvSpPr>
          <p:spPr>
            <a:xfrm>
              <a:off x="4719301" y="2717372"/>
              <a:ext cx="790575" cy="485775"/>
            </a:xfrm>
            <a:custGeom>
              <a:rect b="b" l="l" r="r" t="t"/>
              <a:pathLst>
                <a:path extrusionOk="0" h="485775" w="7905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31"/>
            <p:cNvSpPr/>
            <p:nvPr/>
          </p:nvSpPr>
          <p:spPr>
            <a:xfrm>
              <a:off x="6144102" y="2557486"/>
              <a:ext cx="709135" cy="519139"/>
            </a:xfrm>
            <a:custGeom>
              <a:rect b="b" l="l" r="r" t="t"/>
              <a:pathLst>
                <a:path extrusionOk="0" h="519139" w="709135">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31"/>
            <p:cNvSpPr/>
            <p:nvPr/>
          </p:nvSpPr>
          <p:spPr>
            <a:xfrm>
              <a:off x="6150292" y="2767396"/>
              <a:ext cx="428625" cy="228600"/>
            </a:xfrm>
            <a:custGeom>
              <a:rect b="b" l="l" r="r" t="t"/>
              <a:pathLst>
                <a:path extrusionOk="0" h="228600" w="428625">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31"/>
            <p:cNvSpPr/>
            <p:nvPr/>
          </p:nvSpPr>
          <p:spPr>
            <a:xfrm>
              <a:off x="5022596" y="1515449"/>
              <a:ext cx="1623710" cy="776288"/>
            </a:xfrm>
            <a:custGeom>
              <a:rect b="b" l="l" r="r" t="t"/>
              <a:pathLst>
                <a:path extrusionOk="0" h="776288" w="1623710">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31"/>
            <p:cNvSpPr/>
            <p:nvPr/>
          </p:nvSpPr>
          <p:spPr>
            <a:xfrm>
              <a:off x="5067300" y="1529736"/>
              <a:ext cx="1564005" cy="761047"/>
            </a:xfrm>
            <a:custGeom>
              <a:rect b="b" l="l" r="r" t="t"/>
              <a:pathLst>
                <a:path extrusionOk="0" h="761047" w="1564005">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31"/>
            <p:cNvSpPr/>
            <p:nvPr/>
          </p:nvSpPr>
          <p:spPr>
            <a:xfrm>
              <a:off x="5235831" y="2260109"/>
              <a:ext cx="1188912" cy="95742"/>
            </a:xfrm>
            <a:custGeom>
              <a:rect b="b" l="l" r="r" t="t"/>
              <a:pathLst>
                <a:path extrusionOk="0" h="95742" w="1188912">
                  <a:moveTo>
                    <a:pt x="1188912" y="6178"/>
                  </a:moveTo>
                  <a:cubicBezTo>
                    <a:pt x="801588" y="127671"/>
                    <a:pt x="386040" y="125512"/>
                    <a:pt x="0" y="0"/>
                  </a:cubicBezTo>
                  <a:cubicBezTo>
                    <a:pt x="439687" y="82153"/>
                    <a:pt x="799283" y="94224"/>
                    <a:pt x="1188912" y="6178"/>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75" name="Google Shape;375;p31"/>
            <p:cNvGrpSpPr/>
            <p:nvPr/>
          </p:nvGrpSpPr>
          <p:grpSpPr>
            <a:xfrm>
              <a:off x="7054086" y="5562869"/>
              <a:ext cx="985290" cy="590977"/>
              <a:chOff x="7054086" y="5562869"/>
              <a:chExt cx="985290" cy="590977"/>
            </a:xfrm>
          </p:grpSpPr>
          <p:sp>
            <p:nvSpPr>
              <p:cNvPr id="376" name="Google Shape;376;p31"/>
              <p:cNvSpPr/>
              <p:nvPr/>
            </p:nvSpPr>
            <p:spPr>
              <a:xfrm flipH="1">
                <a:off x="7547135" y="5660389"/>
                <a:ext cx="492241" cy="218765"/>
              </a:xfrm>
              <a:custGeom>
                <a:rect b="b" l="l" r="r" t="t"/>
                <a:pathLst>
                  <a:path extrusionOk="0" h="218765" w="492241">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31"/>
              <p:cNvSpPr/>
              <p:nvPr/>
            </p:nvSpPr>
            <p:spPr>
              <a:xfrm flipH="1">
                <a:off x="7558628" y="5562869"/>
                <a:ext cx="474698" cy="185003"/>
              </a:xfrm>
              <a:custGeom>
                <a:rect b="b" l="l" r="r" t="t"/>
                <a:pathLst>
                  <a:path extrusionOk="0" h="185003" w="474698">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31"/>
              <p:cNvSpPr/>
              <p:nvPr/>
            </p:nvSpPr>
            <p:spPr>
              <a:xfrm>
                <a:off x="7318163" y="5661571"/>
                <a:ext cx="514350" cy="428625"/>
              </a:xfrm>
              <a:custGeom>
                <a:rect b="b" l="l" r="r" t="t"/>
                <a:pathLst>
                  <a:path extrusionOk="0" h="428625" w="514350">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31"/>
              <p:cNvSpPr/>
              <p:nvPr/>
            </p:nvSpPr>
            <p:spPr>
              <a:xfrm>
                <a:off x="7054086" y="5778787"/>
                <a:ext cx="777018" cy="375059"/>
              </a:xfrm>
              <a:custGeom>
                <a:rect b="b" l="l" r="r" t="t"/>
                <a:pathLst>
                  <a:path extrusionOk="0" h="375059" w="777018">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31"/>
              <p:cNvSpPr/>
              <p:nvPr/>
            </p:nvSpPr>
            <p:spPr>
              <a:xfrm>
                <a:off x="7065578" y="5820697"/>
                <a:ext cx="258725" cy="187467"/>
              </a:xfrm>
              <a:custGeom>
                <a:rect b="b" l="l" r="r" t="t"/>
                <a:pathLst>
                  <a:path extrusionOk="0" h="187467" w="258725">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81" name="Google Shape;381;p31"/>
            <p:cNvGrpSpPr/>
            <p:nvPr/>
          </p:nvGrpSpPr>
          <p:grpSpPr>
            <a:xfrm>
              <a:off x="6794559" y="6184761"/>
              <a:ext cx="492241" cy="316285"/>
              <a:chOff x="7699535" y="5715269"/>
              <a:chExt cx="492241" cy="316285"/>
            </a:xfrm>
          </p:grpSpPr>
          <p:sp>
            <p:nvSpPr>
              <p:cNvPr id="382" name="Google Shape;382;p31"/>
              <p:cNvSpPr/>
              <p:nvPr/>
            </p:nvSpPr>
            <p:spPr>
              <a:xfrm flipH="1">
                <a:off x="7699535" y="5812789"/>
                <a:ext cx="492241" cy="218765"/>
              </a:xfrm>
              <a:custGeom>
                <a:rect b="b" l="l" r="r" t="t"/>
                <a:pathLst>
                  <a:path extrusionOk="0" h="218765" w="492241">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31"/>
              <p:cNvSpPr/>
              <p:nvPr/>
            </p:nvSpPr>
            <p:spPr>
              <a:xfrm flipH="1">
                <a:off x="7711028" y="5715269"/>
                <a:ext cx="474698" cy="185003"/>
              </a:xfrm>
              <a:custGeom>
                <a:rect b="b" l="l" r="r" t="t"/>
                <a:pathLst>
                  <a:path extrusionOk="0" h="185003" w="474698">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84" name="Google Shape;384;p31"/>
            <p:cNvSpPr/>
            <p:nvPr/>
          </p:nvSpPr>
          <p:spPr>
            <a:xfrm rot="-2210076">
              <a:off x="4319603" y="2907996"/>
              <a:ext cx="3226038" cy="3027035"/>
            </a:xfrm>
            <a:custGeom>
              <a:rect b="b" l="l" r="r" t="t"/>
              <a:pathLst>
                <a:path extrusionOk="0" h="3027035" w="3226038">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85" name="Google Shape;385;p31"/>
            <p:cNvGrpSpPr/>
            <p:nvPr/>
          </p:nvGrpSpPr>
          <p:grpSpPr>
            <a:xfrm>
              <a:off x="5117699" y="3424687"/>
              <a:ext cx="1982312" cy="2237535"/>
              <a:chOff x="5118251" y="3418879"/>
              <a:chExt cx="1982312" cy="2198059"/>
            </a:xfrm>
          </p:grpSpPr>
          <p:sp>
            <p:nvSpPr>
              <p:cNvPr id="386" name="Google Shape;386;p31"/>
              <p:cNvSpPr/>
              <p:nvPr/>
            </p:nvSpPr>
            <p:spPr>
              <a:xfrm>
                <a:off x="5118251" y="3418879"/>
                <a:ext cx="1982312" cy="2198059"/>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87" name="Google Shape;387;p31"/>
              <p:cNvSpPr/>
              <p:nvPr/>
            </p:nvSpPr>
            <p:spPr>
              <a:xfrm>
                <a:off x="5203395" y="3503176"/>
                <a:ext cx="1890999" cy="2028825"/>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99DA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88" name="Google Shape;388;p31"/>
              <p:cNvSpPr/>
              <p:nvPr/>
            </p:nvSpPr>
            <p:spPr>
              <a:xfrm>
                <a:off x="5204661" y="3505277"/>
                <a:ext cx="1890999" cy="1951507"/>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389" name="Google Shape;389;p31"/>
          <p:cNvSpPr txBox="1"/>
          <p:nvPr/>
        </p:nvSpPr>
        <p:spPr>
          <a:xfrm>
            <a:off x="205725" y="646432"/>
            <a:ext cx="5283300" cy="46860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India doesn't have a centralized database system for medical records of individuals residing in the country. People have to rely on stacks of files for keeping record of their medical history.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endParaRPr sz="1100"/>
          </a:p>
          <a:p>
            <a:pPr indent="0" lvl="0" marL="0" marR="0" rtl="0" algn="l">
              <a:spcBef>
                <a:spcPts val="0"/>
              </a:spcBef>
              <a:spcAft>
                <a:spcPts val="0"/>
              </a:spcAft>
              <a:buNone/>
            </a:pPr>
            <a:br>
              <a:rPr lang="en" sz="1200">
                <a:solidFill>
                  <a:schemeClr val="dk1"/>
                </a:solidFill>
                <a:latin typeface="Arial"/>
                <a:ea typeface="Arial"/>
                <a:cs typeface="Arial"/>
                <a:sym typeface="Arial"/>
              </a:rPr>
            </a:br>
            <a:endParaRPr sz="1200">
              <a:solidFill>
                <a:schemeClr val="accent1"/>
              </a:solidFill>
              <a:latin typeface="Arial"/>
              <a:ea typeface="Arial"/>
              <a:cs typeface="Arial"/>
              <a:sym typeface="Arial"/>
            </a:endParaRPr>
          </a:p>
        </p:txBody>
      </p:sp>
      <p:grpSp>
        <p:nvGrpSpPr>
          <p:cNvPr id="390" name="Google Shape;390;p31"/>
          <p:cNvGrpSpPr/>
          <p:nvPr/>
        </p:nvGrpSpPr>
        <p:grpSpPr>
          <a:xfrm flipH="1" rot="-1306055">
            <a:off x="4962654" y="4015829"/>
            <a:ext cx="2661131" cy="1071705"/>
            <a:chOff x="279806" y="1309619"/>
            <a:chExt cx="11620500" cy="4237421"/>
          </a:xfrm>
        </p:grpSpPr>
        <p:sp>
          <p:nvSpPr>
            <p:cNvPr id="391" name="Google Shape;391;p31"/>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31"/>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31"/>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31"/>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p31"/>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6" name="Google Shape;396;p31"/>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97" name="Google Shape;397;p31"/>
          <p:cNvSpPr/>
          <p:nvPr/>
        </p:nvSpPr>
        <p:spPr>
          <a:xfrm rot="10800000">
            <a:off x="40932" y="645184"/>
            <a:ext cx="199703" cy="21653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98" name="Google Shape;398;p31"/>
          <p:cNvSpPr/>
          <p:nvPr/>
        </p:nvSpPr>
        <p:spPr>
          <a:xfrm rot="10800000">
            <a:off x="41494" y="1425272"/>
            <a:ext cx="199703" cy="21653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99" name="Google Shape;399;p31"/>
          <p:cNvSpPr/>
          <p:nvPr/>
        </p:nvSpPr>
        <p:spPr>
          <a:xfrm rot="10800000">
            <a:off x="40110" y="2517173"/>
            <a:ext cx="207099" cy="22455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400" name="Google Shape;400;p31"/>
          <p:cNvSpPr/>
          <p:nvPr/>
        </p:nvSpPr>
        <p:spPr>
          <a:xfrm rot="10800000">
            <a:off x="34664" y="3970930"/>
            <a:ext cx="214495" cy="22455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401" name="Google Shape;401;p31"/>
          <p:cNvSpPr txBox="1"/>
          <p:nvPr/>
        </p:nvSpPr>
        <p:spPr>
          <a:xfrm>
            <a:off x="330367" y="254005"/>
            <a:ext cx="4440628"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a:solidFill>
                  <a:schemeClr val="accent1"/>
                </a:solidFill>
                <a:latin typeface="Arial"/>
                <a:ea typeface="Arial"/>
                <a:cs typeface="Arial"/>
                <a:sym typeface="Arial"/>
              </a:rPr>
              <a:t>The Problem </a:t>
            </a:r>
            <a:r>
              <a:rPr b="1" lang="en" sz="2100">
                <a:solidFill>
                  <a:srgbClr val="256756"/>
                </a:solidFill>
                <a:latin typeface="Arial"/>
                <a:ea typeface="Arial"/>
                <a:cs typeface="Arial"/>
                <a:sym typeface="Arial"/>
              </a:rPr>
              <a:t>DAWAIHAQ Solve </a:t>
            </a:r>
            <a:endParaRPr b="1" sz="2100">
              <a:solidFill>
                <a:srgbClr val="25675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