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97" r:id="rId3"/>
    <p:sldId id="268" r:id="rId4"/>
    <p:sldId id="26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FF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5" autoAdjust="0"/>
    <p:restoredTop sz="94382" autoAdjust="0"/>
  </p:normalViewPr>
  <p:slideViewPr>
    <p:cSldViewPr snapToObjects="1">
      <p:cViewPr varScale="1">
        <p:scale>
          <a:sx n="102" d="100"/>
          <a:sy n="102" d="100"/>
        </p:scale>
        <p:origin x="200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en-US" altLang="zh-CN" dirty="0">
                <a:cs typeface="Times New Roman" panose="02020603050405020304"/>
              </a:rPr>
              <a:t>XXX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Java</a:t>
            </a:r>
            <a:r>
              <a:rPr lang="zh-CN" altLang="en-US" b="1" dirty="0">
                <a:sym typeface="Times New Roman" panose="02020603050405020304"/>
              </a:rPr>
              <a:t> 百问百答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基本类型、包装类型和常量池</a:t>
            </a:r>
            <a:endParaRPr lang="en-US" altLang="zh-C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846728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76231" indent="-4762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1111</a:t>
            </a:r>
          </a:p>
          <a:p>
            <a:pPr marL="476231" indent="-4762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2222</a:t>
            </a:r>
          </a:p>
          <a:p>
            <a:pPr marL="476231" indent="-4762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3333</a:t>
            </a:r>
          </a:p>
          <a:p>
            <a:pPr marL="476231" indent="-4762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4444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437618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43628" y="118403"/>
            <a:ext cx="7816668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此处字体微软雅黑，字号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28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，字体颜色：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797979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ECEFAC-2D54-D148-85F5-7C4C926EA721}"/>
              </a:ext>
            </a:extLst>
          </p:cNvPr>
          <p:cNvSpPr txBox="1"/>
          <p:nvPr/>
        </p:nvSpPr>
        <p:spPr>
          <a:xfrm>
            <a:off x="941084" y="1484784"/>
            <a:ext cx="846728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此处字体微软雅黑，字号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28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（可适当调整），文字颜色：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Google Sans"/>
              </a:rPr>
              <a:t>5F5F5F</a:t>
            </a: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</Words>
  <Application>Microsoft Macintosh PowerPoint</Application>
  <PresentationFormat>宽屏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Microsoft YaHei</vt:lpstr>
      <vt:lpstr>小米兰亭</vt:lpstr>
      <vt:lpstr>Arial</vt:lpstr>
      <vt:lpstr>Times New Roman</vt:lpstr>
      <vt:lpstr>Office 主题</vt:lpstr>
      <vt:lpstr>Java 百问百答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zhu yd</cp:lastModifiedBy>
  <cp:revision>4</cp:revision>
  <dcterms:created xsi:type="dcterms:W3CDTF">2017-06-22T11:40:00Z</dcterms:created>
  <dcterms:modified xsi:type="dcterms:W3CDTF">2019-09-14T08:20:34Z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