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4382" autoAdjust="0"/>
  </p:normalViewPr>
  <p:slideViewPr>
    <p:cSldViewPr snapToObjects="1">
      <p:cViewPr varScale="1">
        <p:scale>
          <a:sx n="117" d="100"/>
          <a:sy n="117" d="100"/>
        </p:scale>
        <p:origin x="31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en-US" altLang="zh-CN" dirty="0" err="1">
                <a:cs typeface="Times New Roman" panose="02020603050405020304"/>
              </a:rPr>
              <a:t>xxxx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8117227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课程名称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课程副标题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素材页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1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Picture 26" descr="C:\Users\Administrator\Desktop\箭头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580" y="1256251"/>
            <a:ext cx="1104900" cy="904875"/>
          </a:xfrm>
          <a:prstGeom prst="rect">
            <a:avLst/>
          </a:prstGeom>
          <a:noFill/>
        </p:spPr>
      </p:pic>
      <p:pic>
        <p:nvPicPr>
          <p:cNvPr id="7" name="Picture 27" descr="C:\Users\Administrator\Desktop\箭头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8015" y="1323007"/>
            <a:ext cx="990600" cy="895350"/>
          </a:xfrm>
          <a:prstGeom prst="rect">
            <a:avLst/>
          </a:prstGeom>
          <a:noFill/>
        </p:spPr>
      </p:pic>
      <p:pic>
        <p:nvPicPr>
          <p:cNvPr id="8" name="Picture 28" descr="C:\Users\Administrator\Desktop\箭头\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2135" y="1423021"/>
            <a:ext cx="1123950" cy="695325"/>
          </a:xfrm>
          <a:prstGeom prst="rect">
            <a:avLst/>
          </a:prstGeom>
          <a:noFill/>
        </p:spPr>
      </p:pic>
      <p:pic>
        <p:nvPicPr>
          <p:cNvPr id="9" name="Picture 29" descr="C:\Users\Administrator\Desktop\箭头\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5000" y="1274171"/>
            <a:ext cx="1085850" cy="962025"/>
          </a:xfrm>
          <a:prstGeom prst="rect">
            <a:avLst/>
          </a:prstGeom>
          <a:noFill/>
        </p:spPr>
      </p:pic>
      <p:pic>
        <p:nvPicPr>
          <p:cNvPr id="10" name="Picture 30" descr="C:\Users\Administrator\Desktop\箭头\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38928" y="1225581"/>
            <a:ext cx="957100" cy="1162612"/>
          </a:xfrm>
          <a:prstGeom prst="rect">
            <a:avLst/>
          </a:prstGeom>
          <a:noFill/>
        </p:spPr>
      </p:pic>
      <p:pic>
        <p:nvPicPr>
          <p:cNvPr id="11" name="Picture 31" descr="C:\Users\Administrator\Desktop\箭头\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50049" y="1296113"/>
            <a:ext cx="1362236" cy="966076"/>
          </a:xfrm>
          <a:prstGeom prst="rect">
            <a:avLst/>
          </a:prstGeom>
          <a:noFill/>
        </p:spPr>
      </p:pic>
      <p:pic>
        <p:nvPicPr>
          <p:cNvPr id="12" name="Picture 32" descr="C:\Users\Administrator\Desktop\箭头\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38938" y="5011685"/>
            <a:ext cx="1352550" cy="1019175"/>
          </a:xfrm>
          <a:prstGeom prst="rect">
            <a:avLst/>
          </a:prstGeom>
          <a:noFill/>
        </p:spPr>
      </p:pic>
      <p:pic>
        <p:nvPicPr>
          <p:cNvPr id="13" name="Picture 33" descr="C:\Users\Administrator\Desktop\箭头\8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0802" y="2472302"/>
            <a:ext cx="1133475" cy="952500"/>
          </a:xfrm>
          <a:prstGeom prst="rect">
            <a:avLst/>
          </a:prstGeom>
          <a:noFill/>
        </p:spPr>
      </p:pic>
      <p:pic>
        <p:nvPicPr>
          <p:cNvPr id="14" name="Picture 34" descr="C:\Users\Administrator\Desktop\箭头\9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96611" y="2609203"/>
            <a:ext cx="1295400" cy="647700"/>
          </a:xfrm>
          <a:prstGeom prst="rect">
            <a:avLst/>
          </a:prstGeom>
          <a:noFill/>
        </p:spPr>
      </p:pic>
      <p:pic>
        <p:nvPicPr>
          <p:cNvPr id="15" name="Picture 35" descr="C:\Users\Administrator\Desktop\箭头\1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07305" y="2425728"/>
            <a:ext cx="1390650" cy="828675"/>
          </a:xfrm>
          <a:prstGeom prst="rect">
            <a:avLst/>
          </a:prstGeom>
          <a:noFill/>
        </p:spPr>
      </p:pic>
      <p:pic>
        <p:nvPicPr>
          <p:cNvPr id="16" name="Picture 36" descr="C:\Users\Administrator\Desktop\箭头\1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76720" y="2609204"/>
            <a:ext cx="1295400" cy="647700"/>
          </a:xfrm>
          <a:prstGeom prst="rect">
            <a:avLst/>
          </a:prstGeom>
          <a:noFill/>
        </p:spPr>
      </p:pic>
      <p:pic>
        <p:nvPicPr>
          <p:cNvPr id="17" name="Picture 37" descr="C:\Users\Administrator\Desktop\箭头\12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66035" y="2433234"/>
            <a:ext cx="1099959" cy="1027168"/>
          </a:xfrm>
          <a:prstGeom prst="rect">
            <a:avLst/>
          </a:prstGeom>
          <a:noFill/>
        </p:spPr>
      </p:pic>
      <p:pic>
        <p:nvPicPr>
          <p:cNvPr id="18" name="Picture 38" descr="C:\Users\Administrator\Desktop\箭头\13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98668" y="2552136"/>
            <a:ext cx="1028700" cy="885825"/>
          </a:xfrm>
          <a:prstGeom prst="rect">
            <a:avLst/>
          </a:prstGeom>
          <a:noFill/>
        </p:spPr>
      </p:pic>
      <p:pic>
        <p:nvPicPr>
          <p:cNvPr id="19" name="Picture 39" descr="C:\Users\Administrator\Desktop\箭头\14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9074" y="5470901"/>
            <a:ext cx="1766803" cy="449290"/>
          </a:xfrm>
          <a:prstGeom prst="rect">
            <a:avLst/>
          </a:prstGeom>
          <a:noFill/>
        </p:spPr>
      </p:pic>
      <p:pic>
        <p:nvPicPr>
          <p:cNvPr id="20" name="Picture 40" descr="C:\Users\Administrator\Desktop\箭头\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45397" y="3810648"/>
            <a:ext cx="844011" cy="949512"/>
          </a:xfrm>
          <a:prstGeom prst="rect">
            <a:avLst/>
          </a:prstGeom>
          <a:noFill/>
        </p:spPr>
      </p:pic>
      <p:pic>
        <p:nvPicPr>
          <p:cNvPr id="21" name="Picture 41" descr="C:\Users\Administrator\Desktop\箭头\16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131224" y="3390174"/>
            <a:ext cx="178422" cy="1817257"/>
          </a:xfrm>
          <a:prstGeom prst="rect">
            <a:avLst/>
          </a:prstGeom>
          <a:noFill/>
        </p:spPr>
      </p:pic>
      <p:pic>
        <p:nvPicPr>
          <p:cNvPr id="22" name="Picture 42" descr="C:\Users\Administrator\Desktop\箭头\17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346710" y="3778842"/>
            <a:ext cx="1266825" cy="819150"/>
          </a:xfrm>
          <a:prstGeom prst="rect">
            <a:avLst/>
          </a:prstGeom>
          <a:noFill/>
        </p:spPr>
      </p:pic>
      <p:pic>
        <p:nvPicPr>
          <p:cNvPr id="23" name="Picture 43" descr="C:\Users\Administrator\Desktop\箭头\18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45562" y="3822916"/>
            <a:ext cx="1047750" cy="762000"/>
          </a:xfrm>
          <a:prstGeom prst="rect">
            <a:avLst/>
          </a:prstGeom>
          <a:noFill/>
        </p:spPr>
      </p:pic>
      <p:pic>
        <p:nvPicPr>
          <p:cNvPr id="24" name="Picture 44" descr="C:\Users\Administrator\Desktop\箭头\19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9704360" y="3700301"/>
            <a:ext cx="1276350" cy="1038225"/>
          </a:xfrm>
          <a:prstGeom prst="rect">
            <a:avLst/>
          </a:prstGeom>
          <a:noFill/>
        </p:spPr>
      </p:pic>
      <p:pic>
        <p:nvPicPr>
          <p:cNvPr id="25" name="Picture 45" descr="C:\Users\Administrator\Desktop\箭头\20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9953463" y="4992715"/>
            <a:ext cx="1181100" cy="1181100"/>
          </a:xfrm>
          <a:prstGeom prst="rect">
            <a:avLst/>
          </a:prstGeom>
          <a:noFill/>
        </p:spPr>
      </p:pic>
      <p:pic>
        <p:nvPicPr>
          <p:cNvPr id="26" name="Picture 46" descr="C:\Users\Administrator\Desktop\箭头\21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612090" y="3955216"/>
            <a:ext cx="1276350" cy="714375"/>
          </a:xfrm>
          <a:prstGeom prst="rect">
            <a:avLst/>
          </a:prstGeom>
          <a:noFill/>
        </p:spPr>
      </p:pic>
      <p:pic>
        <p:nvPicPr>
          <p:cNvPr id="27" name="Picture 47" descr="C:\Users\Administrator\Desktop\箭头\22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493539" y="4912961"/>
            <a:ext cx="1353774" cy="1254717"/>
          </a:xfrm>
          <a:prstGeom prst="rect">
            <a:avLst/>
          </a:prstGeom>
          <a:noFill/>
        </p:spPr>
      </p:pic>
      <p:pic>
        <p:nvPicPr>
          <p:cNvPr id="28" name="Picture 48" descr="C:\Users\Administrator\Desktop\箭头\23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6343488" y="5324960"/>
            <a:ext cx="1085850" cy="609600"/>
          </a:xfrm>
          <a:prstGeom prst="rect">
            <a:avLst/>
          </a:prstGeom>
          <a:noFill/>
        </p:spPr>
      </p:pic>
      <p:pic>
        <p:nvPicPr>
          <p:cNvPr id="29" name="Picture 49" descr="C:\Users\Administrator\Desktop\箭头\24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787273" y="5153509"/>
            <a:ext cx="1162050" cy="952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6482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素材页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2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0" name="Picture 3" descr="png-00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2495" y="4619195"/>
            <a:ext cx="6953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 descr="png-00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7529" y="4650192"/>
            <a:ext cx="6953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7" descr="png-005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9275" y="2465254"/>
            <a:ext cx="6953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8" descr="png-005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36455" y="4665691"/>
            <a:ext cx="6953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0" descr="png-007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15376" y="4619195"/>
            <a:ext cx="6953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1" descr="png-12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398" y="4650192"/>
            <a:ext cx="7048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2" descr="png-000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34495" y="2540782"/>
            <a:ext cx="7524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13" descr="png-002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40473" y="2580173"/>
            <a:ext cx="7524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15" descr="png-064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88450" y="2471685"/>
            <a:ext cx="7524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18" descr="png-065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75980" y="2477659"/>
            <a:ext cx="7524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8495897" y="2843186"/>
            <a:ext cx="85725" cy="28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4889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小结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4143" y="4567142"/>
            <a:ext cx="8079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批注：</a:t>
            </a:r>
            <a:b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根据情况右键选择文字的母版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当某一节有多个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时，建议有此页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3292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4143" y="4567142"/>
            <a:ext cx="8079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批注：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根据情况右键选择文字的母版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每一节的最后一个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必须有此页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4770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42141" y="3385676"/>
            <a:ext cx="4349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批注：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对应一个视频，多个视频时，中间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可省略该页</a:t>
            </a:r>
          </a:p>
        </p:txBody>
      </p:sp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484784"/>
            <a:ext cx="3699137" cy="3323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2141" y="2541722"/>
            <a:ext cx="3582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批注：仅每章第一次课有本页</a:t>
            </a:r>
          </a:p>
          <a:p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7581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3970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熟练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通过学习独立完成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815" y="4680734"/>
            <a:ext cx="106448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批注：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目标较大可以分解目标，分解目标非必填；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每节目标不可以都是重难点，否则重难点标示没有意义；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目标可以既是重点又是难点；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目标分为了解、理解、掌握、运用四个深度层次；</a:t>
            </a: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808" y="1443842"/>
            <a:ext cx="723900" cy="733425"/>
          </a:xfrm>
          <a:prstGeom prst="rect">
            <a:avLst/>
          </a:prstGeom>
          <a:noFill/>
        </p:spPr>
      </p:pic>
      <p:pic>
        <p:nvPicPr>
          <p:cNvPr id="16" name="Picture 4" descr="C:\Users\YZ\Desktop\难点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0504" y="2039176"/>
            <a:ext cx="723900" cy="733425"/>
          </a:xfrm>
          <a:prstGeom prst="rect">
            <a:avLst/>
          </a:prstGeom>
          <a:noFill/>
        </p:spPr>
      </p:pic>
      <p:pic>
        <p:nvPicPr>
          <p:cNvPr id="17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1944" y="2772601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7A80DCF-8206-4088-AC22-3B230E2AE510}"/>
              </a:ext>
            </a:extLst>
          </p:cNvPr>
          <p:cNvCxnSpPr>
            <a:cxnSpLocks/>
          </p:cNvCxnSpPr>
          <p:nvPr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标题 1">
            <a:extLst>
              <a:ext uri="{FF2B5EF4-FFF2-40B4-BE49-F238E27FC236}">
                <a16:creationId xmlns:a16="http://schemas.microsoft.com/office/drawing/2014/main" id="{DA2A89C6-B85A-4EAD-82B1-C81F06E2CEFD}"/>
              </a:ext>
            </a:extLst>
          </p:cNvPr>
          <p:cNvSpPr txBox="1"/>
          <p:nvPr/>
        </p:nvSpPr>
        <p:spPr>
          <a:xfrm>
            <a:off x="882421" y="135186"/>
            <a:ext cx="2822576" cy="59773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讲解共性问题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1D6727A-79D0-4FB4-A06B-56D43AB4DF9C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D452F99-C426-4556-B935-AC6D3B49E10F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EA5BA6EE-2133-4AC1-AE93-85B769A4FD4B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3880D47-E39C-4E0D-A703-728D8E1EF14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3AF7EB0-AF9E-4ABC-8B99-4B96E3B24FF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43661DAC-A6D3-49A7-B76B-8DEB89D981A2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D21B2D4-8C03-44BC-8698-4331D14DB6A3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F9D23A-9425-4DFE-8213-1163968DD0D4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D97A7874-F7B3-48A2-88CC-45D2C2D16224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BFC0502-387C-45C2-8220-83E0F3584675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8B1E82-27B5-4350-8B28-81D2B7365B2B}"/>
              </a:ext>
            </a:extLst>
          </p:cNvPr>
          <p:cNvGrpSpPr/>
          <p:nvPr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5C92559-DD9A-42EB-888F-FD349178164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50E98CE-F8A9-490C-8B0A-B28664C21224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2D9D304B-6251-4EA3-A4CD-F7F32030F1DF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46CC45F-067A-4F21-8F04-ED267C50A598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6F4ABBA-910B-4037-950F-FE0A8E3DD76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id="{8C27569E-066E-4270-82DC-4027609CD8F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F3A0F7A-9FB8-4617-86D6-AFA9109C62EB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B2C90B1-B305-4337-BDC4-1C218530FFAC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5" name="等腰三角形 4">
                <a:extLst>
                  <a:ext uri="{FF2B5EF4-FFF2-40B4-BE49-F238E27FC236}">
                    <a16:creationId xmlns:a16="http://schemas.microsoft.com/office/drawing/2014/main" id="{9DECFD76-01A0-452D-9403-E71760EC196F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34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320709" y="1772816"/>
            <a:ext cx="4347209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4277846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小技巧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1342" y="1628800"/>
            <a:ext cx="724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批注：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中不要出现大段文字，陈列关键点即可；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、建议使用图文并茂的呈现方式，示例见下一页；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、类比的内容，建议使用表格的形式来呈现；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580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GB模式"/>
          <p:cNvSpPr txBox="1">
            <a:spLocks noGrp="1"/>
          </p:cNvSpPr>
          <p:nvPr>
            <p:ph type="title" idx="4294967295"/>
          </p:nvPr>
        </p:nvSpPr>
        <p:spPr>
          <a:xfrm>
            <a:off x="950276" y="1340768"/>
            <a:ext cx="9394195" cy="1944216"/>
          </a:xfrm>
          <a:prstGeom prst="rect">
            <a:avLst/>
          </a:prstGeom>
        </p:spPr>
        <p:txBody>
          <a:bodyPr lIns="55879" tIns="55879" rIns="55879" bIns="55879"/>
          <a:lstStyle>
            <a:lvl1pPr algn="ctr" defTabSz="457200">
              <a:lnSpc>
                <a:spcPct val="100000"/>
              </a:lnSpc>
              <a:defRPr>
                <a:solidFill>
                  <a:srgbClr val="333333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流程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: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计算机执行代码的顺序就是流程</a:t>
            </a:r>
            <a:b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</a:br>
            <a:b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</a:b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流程控制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: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对计算机代码执行顺序的管理就是流程控制</a:t>
            </a:r>
            <a:b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</a:br>
            <a:b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</a:b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流程分类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: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流程控制一共分为三类：</a:t>
            </a:r>
            <a:endParaRPr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943628" y="118403"/>
            <a:ext cx="3352172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流程控制介绍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示例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)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pic>
        <p:nvPicPr>
          <p:cNvPr id="1026" name="Picture 2" descr="C:\Users\csdn.WM1ATUU7IZ4AA82\Desktop\06234204790813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573016"/>
            <a:ext cx="7344816" cy="244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63952" y="5657671"/>
            <a:ext cx="4878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批注：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中不要出现使用画笔画出复杂图形的现象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3509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GB模式"/>
          <p:cNvSpPr txBox="1">
            <a:spLocks noGrp="1"/>
          </p:cNvSpPr>
          <p:nvPr>
            <p:ph type="title" idx="4294967295"/>
          </p:nvPr>
        </p:nvSpPr>
        <p:spPr>
          <a:xfrm>
            <a:off x="1919536" y="3284493"/>
            <a:ext cx="3913188" cy="657225"/>
          </a:xfrm>
          <a:prstGeom prst="rect">
            <a:avLst/>
          </a:prstGeom>
        </p:spPr>
        <p:txBody>
          <a:bodyPr lIns="55879" tIns="55879" rIns="55879" bIns="55879"/>
          <a:lstStyle>
            <a:lvl1pPr algn="ctr" defTabSz="457200">
              <a:lnSpc>
                <a:spcPct val="100000"/>
              </a:lnSpc>
              <a:defRPr>
                <a:solidFill>
                  <a:srgbClr val="333333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algn="l" defTabSz="914400" hangingPunct="0">
              <a:lnSpc>
                <a:spcPct val="90000"/>
              </a:lnSpc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注意事项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30" name="自然界中所有的颜色都可以用红、绿、蓝(RGB)这三种颜色波长的不同强度组合而得，这就是人们常说的三基色原理。因此，这三种光常被人们称为三基色或三原色。"/>
          <p:cNvSpPr txBox="1">
            <a:spLocks noGrp="1"/>
          </p:cNvSpPr>
          <p:nvPr>
            <p:ph type="body" sz="quarter" idx="4294967295"/>
          </p:nvPr>
        </p:nvSpPr>
        <p:spPr>
          <a:xfrm>
            <a:off x="1809497" y="2171946"/>
            <a:ext cx="3913188" cy="1057275"/>
          </a:xfrm>
          <a:prstGeom prst="rect">
            <a:avLst/>
          </a:prstGeom>
        </p:spPr>
        <p:txBody>
          <a:bodyPr lIns="55879" tIns="55879" rIns="55879" bIns="55879">
            <a:normAutofit/>
          </a:bodyPr>
          <a:lstStyle/>
          <a:p>
            <a:pPr marL="235585" indent="-235585" defTabSz="628650">
              <a:lnSpc>
                <a:spcPct val="150000"/>
              </a:lnSpc>
              <a:spcBef>
                <a:spcPts val="100"/>
              </a:spcBef>
              <a:buClrTx/>
              <a:buSzTx/>
              <a:buNone/>
              <a:defRPr sz="1800">
                <a:solidFill>
                  <a:srgbClr val="333333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  <a:sym typeface="小米兰亭" panose="03000502000000000000" charset="-122"/>
              </a:rPr>
              <a:t>XXX</a:t>
            </a:r>
            <a:endParaRPr sz="2400" dirty="0">
              <a:solidFill>
                <a:schemeClr val="bg1">
                  <a:lumMod val="50000"/>
                </a:schemeClr>
              </a:solidFill>
              <a:cs typeface="Times New Roman" panose="02020603050405020304"/>
              <a:sym typeface="小米兰亭" panose="03000502000000000000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演示操作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RGB模式"/>
          <p:cNvSpPr txBox="1">
            <a:spLocks/>
          </p:cNvSpPr>
          <p:nvPr/>
        </p:nvSpPr>
        <p:spPr>
          <a:xfrm>
            <a:off x="1809497" y="1529413"/>
            <a:ext cx="3913414" cy="658206"/>
          </a:xfrm>
          <a:prstGeom prst="rect">
            <a:avLst/>
          </a:prstGeom>
        </p:spPr>
        <p:txBody>
          <a:bodyPr lIns="55879" tIns="55879" rIns="55879" bIns="55879"/>
          <a:lstStyle>
            <a:lvl1pPr algn="ctr" defTabSz="457200">
              <a:lnSpc>
                <a:spcPct val="100000"/>
              </a:lnSpc>
              <a:defRPr>
                <a:solidFill>
                  <a:srgbClr val="333333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lvl="0" algn="l" defTabSz="914400" eaLnBrk="1">
              <a:lnSpc>
                <a:spcPct val="90000"/>
              </a:lnSpc>
              <a:tabLst/>
              <a:defRPr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演示内容介绍</a:t>
            </a:r>
          </a:p>
        </p:txBody>
      </p:sp>
      <p:sp>
        <p:nvSpPr>
          <p:cNvPr id="8" name="自然界中所有的颜色都可以用红、绿、蓝(RGB)这三种颜色波长的不同强度组合而得，这就是人们常说的三基色原理。因此，这三种光常被人们称为三基色或三原色。"/>
          <p:cNvSpPr txBox="1">
            <a:spLocks/>
          </p:cNvSpPr>
          <p:nvPr/>
        </p:nvSpPr>
        <p:spPr>
          <a:xfrm>
            <a:off x="2203748" y="3998923"/>
            <a:ext cx="3913414" cy="1057732"/>
          </a:xfrm>
          <a:prstGeom prst="rect">
            <a:avLst/>
          </a:prstGeom>
          <a:ln w="12700">
            <a:miter lim="400000"/>
          </a:ln>
        </p:spPr>
        <p:txBody>
          <a:bodyPr lIns="55879" tIns="55879" rIns="55879" bIns="55879">
            <a:normAutofit/>
          </a:bodyPr>
          <a:lstStyle/>
          <a:p>
            <a:pPr marL="235585" lvl="0" indent="-235585" defTabSz="628650" eaLnBrk="1" fontAlgn="auto" hangingPunct="1">
              <a:lnSpc>
                <a:spcPct val="150000"/>
              </a:lnSpc>
              <a:spcBef>
                <a:spcPts val="100"/>
              </a:spcBef>
              <a:tabLst/>
              <a:defRPr sz="1800">
                <a:solidFill>
                  <a:srgbClr val="333333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小米兰亭" panose="03000502000000000000" charset="-122"/>
                <a:ea typeface="小米兰亭" panose="03000502000000000000" charset="-122"/>
                <a:sym typeface="小米兰亭" panose="03000502000000000000" charset="-122"/>
              </a:rPr>
              <a:t>XXX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2" y="5229200"/>
            <a:ext cx="6441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批注：内容介绍对演示进行整体描述即可，可以包含流程和关键点等，不仅限于这两点。</a:t>
            </a:r>
          </a:p>
        </p:txBody>
      </p:sp>
    </p:spTree>
    <p:extLst>
      <p:ext uri="{BB962C8B-B14F-4D97-AF65-F5344CB8AC3E}">
        <p14:creationId xmlns:p14="http://schemas.microsoft.com/office/powerpoint/2010/main" val="38670348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文字要求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7688" y="2060848"/>
            <a:ext cx="4104456" cy="11541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一级字号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28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二级及以下字号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8308194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图片使用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2470" y="5626116"/>
            <a:ext cx="6228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批注：图片使用居中矩形阴影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图片可以使用画中画放大效果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1442" y="1304066"/>
            <a:ext cx="7258050" cy="3676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8633" y="2932657"/>
            <a:ext cx="3780519" cy="1638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4075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315</Words>
  <Application>Microsoft Macintosh PowerPoint</Application>
  <PresentationFormat>宽屏</PresentationFormat>
  <Paragraphs>57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小米兰亭</vt:lpstr>
      <vt:lpstr>Arial</vt:lpstr>
      <vt:lpstr>Times New Roman</vt:lpstr>
      <vt:lpstr>Office 主题</vt:lpstr>
      <vt:lpstr>课程名称</vt:lpstr>
      <vt:lpstr>PowerPoint 演示文稿</vt:lpstr>
      <vt:lpstr>PowerPoint 演示文稿</vt:lpstr>
      <vt:lpstr>PowerPoint 演示文稿</vt:lpstr>
      <vt:lpstr>PowerPoint 演示文稿</vt:lpstr>
      <vt:lpstr>流程: 计算机执行代码的顺序就是流程  流程控制: 对计算机代码执行顺序的管理就是流程控制  流程分类: 流程控制一共分为三类：</vt:lpstr>
      <vt:lpstr>注意事项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zhu yd</cp:lastModifiedBy>
  <cp:revision>116</cp:revision>
  <dcterms:created xsi:type="dcterms:W3CDTF">2017-06-22T11:40:54Z</dcterms:created>
  <dcterms:modified xsi:type="dcterms:W3CDTF">2019-07-25T10:20:52Z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