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8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6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4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70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10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89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0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9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1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6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3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2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6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7826E2-08B1-45BF-AB97-28505F5341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F96273-AAC6-4EC2-879A-BE9955C0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 smtClean="0"/>
              <a:t>WAVEsound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b="1" dirty="0" smtClean="0"/>
              <a:t>Екип</a:t>
            </a:r>
            <a:r>
              <a:rPr lang="bg-BG" dirty="0" smtClean="0"/>
              <a:t>: Елица Лазарова, Мариян Балтов, Павел Драганов, Теодор Николов, Христо Ковачев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0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6000" dirty="0" smtClean="0"/>
              <a:t>Идея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err="1"/>
              <a:t>WAVEsound</a:t>
            </a:r>
            <a:r>
              <a:rPr lang="en-US" sz="3600" b="1" dirty="0"/>
              <a:t> – </a:t>
            </a:r>
            <a:r>
              <a:rPr lang="bg-BG" sz="3600" dirty="0"/>
              <a:t>модул за визуализиране на нивото на аудио сигнал, управляваш </a:t>
            </a:r>
            <a:r>
              <a:rPr lang="en-US" sz="3600" dirty="0"/>
              <a:t>LED</a:t>
            </a:r>
            <a:r>
              <a:rPr lang="bg-BG" sz="3600" dirty="0"/>
              <a:t> лента спрямо силата на звук (музика), приета през микрофон</a:t>
            </a:r>
            <a:r>
              <a:rPr lang="en-US" sz="3600" dirty="0"/>
              <a:t> (MIC)</a:t>
            </a:r>
            <a:r>
              <a:rPr lang="bg-BG" sz="3600" dirty="0"/>
              <a:t> или звуков вход </a:t>
            </a:r>
            <a:r>
              <a:rPr lang="en-US" sz="3600" dirty="0"/>
              <a:t> (AUX).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6000" dirty="0" smtClean="0"/>
              <a:t>Процес на създаване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- Задаване на идея за проекта</a:t>
            </a:r>
            <a:r>
              <a:rPr lang="bg-BG" dirty="0" smtClean="0"/>
              <a:t>;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bg-BG" dirty="0" smtClean="0"/>
              <a:t>Разпределяне на задачите;</a:t>
            </a:r>
            <a:endParaRPr lang="en-US" dirty="0"/>
          </a:p>
          <a:p>
            <a:r>
              <a:rPr lang="bg-BG" dirty="0"/>
              <a:t>- Набавяне на компоненти и </a:t>
            </a:r>
            <a:r>
              <a:rPr lang="bg-BG" dirty="0" smtClean="0"/>
              <a:t>консумативи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 smtClean="0"/>
              <a:t>-Създаване на хардуера;</a:t>
            </a:r>
            <a:endParaRPr lang="en-US" dirty="0" smtClean="0"/>
          </a:p>
          <a:p>
            <a:r>
              <a:rPr lang="bg-BG" dirty="0"/>
              <a:t>- Написване на </a:t>
            </a:r>
            <a:r>
              <a:rPr lang="bg-BG" dirty="0" smtClean="0"/>
              <a:t>код;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773" y="2114395"/>
            <a:ext cx="3099574" cy="413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6000" dirty="0" smtClean="0"/>
              <a:t>Блокова схема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10058400" cy="300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8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6000" dirty="0" smtClean="0"/>
              <a:t>Разработка на софтуер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sz="2600" dirty="0" smtClean="0"/>
              <a:t>Четене на АЦП (</a:t>
            </a:r>
            <a:r>
              <a:rPr lang="bg-BG" sz="2600" dirty="0" smtClean="0"/>
              <a:t>аудио сигнал)</a:t>
            </a:r>
            <a:r>
              <a:rPr lang="en-US" sz="2600" dirty="0" smtClean="0"/>
              <a:t>;</a:t>
            </a:r>
          </a:p>
          <a:p>
            <a:r>
              <a:rPr lang="bg-BG" sz="2600" dirty="0" smtClean="0"/>
              <a:t>Обработка на данните;</a:t>
            </a:r>
          </a:p>
          <a:p>
            <a:r>
              <a:rPr lang="bg-BG" sz="2600" dirty="0" smtClean="0"/>
              <a:t>Пресмятане на нивото на аудио сигнала (</a:t>
            </a:r>
            <a:r>
              <a:rPr lang="en-US" sz="2600" dirty="0" smtClean="0"/>
              <a:t>RMS</a:t>
            </a:r>
            <a:r>
              <a:rPr lang="bg-BG" sz="2600" dirty="0" smtClean="0"/>
              <a:t>);</a:t>
            </a:r>
            <a:endParaRPr lang="en-US" sz="2600" dirty="0" smtClean="0"/>
          </a:p>
          <a:p>
            <a:r>
              <a:rPr lang="bg-BG" sz="2600" dirty="0" smtClean="0"/>
              <a:t>Усредняване на приеманото ниво на сигнала според динамиката зададена от </a:t>
            </a:r>
            <a:r>
              <a:rPr lang="bg-BG" sz="2600" dirty="0" err="1" smtClean="0"/>
              <a:t>потенциометър</a:t>
            </a:r>
            <a:r>
              <a:rPr lang="bg-BG" sz="2600" dirty="0" smtClean="0"/>
              <a:t>, определящ опресняването на </a:t>
            </a:r>
            <a:r>
              <a:rPr lang="en-US" sz="2600" dirty="0" smtClean="0"/>
              <a:t>LEDs</a:t>
            </a:r>
            <a:r>
              <a:rPr lang="bg-BG" sz="2600" dirty="0" smtClean="0"/>
              <a:t>;</a:t>
            </a:r>
          </a:p>
          <a:p>
            <a:r>
              <a:rPr lang="bg-BG" sz="2600" dirty="0" smtClean="0"/>
              <a:t>Калкулиране на броя на </a:t>
            </a:r>
            <a:r>
              <a:rPr lang="en-US" sz="2600" dirty="0" smtClean="0"/>
              <a:t>LEDs</a:t>
            </a:r>
            <a:r>
              <a:rPr lang="bg-BG" sz="2600" dirty="0" smtClean="0"/>
              <a:t>, които трябва да светнат;</a:t>
            </a:r>
          </a:p>
          <a:p>
            <a:r>
              <a:rPr lang="bg-BG" sz="2600" dirty="0" smtClean="0"/>
              <a:t>Подаване на сигнал към </a:t>
            </a:r>
            <a:r>
              <a:rPr lang="bg-BG" sz="2600" dirty="0" err="1" smtClean="0"/>
              <a:t>светодиодната</a:t>
            </a:r>
            <a:r>
              <a:rPr lang="bg-BG" sz="2600" dirty="0" smtClean="0"/>
              <a:t> лента;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2467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bg-BG" sz="6000" dirty="0" smtClean="0"/>
              <a:t>Формули приложени в кода</a:t>
            </a:r>
            <a:endParaRPr 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986775"/>
                <a:ext cx="10018713" cy="3945674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RMSj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  <m:r>
                                      <a:rPr lang="bg-BG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512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bg-BG" dirty="0" smtClean="0"/>
                  <a:t>където</a:t>
                </a:r>
                <a:r>
                  <a:rPr lang="en-US" dirty="0" smtClean="0"/>
                  <a:t> N = </a:t>
                </a:r>
                <a:r>
                  <a:rPr lang="bg-BG" dirty="0" smtClean="0"/>
                  <a:t>30;</a:t>
                </a:r>
                <a:endParaRPr lang="en-US" dirty="0" smtClean="0"/>
              </a:p>
              <a:p>
                <a:r>
                  <a:rPr lang="en-US" dirty="0" err="1" smtClean="0"/>
                  <a:t>RMSj</a:t>
                </a:r>
                <a:r>
                  <a:rPr lang="bg-BG" dirty="0" smtClean="0"/>
                  <a:t> е ефективната стойност на аудио сигнала за интервала от приблизително </a:t>
                </a:r>
                <a:r>
                  <a:rPr lang="en-US" dirty="0" smtClean="0"/>
                  <a:t>50</a:t>
                </a:r>
                <a:r>
                  <a:rPr lang="bg-BG" dirty="0" smtClean="0"/>
                  <a:t> </a:t>
                </a:r>
                <a:r>
                  <a:rPr lang="en-US" dirty="0" err="1" smtClean="0"/>
                  <a:t>ms</a:t>
                </a:r>
                <a:r>
                  <a:rPr lang="bg-BG" dirty="0" smtClean="0"/>
                  <a:t>;</a:t>
                </a:r>
              </a:p>
              <a:p>
                <a:r>
                  <a:rPr lang="en-US" dirty="0" err="1" smtClean="0"/>
                  <a:t>ACC_RMS_avg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𝑅𝑀𝑆𝑗</m:t>
                        </m:r>
                      </m:e>
                    </m:nary>
                  </m:oMath>
                </a14:m>
                <a:r>
                  <a:rPr lang="en-US" dirty="0" smtClean="0"/>
                  <a:t>, </a:t>
                </a:r>
                <a:r>
                  <a:rPr lang="bg-BG" dirty="0" smtClean="0"/>
                  <a:t>където М=1-40</a:t>
                </a:r>
                <a:r>
                  <a:rPr lang="en-US" dirty="0" smtClean="0"/>
                  <a:t>;</a:t>
                </a:r>
                <a:r>
                  <a:rPr lang="bg-BG" dirty="0" smtClean="0"/>
                  <a:t> задава динамиката на </a:t>
                </a:r>
                <a:r>
                  <a:rPr lang="bg-BG" dirty="0" err="1" smtClean="0"/>
                  <a:t>светодиодната</a:t>
                </a:r>
                <a:r>
                  <a:rPr lang="bg-BG" dirty="0" smtClean="0"/>
                  <a:t> лента;</a:t>
                </a:r>
              </a:p>
              <a:p>
                <a:r>
                  <a:rPr lang="en-US" dirty="0" err="1"/>
                  <a:t>ACC_RMS_avg</a:t>
                </a:r>
                <a:r>
                  <a:rPr lang="en-US" dirty="0"/>
                  <a:t> </a:t>
                </a:r>
                <a:r>
                  <a:rPr lang="bg-BG" dirty="0" smtClean="0"/>
                  <a:t> - Акумулирана </a:t>
                </a:r>
                <a:r>
                  <a:rPr lang="en-US" dirty="0" smtClean="0"/>
                  <a:t>RMS</a:t>
                </a:r>
                <a:r>
                  <a:rPr lang="bg-BG" dirty="0" smtClean="0"/>
                  <a:t> средна стойност, която определя колко </a:t>
                </a:r>
                <a:r>
                  <a:rPr lang="en-US" dirty="0" smtClean="0"/>
                  <a:t>LEDs </a:t>
                </a:r>
                <a:r>
                  <a:rPr lang="bg-BG" dirty="0" smtClean="0"/>
                  <a:t>ще светят;</a:t>
                </a:r>
              </a:p>
              <a:p>
                <a:r>
                  <a:rPr lang="en-US" dirty="0" err="1" smtClean="0"/>
                  <a:t>Num_LEDs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ACC</m:t>
                        </m:r>
                        <m:r>
                          <m:rPr>
                            <m:nor/>
                          </m:rPr>
                          <a:rPr lang="en-US" dirty="0"/>
                          <m:t>_</m:t>
                        </m:r>
                        <m:r>
                          <m:rPr>
                            <m:nor/>
                          </m:rPr>
                          <a:rPr lang="en-US" dirty="0"/>
                          <m:t>RMS</m:t>
                        </m:r>
                        <m:r>
                          <m:rPr>
                            <m:nor/>
                          </m:rPr>
                          <a:rPr lang="en-US" dirty="0"/>
                          <m:t>_</m:t>
                        </m:r>
                        <m:r>
                          <m:rPr>
                            <m:nor/>
                          </m:rPr>
                          <a:rPr lang="en-US" dirty="0"/>
                          <m:t>avg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 30</m:t>
                        </m:r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512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dirty="0" smtClean="0"/>
                  <a:t> - </a:t>
                </a:r>
                <a:r>
                  <a:rPr lang="bg-BG" dirty="0" smtClean="0"/>
                  <a:t>брой на светнати </a:t>
                </a:r>
                <a:r>
                  <a:rPr lang="bg-BG" dirty="0" err="1" smtClean="0"/>
                  <a:t>светодиоди</a:t>
                </a:r>
                <a:r>
                  <a:rPr lang="bg-BG" dirty="0" smtClean="0"/>
                  <a:t>;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986775"/>
                <a:ext cx="10018713" cy="3945674"/>
              </a:xfrm>
              <a:blipFill>
                <a:blip r:embed="rId2"/>
                <a:stretch>
                  <a:fillRect l="-1521" t="-14838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10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51" y="1505415"/>
            <a:ext cx="8416205" cy="3880623"/>
          </a:xfrm>
        </p:spPr>
      </p:pic>
    </p:spTree>
    <p:extLst>
      <p:ext uri="{BB962C8B-B14F-4D97-AF65-F5344CB8AC3E}">
        <p14:creationId xmlns:p14="http://schemas.microsoft.com/office/powerpoint/2010/main" val="130651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712</TotalTime>
  <Words>151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Corbel</vt:lpstr>
      <vt:lpstr>Parallax</vt:lpstr>
      <vt:lpstr>WAVEsound</vt:lpstr>
      <vt:lpstr>Идея</vt:lpstr>
      <vt:lpstr>Процес на създаване</vt:lpstr>
      <vt:lpstr>Блокова схема</vt:lpstr>
      <vt:lpstr>Разработка на софтуер</vt:lpstr>
      <vt:lpstr>Формули приложени в кода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WAVEsound</dc:title>
  <dc:creator>Rayna</dc:creator>
  <cp:lastModifiedBy>Rayna</cp:lastModifiedBy>
  <cp:revision>21</cp:revision>
  <dcterms:created xsi:type="dcterms:W3CDTF">2019-07-05T18:43:36Z</dcterms:created>
  <dcterms:modified xsi:type="dcterms:W3CDTF">2019-07-06T06:37:07Z</dcterms:modified>
</cp:coreProperties>
</file>