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604-86C1-46F1-9B47-C5763A42038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1C73-8B52-4BA4-A51D-5299CDF4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0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604-86C1-46F1-9B47-C5763A42038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1C73-8B52-4BA4-A51D-5299CDF4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0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604-86C1-46F1-9B47-C5763A42038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1C73-8B52-4BA4-A51D-5299CDF4999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442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604-86C1-46F1-9B47-C5763A42038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1C73-8B52-4BA4-A51D-5299CDF4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8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604-86C1-46F1-9B47-C5763A42038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1C73-8B52-4BA4-A51D-5299CDF499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83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604-86C1-46F1-9B47-C5763A42038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1C73-8B52-4BA4-A51D-5299CDF4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5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604-86C1-46F1-9B47-C5763A42038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1C73-8B52-4BA4-A51D-5299CDF4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604-86C1-46F1-9B47-C5763A42038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1C73-8B52-4BA4-A51D-5299CDF4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2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604-86C1-46F1-9B47-C5763A42038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1C73-8B52-4BA4-A51D-5299CDF4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604-86C1-46F1-9B47-C5763A42038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1C73-8B52-4BA4-A51D-5299CDF4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604-86C1-46F1-9B47-C5763A42038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1C73-8B52-4BA4-A51D-5299CDF4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9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604-86C1-46F1-9B47-C5763A42038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1C73-8B52-4BA4-A51D-5299CDF4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3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604-86C1-46F1-9B47-C5763A42038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1C73-8B52-4BA4-A51D-5299CDF4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6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604-86C1-46F1-9B47-C5763A42038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1C73-8B52-4BA4-A51D-5299CDF4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604-86C1-46F1-9B47-C5763A42038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1C73-8B52-4BA4-A51D-5299CDF4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3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0604-86C1-46F1-9B47-C5763A42038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1C73-8B52-4BA4-A51D-5299CDF4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1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E0604-86C1-46F1-9B47-C5763A42038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5B1C73-8B52-4BA4-A51D-5299CDF4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01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</p:sldLayoutIdLst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0F12B20-D805-4B4B-8A8D-07EA7FF34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FitnessProgressTracker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BF937A45-5982-4C50-B67A-733545A77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 Work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Team: Ninja Turtles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8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6B68FC2-2926-4C39-B293-B801074C2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83" y="148492"/>
            <a:ext cx="4131225" cy="4131225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449FF058-4EE1-40C3-9240-E781EAAE56C2}"/>
              </a:ext>
            </a:extLst>
          </p:cNvPr>
          <p:cNvSpPr txBox="1"/>
          <p:nvPr/>
        </p:nvSpPr>
        <p:spPr>
          <a:xfrm>
            <a:off x="2200031" y="4697047"/>
            <a:ext cx="7791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make it easy for the people to track their activities in the Gym.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dirty="0"/>
              <a:t>And pass the God damn exam…</a:t>
            </a:r>
          </a:p>
        </p:txBody>
      </p:sp>
    </p:spTree>
    <p:extLst>
      <p:ext uri="{BB962C8B-B14F-4D97-AF65-F5344CB8AC3E}">
        <p14:creationId xmlns:p14="http://schemas.microsoft.com/office/powerpoint/2010/main" val="27479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27DC5CF-852A-4D5B-ABCE-F8919BCF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the attention!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02650BB-FCF9-4131-9E66-283B1696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80888"/>
          </a:xfrm>
        </p:spPr>
        <p:txBody>
          <a:bodyPr>
            <a:normAutofit/>
          </a:bodyPr>
          <a:lstStyle/>
          <a:p>
            <a:r>
              <a:rPr lang="en-US" dirty="0"/>
              <a:t>Sorry if there are some</a:t>
            </a:r>
            <a:r>
              <a:rPr lang="bg-BG" dirty="0"/>
              <a:t> </a:t>
            </a:r>
            <a:r>
              <a:rPr lang="en-US" dirty="0"/>
              <a:t>misspellings</a:t>
            </a:r>
            <a:r>
              <a:rPr lang="bg-BG" dirty="0"/>
              <a:t>. </a:t>
            </a:r>
            <a:r>
              <a:rPr lang="en-US" dirty="0"/>
              <a:t>And if I stammered…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Team: Ninja turtles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F725E61D-7DAE-4E02-A7C1-B7967F73E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683" y="3095380"/>
            <a:ext cx="3818237" cy="280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45D395-4198-4E85-88AC-5E2BB446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Itroducing</a:t>
            </a:r>
            <a:r>
              <a:rPr lang="en-US" dirty="0"/>
              <a:t> the team members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D14D3CD-4565-4BCD-B15F-8314F5627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Yousef Barakat (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/>
              <a:t>Mcgarrett</a:t>
            </a:r>
            <a:r>
              <a:rPr lang="en-US" dirty="0"/>
              <a:t>)</a:t>
            </a:r>
          </a:p>
          <a:p>
            <a:r>
              <a:rPr lang="en-US" dirty="0" err="1"/>
              <a:t>Mariyan</a:t>
            </a:r>
            <a:r>
              <a:rPr lang="en-US" dirty="0"/>
              <a:t> </a:t>
            </a:r>
            <a:r>
              <a:rPr lang="en-US" dirty="0" err="1"/>
              <a:t>Baltov</a:t>
            </a:r>
            <a:r>
              <a:rPr lang="en-US" dirty="0"/>
              <a:t> (</a:t>
            </a:r>
            <a:r>
              <a:rPr lang="en-US" dirty="0" err="1"/>
              <a:t>github</a:t>
            </a:r>
            <a:r>
              <a:rPr lang="en-US" dirty="0"/>
              <a:t>: mariyanb007)</a:t>
            </a:r>
          </a:p>
          <a:p>
            <a:r>
              <a:rPr lang="en-US" dirty="0"/>
              <a:t>Kristina </a:t>
            </a:r>
            <a:r>
              <a:rPr lang="en-US" dirty="0" err="1"/>
              <a:t>Cvetkova</a:t>
            </a:r>
            <a:endParaRPr lang="en-US" dirty="0"/>
          </a:p>
          <a:p>
            <a:r>
              <a:rPr lang="en-US" dirty="0" err="1"/>
              <a:t>Nikolet</a:t>
            </a:r>
            <a:r>
              <a:rPr lang="en-US" dirty="0"/>
              <a:t> Dimitrova</a:t>
            </a:r>
          </a:p>
          <a:p>
            <a:r>
              <a:rPr lang="en-US" dirty="0" err="1"/>
              <a:t>Hristo</a:t>
            </a:r>
            <a:r>
              <a:rPr lang="en-US" dirty="0"/>
              <a:t> </a:t>
            </a:r>
            <a:r>
              <a:rPr lang="en-US" dirty="0" err="1"/>
              <a:t>Kovachev</a:t>
            </a:r>
            <a:r>
              <a:rPr lang="en-US" dirty="0"/>
              <a:t> (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/>
              <a:t>icokovachev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0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FFFB09-2DAD-4847-88E2-76C1D904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the project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822F154-1527-4508-840B-D510B768F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Tracking your daily activity in the Gym</a:t>
            </a:r>
          </a:p>
          <a:p>
            <a:r>
              <a:rPr lang="en-US" dirty="0"/>
              <a:t>Tracking your body indicators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1C1053F5-76A0-4356-9DEB-51CC2B5D3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132" y="2571262"/>
            <a:ext cx="7705744" cy="1888163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0CD732D-720E-44B5-AA29-A44EE4B68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4" y="4459425"/>
            <a:ext cx="10175631" cy="208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048939-DA8F-4E3C-B00F-BF69C4D7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technology we used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AAACCB0-DCBE-462E-915C-8ED53F423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platform is </a:t>
            </a:r>
            <a:r>
              <a:rPr lang="en-US" dirty="0" err="1"/>
              <a:t>writen</a:t>
            </a:r>
            <a:r>
              <a:rPr lang="en-US" dirty="0"/>
              <a:t> in </a:t>
            </a:r>
            <a:r>
              <a:rPr lang="en-US" b="1" dirty="0"/>
              <a:t>C#</a:t>
            </a:r>
            <a:r>
              <a:rPr lang="en-US" dirty="0"/>
              <a:t> (controllers and main functions), </a:t>
            </a:r>
            <a:r>
              <a:rPr lang="en-US" b="1" dirty="0"/>
              <a:t>HTML&amp;CSS</a:t>
            </a:r>
            <a:r>
              <a:rPr lang="en-US" dirty="0"/>
              <a:t> + </a:t>
            </a:r>
            <a:r>
              <a:rPr lang="en-US" b="1" dirty="0"/>
              <a:t>JavaScript</a:t>
            </a:r>
            <a:r>
              <a:rPr lang="en-US" dirty="0"/>
              <a:t> (view), </a:t>
            </a:r>
            <a:r>
              <a:rPr lang="en-US" b="1" dirty="0"/>
              <a:t>Entity Framework</a:t>
            </a:r>
            <a:r>
              <a:rPr lang="en-US" dirty="0"/>
              <a:t> + </a:t>
            </a:r>
            <a:r>
              <a:rPr lang="en-US" b="1" dirty="0"/>
              <a:t>SQL Server</a:t>
            </a:r>
            <a:r>
              <a:rPr lang="en-US" dirty="0"/>
              <a:t> (DB);</a:t>
            </a:r>
          </a:p>
          <a:p>
            <a:r>
              <a:rPr lang="en-US" dirty="0"/>
              <a:t>We used the MVC template for the creation of the web app;</a:t>
            </a:r>
          </a:p>
          <a:p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6EC993FF-E56B-4D0C-B066-AFCFF34BB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100975"/>
            <a:ext cx="3030223" cy="130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2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9EAA1B1-E1EC-4ED6-A77D-8985EC1FC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80" y="245819"/>
            <a:ext cx="9584266" cy="5928335"/>
          </a:xfrm>
        </p:spPr>
        <p:txBody>
          <a:bodyPr/>
          <a:lstStyle/>
          <a:p>
            <a:r>
              <a:rPr lang="en-US" dirty="0"/>
              <a:t>We chose to use the ready authentication;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created 2 Models and used scaffolding for the Controllers, Views and DB;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987432A-C4FD-4D02-B072-B78541BB7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862" y="3125368"/>
            <a:ext cx="7521004" cy="3486813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C0608F25-ACCE-4877-949D-E62FD7932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832" y="245819"/>
            <a:ext cx="3933214" cy="2389801"/>
          </a:xfrm>
          <a:prstGeom prst="rect">
            <a:avLst/>
          </a:prstGeom>
        </p:spPr>
      </p:pic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21338EC3-3792-4E9B-ABD6-A878B9475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070" y="674203"/>
            <a:ext cx="2842110" cy="19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5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225A66-7127-443B-B8FA-D6476E7A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F031F19-1987-44EA-B3C6-99AF3F91D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3512"/>
            <a:ext cx="8596668" cy="3880773"/>
          </a:xfrm>
        </p:spPr>
        <p:txBody>
          <a:bodyPr/>
          <a:lstStyle/>
          <a:p>
            <a:r>
              <a:rPr lang="en-US" dirty="0"/>
              <a:t>This functionality takes 5 variables and executes 3 formulas :</a:t>
            </a:r>
          </a:p>
          <a:p>
            <a:pPr lvl="1"/>
            <a:r>
              <a:rPr lang="en-US" dirty="0"/>
              <a:t>For the BMI</a:t>
            </a:r>
          </a:p>
          <a:p>
            <a:pPr lvl="1"/>
            <a:r>
              <a:rPr lang="en-US" dirty="0"/>
              <a:t>The Body fat mass</a:t>
            </a:r>
          </a:p>
          <a:p>
            <a:pPr lvl="1"/>
            <a:r>
              <a:rPr lang="en-US" dirty="0"/>
              <a:t>The Body lean mass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D0EE655-C915-4DFB-B9C1-F271B19D1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228" y="3428999"/>
            <a:ext cx="8267316" cy="306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7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EA4FCF-41B0-4B53-A7FA-3C8ED378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Tracker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BDAD4F2-3709-416D-94A4-E58C5E20A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3850"/>
            <a:ext cx="8596668" cy="3880773"/>
          </a:xfrm>
        </p:spPr>
        <p:txBody>
          <a:bodyPr/>
          <a:lstStyle/>
          <a:p>
            <a:r>
              <a:rPr lang="en-US" dirty="0"/>
              <a:t>The exercise tracker takes the date, type of the exercise and some more variables and place them in DB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CFE33DB-6882-4A34-B524-5C71C0377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60" y="2151101"/>
            <a:ext cx="6392349" cy="462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7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9CB5F20-A03A-4C43-B183-F34C9867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CRUD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6DB98D7-C072-4D76-ACF8-E9FB1366E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Both of our models uses CRUD for the DB; That allows the user to change the values if he/she/”it” made a mistake (like the one with the gender situation)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927DDA8F-DE62-49E1-9950-175B2A158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448784"/>
            <a:ext cx="10777415" cy="421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4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F4F868-4593-43AE-94AA-2F14760F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future of the project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5B65D0C-DCB2-4A88-88D4-26216D06E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5697"/>
            <a:ext cx="8596668" cy="3880773"/>
          </a:xfrm>
        </p:spPr>
        <p:txBody>
          <a:bodyPr/>
          <a:lstStyle/>
          <a:p>
            <a:r>
              <a:rPr lang="en-US" dirty="0"/>
              <a:t>Unit testing /Lack of time; late start (oops…this was our bad)/;</a:t>
            </a:r>
          </a:p>
          <a:p>
            <a:r>
              <a:rPr lang="en-US" dirty="0"/>
              <a:t>Adding some new functionalities to the project;</a:t>
            </a:r>
          </a:p>
          <a:p>
            <a:r>
              <a:rPr lang="en-US" dirty="0"/>
              <a:t>Improving of the existing functionalities;</a:t>
            </a:r>
            <a:endParaRPr lang="bg-BG" dirty="0"/>
          </a:p>
          <a:p>
            <a:r>
              <a:rPr lang="en-US" dirty="0"/>
              <a:t>Making all private for the user /again…lack of time/</a:t>
            </a:r>
          </a:p>
        </p:txBody>
      </p:sp>
    </p:spTree>
    <p:extLst>
      <p:ext uri="{BB962C8B-B14F-4D97-AF65-F5344CB8AC3E}">
        <p14:creationId xmlns:p14="http://schemas.microsoft.com/office/powerpoint/2010/main" val="348453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honeycomb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Фасети">
  <a:themeElements>
    <a:clrScheme name="Фасети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Фасети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Фасети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</TotalTime>
  <Words>263</Words>
  <Application>Microsoft Office PowerPoint</Application>
  <PresentationFormat>Широк екран</PresentationFormat>
  <Paragraphs>54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Фасети</vt:lpstr>
      <vt:lpstr>FitnessProgressTracker</vt:lpstr>
      <vt:lpstr>Itroducing the team members</vt:lpstr>
      <vt:lpstr>The idea behind the project</vt:lpstr>
      <vt:lpstr>About the technology we used</vt:lpstr>
      <vt:lpstr>Презентация на PowerPoint</vt:lpstr>
      <vt:lpstr>Calculator</vt:lpstr>
      <vt:lpstr>Exercise Tracker</vt:lpstr>
      <vt:lpstr>Using CRUD</vt:lpstr>
      <vt:lpstr>Plan for the future of the project</vt:lpstr>
      <vt:lpstr>Презентация на PowerPoint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FitnessProgressTracker</dc:title>
  <dc:creator>Христо Ковачев</dc:creator>
  <cp:lastModifiedBy>Христо Ковачев</cp:lastModifiedBy>
  <cp:revision>23</cp:revision>
  <dcterms:created xsi:type="dcterms:W3CDTF">2019-04-06T08:25:44Z</dcterms:created>
  <dcterms:modified xsi:type="dcterms:W3CDTF">2019-04-06T13:48:17Z</dcterms:modified>
</cp:coreProperties>
</file>