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70E0B-B515-4024-B81E-4FA83B53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FA287E-C532-4697-8859-12B96F126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5801A-3235-4063-AECD-8C82B92A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35A-7702-4DAF-B06A-D679D306C11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0EACD-2AD2-4921-8125-00D8ED47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6D65C8-3923-4057-905C-C548EF8D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1DE4-EB22-40DE-B4E6-D3D330143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5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27E8D-025A-4025-B54A-B69866B6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770756-DE3F-45E9-9950-FBB15F71D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CF0A2-38C9-4EAB-9A01-FDC68ED0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35A-7702-4DAF-B06A-D679D306C11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F3A03-DC8D-41CD-A5A2-35F29123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B879D5-90E7-4D51-B5D2-60D2B9BE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1DE4-EB22-40DE-B4E6-D3D330143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67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1C343D-C22B-40CF-836D-C3CDB8737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0D64CF-AB96-4903-8935-FA9F381F9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904E5-6080-418F-97CE-DE53EE5F6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35A-7702-4DAF-B06A-D679D306C11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EA8E1-DAEF-479D-8600-FBACAD69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44448-8191-4E10-B361-593CB423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1DE4-EB22-40DE-B4E6-D3D330143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9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7C8F-CF41-4547-AC3F-1D7B01B0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2A1D2-621F-4E74-8160-07BBFE95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1D935-D7BF-4950-BEC7-B2568E63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35A-7702-4DAF-B06A-D679D306C11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1BBA0D-1558-4DCC-8AAE-AD9EAB13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BD8C3-5741-49B8-9CB5-FEF960EB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1DE4-EB22-40DE-B4E6-D3D330143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65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684F6-6306-4408-84BE-A49D4471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A8316E-83A2-4F3E-AF1B-40AEF7AE2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AF270A-0FD0-4469-9111-7F655335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35A-7702-4DAF-B06A-D679D306C11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24C08-8483-4207-94C8-87BD32C3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F48B3-A4B7-46AD-9EF4-56826FCA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1DE4-EB22-40DE-B4E6-D3D330143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32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0830A-CEAB-4698-B3F1-35533115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114A8-016D-438B-A4C9-186386217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0F7282-6A58-4AAA-B68A-DC9453A46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D0FDBF-A8AE-42FC-A748-582358BC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35A-7702-4DAF-B06A-D679D306C11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F86B56-428C-4671-9E43-8E447D31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1524E5-77D6-4A6C-B9C3-7A733061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1DE4-EB22-40DE-B4E6-D3D330143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38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6C47C-FE5F-417E-AE96-68A161C5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361FAA-4BFF-46B5-B71E-0571ECDE1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5BD912-0C7F-4E74-ABBF-B661EA109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CE2F91-40D3-48A5-8CA0-8D64FF530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9B0690-0C0C-4597-8F48-F656942BD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0A1706-6686-4272-9715-EDA9DEF9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35A-7702-4DAF-B06A-D679D306C11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0C2796-755E-444F-A3DF-F4EAA073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A253D6-4ACE-4EA5-A131-B91B62DB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1DE4-EB22-40DE-B4E6-D3D330143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6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D5079-B04C-4136-A8DC-DAD2D25B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8C2CB6-A45E-40A6-A2E8-51A23D0C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35A-7702-4DAF-B06A-D679D306C11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FBE61E-8E2D-4897-A26E-7B197A67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E2BD56-6B62-4C03-8953-19C257DA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1DE4-EB22-40DE-B4E6-D3D330143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19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FA49A7-9949-4F00-AE3B-89BF1EB6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35A-7702-4DAF-B06A-D679D306C11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2270A2-ED69-4A87-A7AB-5EA07BA6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FBD4F4-870E-4426-B81F-AC0CAF33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1DE4-EB22-40DE-B4E6-D3D330143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3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A7AB0-1F57-4496-865F-04C6BF96E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940CA-41B4-4879-9006-5E4B237F3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0EAD6D-0602-4F67-9324-D339C8D80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9900F-B409-4FF9-908D-5548C6D0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35A-7702-4DAF-B06A-D679D306C11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D7B5AC-B184-4AD7-AB3E-6832659C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BBD709-4CF8-4CFF-810A-1ED4391A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1DE4-EB22-40DE-B4E6-D3D330143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11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1D5AF-9253-467A-85FF-3C12975B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936CEB-5F2A-4443-AF61-A7707AAE9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E817DC-30C4-4D80-ABDA-BF6EDD5C8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B502C8-E947-4E1A-97CB-5629D28E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35A-7702-4DAF-B06A-D679D306C11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DE3095-52F1-494E-A7D4-6C9A9A3B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898FE2-D276-469F-A54C-FF7219DF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1DE4-EB22-40DE-B4E6-D3D330143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3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9EC1C7-0B65-42DA-B370-31926DE8A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B30852-02B4-4167-858D-6E4E95AA6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B39EE-2376-4107-A7F2-2C10DF9AD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F35A-7702-4DAF-B06A-D679D306C11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B7E64-6479-4F96-B836-0DFB28367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5ECA6-312A-4C19-B487-9140CAB70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21DE4-EB22-40DE-B4E6-D3D330143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7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9D550-5E39-49A2-A0DB-E59F3D1EE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578" y="378373"/>
            <a:ext cx="9144000" cy="6406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Severity: CA Annual Vehicle Miles of Travel rate</a:t>
            </a: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798D32-6840-4DA4-829E-F104BAC8F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219" y="1019011"/>
            <a:ext cx="11997558" cy="5744396"/>
          </a:xfrm>
        </p:spPr>
        <p:txBody>
          <a:bodyPr/>
          <a:lstStyle/>
          <a:p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60A135-7A7B-4444-AAD1-EA7667E9F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6" y="1719701"/>
            <a:ext cx="4099034" cy="3054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027FAB-3346-4F19-A745-99F46DEE9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32" y="1675251"/>
            <a:ext cx="4146768" cy="3098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881DBF-04BE-4822-BC3C-DE5176DC6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546" y="1726051"/>
            <a:ext cx="3863444" cy="304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F8B8D8C-10CE-4CE6-88B9-99AB903AB927}"/>
                  </a:ext>
                </a:extLst>
              </p:cNvPr>
              <p:cNvSpPr/>
              <p:nvPr/>
            </p:nvSpPr>
            <p:spPr>
              <a:xfrm>
                <a:off x="6030310" y="5481091"/>
                <a:ext cx="5363332" cy="8517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 smtClean="0"/>
                      <m:t>AVMT</m:t>
                    </m:r>
                  </m:oMath>
                </a14:m>
                <a:r>
                  <a:rPr lang="en-US" altLang="zh-CN" dirty="0"/>
                  <a:t> rate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dirty="0"/>
                          <m:t># </m:t>
                        </m:r>
                        <m:r>
                          <m:rPr>
                            <m:nor/>
                          </m:rPr>
                          <a:rPr lang="en-US" altLang="zh-CN" dirty="0"/>
                          <m:t>of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/>
                          <m:t>Injury</m:t>
                        </m:r>
                        <m:r>
                          <m:rPr>
                            <m:nor/>
                          </m:rPr>
                          <a:rPr lang="en-US" altLang="zh-CN" dirty="0"/>
                          <m:t>/</m:t>
                        </m:r>
                        <m:r>
                          <m:rPr>
                            <m:nor/>
                          </m:rPr>
                          <a:rPr lang="en-US" altLang="zh-CN" dirty="0"/>
                          <m:t>killed</m:t>
                        </m:r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𝐴𝐷𝑇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𝑟𝑜𝑎𝑑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𝑠𝑒𝑔𝑚𝑒𝑛𝑡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∗365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AADT = annual average daily traffic</a:t>
                </a:r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F8B8D8C-10CE-4CE6-88B9-99AB903AB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310" y="5481091"/>
                <a:ext cx="5363332" cy="851708"/>
              </a:xfrm>
              <a:prstGeom prst="rect">
                <a:avLst/>
              </a:prstGeom>
              <a:blipFill>
                <a:blip r:embed="rId5"/>
                <a:stretch>
                  <a:fillRect l="-90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18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896C6-68D8-403B-B3F6-B05E71615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407" y="654269"/>
            <a:ext cx="9144000" cy="78252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Severity: NY Traffic injury weight ratio</a:t>
            </a: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D34B1A-0206-4D51-8BCF-60400E451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441" y="1436797"/>
            <a:ext cx="10854559" cy="479846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5E6FE1-8937-4A3D-A583-C22A98231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76" y="1436796"/>
            <a:ext cx="5533807" cy="42019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43F32E-05D0-499A-A566-5B3D0BAB1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407" y="1462866"/>
            <a:ext cx="5428593" cy="41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71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26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Severity: CA Annual Vehicle Miles of Travel rate</vt:lpstr>
      <vt:lpstr>Severity: NY Traffic injury weight ratio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Annual Vehicle Miles of Travel rate</dc:title>
  <dc:creator>zhaomei</dc:creator>
  <cp:lastModifiedBy>zhaomei</cp:lastModifiedBy>
  <cp:revision>3</cp:revision>
  <dcterms:created xsi:type="dcterms:W3CDTF">2018-03-07T18:04:29Z</dcterms:created>
  <dcterms:modified xsi:type="dcterms:W3CDTF">2018-03-07T18:31:46Z</dcterms:modified>
</cp:coreProperties>
</file>