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1"/>
    <p:restoredTop sz="94625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 -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Shuwen Yue</a:t>
            </a:r>
          </a:p>
          <a:p>
            <a:r>
              <a:rPr lang="en-US" dirty="0" err="1"/>
              <a:t>i-CoMSE</a:t>
            </a:r>
            <a:r>
              <a:rPr lang="en-US" dirty="0"/>
              <a:t> ML for Molecular Sciences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ne with green circles and dots&#10;&#10;Description automatically generated">
            <a:extLst>
              <a:ext uri="{FF2B5EF4-FFF2-40B4-BE49-F238E27FC236}">
                <a16:creationId xmlns:a16="http://schemas.microsoft.com/office/drawing/2014/main" id="{E5DFA312-DD27-7CBB-3727-2EAC879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8" y="379127"/>
            <a:ext cx="5078997" cy="3135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A256C-737D-74B6-F087-66E44120A095}"/>
              </a:ext>
            </a:extLst>
          </p:cNvPr>
          <p:cNvSpPr/>
          <p:nvPr/>
        </p:nvSpPr>
        <p:spPr>
          <a:xfrm rot="2133968">
            <a:off x="996283" y="1669361"/>
            <a:ext cx="784391" cy="155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line&#10;&#10;Description automatically generated">
            <a:extLst>
              <a:ext uri="{FF2B5EF4-FFF2-40B4-BE49-F238E27FC236}">
                <a16:creationId xmlns:a16="http://schemas.microsoft.com/office/drawing/2014/main" id="{1336B273-A83A-71D6-250E-A4413F6E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47" y="578207"/>
            <a:ext cx="4804328" cy="2725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852E6-BCC3-0FBE-628F-1F5BF3DC1D1B}"/>
              </a:ext>
            </a:extLst>
          </p:cNvPr>
          <p:cNvSpPr/>
          <p:nvPr/>
        </p:nvSpPr>
        <p:spPr>
          <a:xfrm rot="2133968">
            <a:off x="10578254" y="1438759"/>
            <a:ext cx="784391" cy="54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line with green and red lines&#10;&#10;Description automatically generated">
            <a:extLst>
              <a:ext uri="{FF2B5EF4-FFF2-40B4-BE49-F238E27FC236}">
                <a16:creationId xmlns:a16="http://schemas.microsoft.com/office/drawing/2014/main" id="{F3160E79-07EC-F0A1-182B-DBEF2CD2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26" y="3953632"/>
            <a:ext cx="4180347" cy="2326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81AC5E-8B8C-D013-C35F-AAC77C9E4DAD}"/>
              </a:ext>
            </a:extLst>
          </p:cNvPr>
          <p:cNvSpPr/>
          <p:nvPr/>
        </p:nvSpPr>
        <p:spPr>
          <a:xfrm rot="2133968">
            <a:off x="10415504" y="2582888"/>
            <a:ext cx="784391" cy="54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192B1-797F-9A91-DCC7-F50E90B46334}"/>
              </a:ext>
            </a:extLst>
          </p:cNvPr>
          <p:cNvSpPr/>
          <p:nvPr/>
        </p:nvSpPr>
        <p:spPr>
          <a:xfrm rot="2133968">
            <a:off x="3879274" y="4839905"/>
            <a:ext cx="816030" cy="69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B7D46-57DA-877D-5454-BD166BBBECD8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41496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72BA1B3-C9A8-A6DA-1C18-85B9B25C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"/>
          <a:stretch/>
        </p:blipFill>
        <p:spPr>
          <a:xfrm>
            <a:off x="1034179" y="2446867"/>
            <a:ext cx="10123642" cy="19642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28F5FF-8EB9-96AA-49E7-C7AA7C004628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26681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rrow pointing to a blue and green line&#10;&#10;Description automatically generated">
            <a:extLst>
              <a:ext uri="{FF2B5EF4-FFF2-40B4-BE49-F238E27FC236}">
                <a16:creationId xmlns:a16="http://schemas.microsoft.com/office/drawing/2014/main" id="{2022D31F-CE90-1C06-CB32-2B9802CE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5" y="897468"/>
            <a:ext cx="7032627" cy="2039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F28EEA-C4D2-9290-B761-3B3C858B3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01"/>
          <a:stretch/>
        </p:blipFill>
        <p:spPr>
          <a:xfrm>
            <a:off x="2091588" y="3511333"/>
            <a:ext cx="8008823" cy="20391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89D49-C24F-E3D3-FE37-34DD57E56DEA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129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model&#10;&#10;Description automatically generated with medium confidence">
            <a:extLst>
              <a:ext uri="{FF2B5EF4-FFF2-40B4-BE49-F238E27FC236}">
                <a16:creationId xmlns:a16="http://schemas.microsoft.com/office/drawing/2014/main" id="{A18C9CBE-FE09-D847-CC1F-4C0AB068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2" y="426026"/>
            <a:ext cx="10093175" cy="2732809"/>
          </a:xfrm>
          <a:prstGeom prst="rect">
            <a:avLst/>
          </a:prstGeom>
        </p:spPr>
      </p:pic>
      <p:pic>
        <p:nvPicPr>
          <p:cNvPr id="5" name="Picture 4" descr="A black arrow pointing to a red line&#10;&#10;Description automatically generated">
            <a:extLst>
              <a:ext uri="{FF2B5EF4-FFF2-40B4-BE49-F238E27FC236}">
                <a16:creationId xmlns:a16="http://schemas.microsoft.com/office/drawing/2014/main" id="{91B12DF0-1361-7987-7585-B108F79B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95" y="4267199"/>
            <a:ext cx="8708410" cy="14651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FD9D3C-0088-380E-BDF9-07B1C7313D42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9518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ross&#10;&#10;Description automatically generated">
            <a:extLst>
              <a:ext uri="{FF2B5EF4-FFF2-40B4-BE49-F238E27FC236}">
                <a16:creationId xmlns:a16="http://schemas.microsoft.com/office/drawing/2014/main" id="{BC5EB918-F8AD-3B25-28B8-E0336F97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9" y="1717963"/>
            <a:ext cx="10166742" cy="270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B85EC-5DFE-0DA7-FF64-45D0A74E2603}"/>
              </a:ext>
            </a:extLst>
          </p:cNvPr>
          <p:cNvSpPr/>
          <p:nvPr/>
        </p:nvSpPr>
        <p:spPr>
          <a:xfrm>
            <a:off x="3395095" y="4091622"/>
            <a:ext cx="4547936" cy="78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4B27B-C58E-C606-A0B2-9E1AB4EE941A}"/>
              </a:ext>
            </a:extLst>
          </p:cNvPr>
          <p:cNvSpPr/>
          <p:nvPr/>
        </p:nvSpPr>
        <p:spPr>
          <a:xfrm>
            <a:off x="10325496" y="3551251"/>
            <a:ext cx="1150443" cy="78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3759E-50CC-DC76-CB4D-94CC7505D442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9364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Collab notebook on PCA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9B486B-2F48-1F1E-63A3-C876384AE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data linearly into new properties that are not correlated with each other</a:t>
            </a:r>
          </a:p>
          <a:p>
            <a:r>
              <a:rPr lang="en-US" dirty="0"/>
              <a:t>Based on Single Value Decomposition (SVD)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D781F-3FF1-F763-4786-A42D50725B86}"/>
              </a:ext>
            </a:extLst>
          </p:cNvPr>
          <p:cNvSpPr txBox="1"/>
          <p:nvPr/>
        </p:nvSpPr>
        <p:spPr>
          <a:xfrm>
            <a:off x="-1" y="6311900"/>
            <a:ext cx="1191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jonathan-hui.medium.com</a:t>
            </a:r>
            <a:r>
              <a:rPr lang="en-US" dirty="0"/>
              <a:t>/machine-learning-singular-value-decomposition-svd-principal-component-analysis-pca-1d45e885e491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7A176-5A2A-7518-D574-94DFB5D5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2" y="3128964"/>
            <a:ext cx="54610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ouse&#10;&#10;Description automatically generated">
            <a:extLst>
              <a:ext uri="{FF2B5EF4-FFF2-40B4-BE49-F238E27FC236}">
                <a16:creationId xmlns:a16="http://schemas.microsoft.com/office/drawing/2014/main" id="{50D29405-C0A7-AAAD-092B-779BD10F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53" y="365124"/>
            <a:ext cx="10994947" cy="59248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F038F4-8056-34E2-B463-F2CEF4F175CE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343168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364F17F-C366-2756-B3DD-27785B09E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11"/>
          <a:stretch/>
        </p:blipFill>
        <p:spPr>
          <a:xfrm>
            <a:off x="594014" y="540904"/>
            <a:ext cx="10192536" cy="2278496"/>
          </a:xfrm>
          <a:prstGeom prst="rect">
            <a:avLst/>
          </a:prstGeom>
        </p:spPr>
      </p:pic>
      <p:pic>
        <p:nvPicPr>
          <p:cNvPr id="10" name="Picture 9" descr="A diagram of a gene&#10;&#10;Description automatically generated">
            <a:extLst>
              <a:ext uri="{FF2B5EF4-FFF2-40B4-BE49-F238E27FC236}">
                <a16:creationId xmlns:a16="http://schemas.microsoft.com/office/drawing/2014/main" id="{999A6287-0CD6-D263-DA23-B81DE936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99" y="3013364"/>
            <a:ext cx="3165749" cy="3507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88166D-B4D9-D328-F42B-AB826B017A23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23250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arrows&#10;&#10;Description automatically generated">
            <a:extLst>
              <a:ext uri="{FF2B5EF4-FFF2-40B4-BE49-F238E27FC236}">
                <a16:creationId xmlns:a16="http://schemas.microsoft.com/office/drawing/2014/main" id="{17203554-004E-434A-89EA-7A022DCD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6" y="1611825"/>
            <a:ext cx="5975564" cy="3084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F80F4A-52A0-FF2A-B98B-9E9199799F1E}"/>
              </a:ext>
            </a:extLst>
          </p:cNvPr>
          <p:cNvSpPr/>
          <p:nvPr/>
        </p:nvSpPr>
        <p:spPr>
          <a:xfrm>
            <a:off x="4744077" y="2668299"/>
            <a:ext cx="2310824" cy="21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67201A6F-3E6B-A467-5A18-2796C08D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94" y="893678"/>
            <a:ext cx="5485691" cy="2084904"/>
          </a:xfrm>
          <a:prstGeom prst="rect">
            <a:avLst/>
          </a:prstGeom>
        </p:spPr>
      </p:pic>
      <p:pic>
        <p:nvPicPr>
          <p:cNvPr id="10" name="Picture 9" descr="A diagram of a line&#10;&#10;Description automatically generated">
            <a:extLst>
              <a:ext uri="{FF2B5EF4-FFF2-40B4-BE49-F238E27FC236}">
                <a16:creationId xmlns:a16="http://schemas.microsoft.com/office/drawing/2014/main" id="{6485A579-3D09-1B20-2A77-CAAEF09C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97" y="3627461"/>
            <a:ext cx="6122303" cy="23368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005AC4-A597-6AEF-903A-F352FD13E8B6}"/>
              </a:ext>
            </a:extLst>
          </p:cNvPr>
          <p:cNvSpPr/>
          <p:nvPr/>
        </p:nvSpPr>
        <p:spPr>
          <a:xfrm rot="20155861">
            <a:off x="5074385" y="4472776"/>
            <a:ext cx="1544198" cy="1949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B16A5-E29C-CC0D-83A2-B82D202DA7D6}"/>
              </a:ext>
            </a:extLst>
          </p:cNvPr>
          <p:cNvSpPr/>
          <p:nvPr/>
        </p:nvSpPr>
        <p:spPr>
          <a:xfrm rot="20155861" flipH="1">
            <a:off x="9670589" y="2904927"/>
            <a:ext cx="1189809" cy="1445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AB07FD-F15A-C2C0-E515-1D3BD4163744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31952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F1E0B49-090A-6AFC-BF5C-2222D3AC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90" y="1104255"/>
            <a:ext cx="4779545" cy="4649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2B2623-3D3D-1589-BBF7-A1B18AF57337}"/>
              </a:ext>
            </a:extLst>
          </p:cNvPr>
          <p:cNvSpPr/>
          <p:nvPr/>
        </p:nvSpPr>
        <p:spPr>
          <a:xfrm>
            <a:off x="3068256" y="3428999"/>
            <a:ext cx="1307432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B50B5-2D10-9ED6-D6E0-51652E9E9EFE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39282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E292D-7AC4-A954-8C3E-53D5D33D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" y="444284"/>
            <a:ext cx="5773649" cy="454618"/>
          </a:xfrm>
          <a:prstGeom prst="rect">
            <a:avLst/>
          </a:prstGeom>
        </p:spPr>
      </p:pic>
      <p:pic>
        <p:nvPicPr>
          <p:cNvPr id="4" name="Picture 3" descr="A diagram of a line graph&#10;&#10;Description automatically generated">
            <a:extLst>
              <a:ext uri="{FF2B5EF4-FFF2-40B4-BE49-F238E27FC236}">
                <a16:creationId xmlns:a16="http://schemas.microsoft.com/office/drawing/2014/main" id="{C333FCA9-C1F5-7366-8C74-96705B0F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9" y="1540467"/>
            <a:ext cx="4872424" cy="420940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D8E5592C-7325-3DE8-7811-8B1B6354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767" y="1718176"/>
            <a:ext cx="3705602" cy="4031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BA70D-F614-EB8C-746F-B7BAC73A65C1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15818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ght blue line&#10;&#10;Description automatically generated">
            <a:extLst>
              <a:ext uri="{FF2B5EF4-FFF2-40B4-BE49-F238E27FC236}">
                <a16:creationId xmlns:a16="http://schemas.microsoft.com/office/drawing/2014/main" id="{40E90D6F-7F1F-4BF7-0686-D31D410F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59" y="537410"/>
            <a:ext cx="9878682" cy="4868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D339C-35CD-6F2E-AB1B-059514466A87}"/>
              </a:ext>
            </a:extLst>
          </p:cNvPr>
          <p:cNvSpPr/>
          <p:nvPr/>
        </p:nvSpPr>
        <p:spPr>
          <a:xfrm flipH="1">
            <a:off x="8274925" y="4683656"/>
            <a:ext cx="1903790" cy="72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85807F3-BE43-2D54-B7A3-3165719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5635124"/>
            <a:ext cx="6515100" cy="977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564741-A56B-1290-0ACE-5CDB2BE91A47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2553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use&#10;&#10;Description automatically generated">
            <a:extLst>
              <a:ext uri="{FF2B5EF4-FFF2-40B4-BE49-F238E27FC236}">
                <a16:creationId xmlns:a16="http://schemas.microsoft.com/office/drawing/2014/main" id="{52AB265D-109D-A991-DCB0-79D064A1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25" y="288758"/>
            <a:ext cx="8874960" cy="63637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6B820B-B85B-1DE7-C073-7A2220375666}"/>
              </a:ext>
            </a:extLst>
          </p:cNvPr>
          <p:cNvSpPr/>
          <p:nvPr/>
        </p:nvSpPr>
        <p:spPr>
          <a:xfrm>
            <a:off x="5390149" y="4534967"/>
            <a:ext cx="4547936" cy="2117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052A2-EB16-2075-57CE-EB088F745360}"/>
              </a:ext>
            </a:extLst>
          </p:cNvPr>
          <p:cNvSpPr txBox="1"/>
          <p:nvPr/>
        </p:nvSpPr>
        <p:spPr>
          <a:xfrm>
            <a:off x="-1904" y="6492876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=FgakZw6K1QQ</a:t>
            </a:r>
          </a:p>
        </p:txBody>
      </p:sp>
    </p:spTree>
    <p:extLst>
      <p:ext uri="{BB962C8B-B14F-4D97-AF65-F5344CB8AC3E}">
        <p14:creationId xmlns:p14="http://schemas.microsoft.com/office/powerpoint/2010/main" val="2423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209</Words>
  <Application>Microsoft Macintosh PowerPoint</Application>
  <PresentationFormat>Widescreen</PresentationFormat>
  <Paragraphs>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Dimensionality Reduction - PCA</vt:lpstr>
      <vt:lpstr>Principle Component Analysis (PCA)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Collab notebook on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55</cp:revision>
  <dcterms:created xsi:type="dcterms:W3CDTF">2024-06-23T23:35:44Z</dcterms:created>
  <dcterms:modified xsi:type="dcterms:W3CDTF">2024-07-30T15:08:55Z</dcterms:modified>
</cp:coreProperties>
</file>