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4" r:id="rId3"/>
    <p:sldId id="261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6" r:id="rId14"/>
    <p:sldId id="277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6"/>
    <p:restoredTop sz="94625"/>
  </p:normalViewPr>
  <p:slideViewPr>
    <p:cSldViewPr snapToGrid="0">
      <p:cViewPr>
        <p:scale>
          <a:sx n="47" d="100"/>
          <a:sy n="47" d="100"/>
        </p:scale>
        <p:origin x="448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098-FF7B-2B1D-494B-8FAA749E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DB08-ECBC-9315-B5D7-56C86A3C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9867-BCF9-2F83-DF20-8C36A2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F5B8-89D8-EE0E-E576-CD69EEE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BA7E-E105-2587-30BF-4D00427C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955-8BC7-62B3-4612-A8634E3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E032-1330-C82C-CD1C-97422FE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8139-E6DC-8B78-E524-793DBA39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D52A-A805-0447-C356-5E05711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FA6-EBBA-9F88-7447-BE3FA8C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7C5B-AEA5-1E13-1B2F-C1F5243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5236-9D0D-979A-D901-11EC3192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6FE2-1442-7767-CEF7-59F33CC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B390-B471-540D-6570-1BC5E80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A282-C5CF-8F3E-DE01-DEAE2E3E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AFC-1232-B3AE-E0B0-DB4D24C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A66D-9D45-BCEE-0561-F1229E11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21A-9819-5A6D-DE22-C59D6BB0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5066-2174-6E1E-A266-12C110C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2128-7475-1E54-E90D-6AB17EBE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43D-74CB-5C03-3EDC-2F996603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CE-D25F-04F9-2238-81444C77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C42F-FA61-0F85-5BBF-85FE9FEE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E0EC-4380-D32A-501F-D32256BC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8A92-AD7C-58AB-1C0A-1AD7734C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5B6-5550-9A92-EA40-C3FF46B2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8599-ECEB-116C-A9E3-2FBF814F7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1918-8BC0-004B-0687-425013F2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1B85-9537-EB8B-3F9A-BFE50FC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9560-6A6E-BDC8-D7D6-117BD7AA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31C5-29D1-B2C6-D08C-2870925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AC0-478D-F045-F064-56B82991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DE3D-A8C0-5732-2F2A-94E463BA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BC8D5-DE16-4986-E659-9CFAB73D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553C8-8362-59F0-7234-C87563C7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70DE-493E-BE8F-D562-E429F698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D459E-1174-5A01-0B2F-B5B4721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ADA5A-5F0E-1C98-9627-255F4C1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BD6-25BB-238C-800F-C29DA48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4712-C46B-3C9B-10E4-6535718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F50F8-9965-19BA-6BE5-4942E1D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FBB5-9210-CBAE-EEFE-915AC172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CDC54-600D-B5A5-0CDF-D6C65D7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5C5B-1514-9257-95B6-AA8F0F4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EC1AC-93B2-D248-EFC0-E066EE4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E42A2-EC34-E222-B5FD-94DFC90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E6C2-5BF2-C806-71E6-3E09C9F6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AD2D-51CD-D274-0D98-1D8F9AF9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230C-9663-D804-E7AE-ADC5CC6D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590C3-FF03-9E25-9B18-D7BC1BF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B588-270D-600E-2D8D-C288D6E9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1925-BBC5-CDD7-4325-1872C27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4401-534C-ECDB-ACBC-0A2B5F4A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DBF43-EC2C-FDFF-7842-220D96C1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DF2F-00F6-F1E0-5849-2D8CA006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5E7C0-E819-6E7D-7A0E-AF180FD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77A1-15EF-989F-1D00-C5255258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0058-2567-1733-A691-2E98DAD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D7425-418C-9955-EAF8-A9BEEB1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FC09-3ABE-FD0F-3719-D0628E55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87CC-298C-F75C-5BAE-5A21A0F7C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D5A7E-7A30-9F41-A2ED-194FC1D027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7184-F25C-C9E5-94A3-E3F54E04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3E73-D684-A92E-CA06-E1E25100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D-7139-5758-CC37-058D3BE8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Dimensionality Reduction -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B27C-B3A6-22A1-6814-AE192F68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Shuwen Yue</a:t>
            </a:r>
          </a:p>
          <a:p>
            <a:r>
              <a:rPr lang="en-US" dirty="0" err="1"/>
              <a:t>i-CoMSE</a:t>
            </a:r>
            <a:r>
              <a:rPr lang="en-US" dirty="0"/>
              <a:t> ML for Molecular Sciences</a:t>
            </a:r>
          </a:p>
        </p:txBody>
      </p:sp>
    </p:spTree>
    <p:extLst>
      <p:ext uri="{BB962C8B-B14F-4D97-AF65-F5344CB8AC3E}">
        <p14:creationId xmlns:p14="http://schemas.microsoft.com/office/powerpoint/2010/main" val="14584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ine with green circles and dots&#10;&#10;Description automatically generated">
            <a:extLst>
              <a:ext uri="{FF2B5EF4-FFF2-40B4-BE49-F238E27FC236}">
                <a16:creationId xmlns:a16="http://schemas.microsoft.com/office/drawing/2014/main" id="{E5DFA312-DD27-7CBB-3727-2EAC879E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48" y="379127"/>
            <a:ext cx="5078997" cy="31355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1A256C-737D-74B6-F087-66E44120A095}"/>
              </a:ext>
            </a:extLst>
          </p:cNvPr>
          <p:cNvSpPr/>
          <p:nvPr/>
        </p:nvSpPr>
        <p:spPr>
          <a:xfrm rot="2133968">
            <a:off x="996283" y="1669361"/>
            <a:ext cx="784391" cy="1551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line&#10;&#10;Description automatically generated">
            <a:extLst>
              <a:ext uri="{FF2B5EF4-FFF2-40B4-BE49-F238E27FC236}">
                <a16:creationId xmlns:a16="http://schemas.microsoft.com/office/drawing/2014/main" id="{1336B273-A83A-71D6-250E-A4413F6E2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747" y="578207"/>
            <a:ext cx="4804328" cy="27257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4852E6-BCC3-0FBE-628F-1F5BF3DC1D1B}"/>
              </a:ext>
            </a:extLst>
          </p:cNvPr>
          <p:cNvSpPr/>
          <p:nvPr/>
        </p:nvSpPr>
        <p:spPr>
          <a:xfrm rot="2133968">
            <a:off x="10578254" y="1438759"/>
            <a:ext cx="784391" cy="543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line with green and red lines&#10;&#10;Description automatically generated">
            <a:extLst>
              <a:ext uri="{FF2B5EF4-FFF2-40B4-BE49-F238E27FC236}">
                <a16:creationId xmlns:a16="http://schemas.microsoft.com/office/drawing/2014/main" id="{F3160E79-07EC-F0A1-182B-DBEF2CD27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826" y="3953632"/>
            <a:ext cx="4180347" cy="232616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C81AC5E-8B8C-D013-C35F-AAC77C9E4DAD}"/>
              </a:ext>
            </a:extLst>
          </p:cNvPr>
          <p:cNvSpPr/>
          <p:nvPr/>
        </p:nvSpPr>
        <p:spPr>
          <a:xfrm rot="2133968">
            <a:off x="10415504" y="2582888"/>
            <a:ext cx="784391" cy="543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4192B1-797F-9A91-DCC7-F50E90B46334}"/>
              </a:ext>
            </a:extLst>
          </p:cNvPr>
          <p:cNvSpPr/>
          <p:nvPr/>
        </p:nvSpPr>
        <p:spPr>
          <a:xfrm rot="2133968">
            <a:off x="3879274" y="4839905"/>
            <a:ext cx="816030" cy="69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72BA1B3-C9A8-A6DA-1C18-85B9B25CC4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5"/>
          <a:stretch/>
        </p:blipFill>
        <p:spPr>
          <a:xfrm>
            <a:off x="1034179" y="2446867"/>
            <a:ext cx="10123642" cy="19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8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rrow pointing to a blue and green line&#10;&#10;Description automatically generated">
            <a:extLst>
              <a:ext uri="{FF2B5EF4-FFF2-40B4-BE49-F238E27FC236}">
                <a16:creationId xmlns:a16="http://schemas.microsoft.com/office/drawing/2014/main" id="{2022D31F-CE90-1C06-CB32-2B9802CE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85" y="897468"/>
            <a:ext cx="7032627" cy="20392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2F28EEA-C4D2-9290-B761-3B3C858B30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001"/>
          <a:stretch/>
        </p:blipFill>
        <p:spPr>
          <a:xfrm>
            <a:off x="2091588" y="3511333"/>
            <a:ext cx="8008823" cy="203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model&#10;&#10;Description automatically generated with medium confidence">
            <a:extLst>
              <a:ext uri="{FF2B5EF4-FFF2-40B4-BE49-F238E27FC236}">
                <a16:creationId xmlns:a16="http://schemas.microsoft.com/office/drawing/2014/main" id="{A18C9CBE-FE09-D847-CC1F-4C0AB068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2" y="426026"/>
            <a:ext cx="10093175" cy="2732809"/>
          </a:xfrm>
          <a:prstGeom prst="rect">
            <a:avLst/>
          </a:prstGeom>
        </p:spPr>
      </p:pic>
      <p:pic>
        <p:nvPicPr>
          <p:cNvPr id="5" name="Picture 4" descr="A black arrow pointing to a red line&#10;&#10;Description automatically generated">
            <a:extLst>
              <a:ext uri="{FF2B5EF4-FFF2-40B4-BE49-F238E27FC236}">
                <a16:creationId xmlns:a16="http://schemas.microsoft.com/office/drawing/2014/main" id="{91B12DF0-1361-7987-7585-B108F79B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95" y="4267199"/>
            <a:ext cx="8708410" cy="14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ross&#10;&#10;Description automatically generated">
            <a:extLst>
              <a:ext uri="{FF2B5EF4-FFF2-40B4-BE49-F238E27FC236}">
                <a16:creationId xmlns:a16="http://schemas.microsoft.com/office/drawing/2014/main" id="{BC5EB918-F8AD-3B25-28B8-E0336F97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29" y="1717963"/>
            <a:ext cx="10166742" cy="2706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0B85EC-5DFE-0DA7-FF64-45D0A74E2603}"/>
              </a:ext>
            </a:extLst>
          </p:cNvPr>
          <p:cNvSpPr/>
          <p:nvPr/>
        </p:nvSpPr>
        <p:spPr>
          <a:xfrm>
            <a:off x="3395095" y="4091622"/>
            <a:ext cx="4547936" cy="78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4B27B-C58E-C606-A0B2-9E1AB4EE941A}"/>
              </a:ext>
            </a:extLst>
          </p:cNvPr>
          <p:cNvSpPr/>
          <p:nvPr/>
        </p:nvSpPr>
        <p:spPr>
          <a:xfrm>
            <a:off x="10325496" y="3551251"/>
            <a:ext cx="1150443" cy="785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0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D-7139-5758-CC37-058D3BE8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Collab notebook on PCA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9B486B-2F48-1F1E-63A3-C876384AE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92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transforms data linearly into new properties that are not correlated with each other</a:t>
            </a:r>
          </a:p>
          <a:p>
            <a:r>
              <a:rPr lang="en-US" dirty="0"/>
              <a:t>Based on Single Value Decomposition (SVD)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D781F-3FF1-F763-4786-A42D50725B86}"/>
              </a:ext>
            </a:extLst>
          </p:cNvPr>
          <p:cNvSpPr txBox="1"/>
          <p:nvPr/>
        </p:nvSpPr>
        <p:spPr>
          <a:xfrm>
            <a:off x="-1" y="6311900"/>
            <a:ext cx="11914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jonathan-hui.medium.com</a:t>
            </a:r>
            <a:r>
              <a:rPr lang="en-US" dirty="0"/>
              <a:t>/machine-learning-singular-value-decomposition-svd-principal-component-analysis-pca-1d45e885e491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7A176-5A2A-7518-D574-94DFB5D59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982" y="3128964"/>
            <a:ext cx="5461000" cy="304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4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mouse&#10;&#10;Description automatically generated">
            <a:extLst>
              <a:ext uri="{FF2B5EF4-FFF2-40B4-BE49-F238E27FC236}">
                <a16:creationId xmlns:a16="http://schemas.microsoft.com/office/drawing/2014/main" id="{50D29405-C0A7-AAAD-092B-779BD10F8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53" y="365124"/>
            <a:ext cx="10994947" cy="5924839"/>
          </a:xfrm>
        </p:spPr>
      </p:pic>
    </p:spTree>
    <p:extLst>
      <p:ext uri="{BB962C8B-B14F-4D97-AF65-F5344CB8AC3E}">
        <p14:creationId xmlns:p14="http://schemas.microsoft.com/office/powerpoint/2010/main" val="343168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8364F17F-C366-2756-B3DD-27785B09E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511"/>
          <a:stretch/>
        </p:blipFill>
        <p:spPr>
          <a:xfrm>
            <a:off x="594014" y="540904"/>
            <a:ext cx="10192536" cy="2278496"/>
          </a:xfrm>
          <a:prstGeom prst="rect">
            <a:avLst/>
          </a:prstGeom>
        </p:spPr>
      </p:pic>
      <p:pic>
        <p:nvPicPr>
          <p:cNvPr id="10" name="Picture 9" descr="A diagram of a gene&#10;&#10;Description automatically generated">
            <a:extLst>
              <a:ext uri="{FF2B5EF4-FFF2-40B4-BE49-F238E27FC236}">
                <a16:creationId xmlns:a16="http://schemas.microsoft.com/office/drawing/2014/main" id="{999A6287-0CD6-D263-DA23-B81DE936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399" y="3013364"/>
            <a:ext cx="3165749" cy="3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arrows&#10;&#10;Description automatically generated">
            <a:extLst>
              <a:ext uri="{FF2B5EF4-FFF2-40B4-BE49-F238E27FC236}">
                <a16:creationId xmlns:a16="http://schemas.microsoft.com/office/drawing/2014/main" id="{17203554-004E-434A-89EA-7A022DCD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6" y="1611825"/>
            <a:ext cx="5975564" cy="3084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6F80F4A-52A0-FF2A-B98B-9E9199799F1E}"/>
              </a:ext>
            </a:extLst>
          </p:cNvPr>
          <p:cNvSpPr/>
          <p:nvPr/>
        </p:nvSpPr>
        <p:spPr>
          <a:xfrm>
            <a:off x="4744077" y="2668299"/>
            <a:ext cx="2310824" cy="2146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67201A6F-3E6B-A467-5A18-2796C08D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94" y="893678"/>
            <a:ext cx="5485691" cy="2084904"/>
          </a:xfrm>
          <a:prstGeom prst="rect">
            <a:avLst/>
          </a:prstGeom>
        </p:spPr>
      </p:pic>
      <p:pic>
        <p:nvPicPr>
          <p:cNvPr id="10" name="Picture 9" descr="A diagram of a line&#10;&#10;Description automatically generated">
            <a:extLst>
              <a:ext uri="{FF2B5EF4-FFF2-40B4-BE49-F238E27FC236}">
                <a16:creationId xmlns:a16="http://schemas.microsoft.com/office/drawing/2014/main" id="{6485A579-3D09-1B20-2A77-CAAEF09CC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297" y="3627461"/>
            <a:ext cx="6122303" cy="23368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005AC4-A597-6AEF-903A-F352FD13E8B6}"/>
              </a:ext>
            </a:extLst>
          </p:cNvPr>
          <p:cNvSpPr/>
          <p:nvPr/>
        </p:nvSpPr>
        <p:spPr>
          <a:xfrm rot="20155861">
            <a:off x="5074385" y="4472776"/>
            <a:ext cx="1544198" cy="1949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B16A5-E29C-CC0D-83A2-B82D202DA7D6}"/>
              </a:ext>
            </a:extLst>
          </p:cNvPr>
          <p:cNvSpPr/>
          <p:nvPr/>
        </p:nvSpPr>
        <p:spPr>
          <a:xfrm rot="20155861" flipH="1">
            <a:off x="9670589" y="2904927"/>
            <a:ext cx="1189809" cy="1445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F1E0B49-090A-6AFC-BF5C-2222D3AC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790" y="1104255"/>
            <a:ext cx="4779545" cy="4649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2B2623-3D3D-1589-BBF7-A1B18AF57337}"/>
              </a:ext>
            </a:extLst>
          </p:cNvPr>
          <p:cNvSpPr/>
          <p:nvPr/>
        </p:nvSpPr>
        <p:spPr>
          <a:xfrm>
            <a:off x="3068256" y="3428999"/>
            <a:ext cx="1307432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6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2E292D-7AC4-A954-8C3E-53D5D33D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0" y="444284"/>
            <a:ext cx="5773649" cy="454618"/>
          </a:xfrm>
          <a:prstGeom prst="rect">
            <a:avLst/>
          </a:prstGeom>
        </p:spPr>
      </p:pic>
      <p:pic>
        <p:nvPicPr>
          <p:cNvPr id="4" name="Picture 3" descr="A diagram of a line graph&#10;&#10;Description automatically generated">
            <a:extLst>
              <a:ext uri="{FF2B5EF4-FFF2-40B4-BE49-F238E27FC236}">
                <a16:creationId xmlns:a16="http://schemas.microsoft.com/office/drawing/2014/main" id="{C333FCA9-C1F5-7366-8C74-96705B0F0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49" y="1540467"/>
            <a:ext cx="4872424" cy="4209404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D8E5592C-7325-3DE8-7811-8B1B6354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767" y="1718176"/>
            <a:ext cx="3705602" cy="40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2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ight blue line&#10;&#10;Description automatically generated">
            <a:extLst>
              <a:ext uri="{FF2B5EF4-FFF2-40B4-BE49-F238E27FC236}">
                <a16:creationId xmlns:a16="http://schemas.microsoft.com/office/drawing/2014/main" id="{40E90D6F-7F1F-4BF7-0686-D31D410F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59" y="537410"/>
            <a:ext cx="9878682" cy="48687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2D339C-35CD-6F2E-AB1B-059514466A87}"/>
              </a:ext>
            </a:extLst>
          </p:cNvPr>
          <p:cNvSpPr/>
          <p:nvPr/>
        </p:nvSpPr>
        <p:spPr>
          <a:xfrm flipH="1">
            <a:off x="8274925" y="4683656"/>
            <a:ext cx="1903790" cy="722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285807F3-BE43-2D54-B7A3-3165719A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5635124"/>
            <a:ext cx="6515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use&#10;&#10;Description automatically generated">
            <a:extLst>
              <a:ext uri="{FF2B5EF4-FFF2-40B4-BE49-F238E27FC236}">
                <a16:creationId xmlns:a16="http://schemas.microsoft.com/office/drawing/2014/main" id="{52AB265D-109D-A991-DCB0-79D064A1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25" y="288758"/>
            <a:ext cx="8874960" cy="63637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6B820B-B85B-1DE7-C073-7A2220375666}"/>
              </a:ext>
            </a:extLst>
          </p:cNvPr>
          <p:cNvSpPr/>
          <p:nvPr/>
        </p:nvSpPr>
        <p:spPr>
          <a:xfrm>
            <a:off x="5390149" y="4534967"/>
            <a:ext cx="4547936" cy="2117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53</Words>
  <Application>Microsoft Macintosh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Dimensionality Reduction - PCA</vt:lpstr>
      <vt:lpstr>Principle Component Analysis (PCA)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Google Collab notebook on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Shuwen Yue</dc:creator>
  <cp:lastModifiedBy>Shuwen Yue</cp:lastModifiedBy>
  <cp:revision>54</cp:revision>
  <dcterms:created xsi:type="dcterms:W3CDTF">2024-06-23T23:35:44Z</dcterms:created>
  <dcterms:modified xsi:type="dcterms:W3CDTF">2024-07-25T12:25:34Z</dcterms:modified>
</cp:coreProperties>
</file>