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07AF-0DBE-D248-9448-09EC4B1D4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F6ADF-C95A-D245-AB12-0B30AFD9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6069-EE02-2144-AC14-E1EF315E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71A0-248E-D84A-A9B7-2124B25C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53D7-0F80-344F-A532-89F946D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58CB-B36D-D148-997D-0226396B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A0E58-54FE-B64E-9D01-7603D737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96E5-573D-B34D-B29C-EBCF03D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EB97-36A4-2D49-855C-88DBEBCF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2DAC-BBD0-1F4A-BC6D-3B9A173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C9DD3-30A5-3746-B4D1-9D267DA74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7ACD2-3503-DA41-B989-B9FB19AC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FF5D-4D46-4043-BCB8-B44B015E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9D0C-668D-2043-B05A-7E9A104D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36D4-7940-894E-BC45-D626FBD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7E6D-7B6F-5944-B90D-D48A01D8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346D-F1D9-0B41-AECC-B205374D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21AA-15F2-0549-BB40-3560BB67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77B3-12A4-824E-90A5-3C5212DC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CD73-E2FA-D143-98B4-E884B384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BFA3-625E-C54F-9D91-0F9D0D09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FFCC3-0063-E146-B771-105E451F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167A-79D9-2840-9C1A-076D40CA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A040-F854-EF4E-A5AF-4095FEEF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A00-F59B-3140-884D-697309E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12CA-847E-AF44-8B0C-ACA3558A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773A-6266-EB4D-926E-68FE600F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E0E34-B99D-7B47-8711-EC464D4F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CC1C5-3DB7-2D4E-841B-211BA5E3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79C4-B903-854D-9CC0-6FF48B33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FBE4-2031-374F-9BE0-8382BEB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D318-AEE1-1148-ACA1-A8DE7AF4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11A10-5FB3-0A40-B438-1F6E736F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1B0F4-2159-2549-8593-889F9AA4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DADF-1F97-D945-9B3E-59B75391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B5915-43AD-704E-B6D6-644F200DE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BD1E-AD8D-514E-8730-96F43A9E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0623E-D607-0A4C-9FF6-AB319E36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9745E-1DA5-1C4D-BE81-270A9209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C2BF-FC1C-674B-A14F-FA5A5D95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EBE8B-DBC7-3441-931A-F2CD9F43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54B49-4C90-FA48-91D2-E0447042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41CE2-EB4C-FA47-B1B6-EE7F4AF5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E4B9D-0950-F14E-9E0F-2BEE3F91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050DA-A6A0-754D-A1A4-D0E05752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95C4-E83A-474C-8E48-A54A8EC4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FE9D-E8D6-8848-86A6-CB98DDB7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EC9C-4003-464A-9924-530A0FE5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EC70-2796-534E-8AC8-1E0BCBDB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0A859-C26F-A846-AABD-A5CADC0A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2C3F-5F20-D945-81C2-D690DE07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0B47C-12C4-6C4A-9F9E-5BBE395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4F3E-8486-B446-BB3E-98C111E4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A1056-7748-3F4A-B1D0-CFA54FF37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35DD-06A1-6744-983D-139FECE3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7EA7-A4B2-1341-BAAF-4FFA5792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F8EF4-A0F0-AC4B-8311-8591BE96028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6CB62-88DE-D342-ABA8-D2D425AD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8A432-4C06-C042-8D5A-3B720265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1658A0-DFB9-8643-AB14-BF5B15C35B81}"/>
              </a:ext>
            </a:extLst>
          </p:cNvPr>
          <p:cNvSpPr/>
          <p:nvPr userDrawn="1"/>
        </p:nvSpPr>
        <p:spPr>
          <a:xfrm>
            <a:off x="0" y="0"/>
            <a:ext cx="12192000" cy="12046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67938-08E0-3E43-8648-4CD3F29C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5F0B-482D-CC4C-BE54-1B737E2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2288"/>
            <a:ext cx="10515600" cy="475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251F-EB05-5A4B-A9F6-C067C06D9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Jindal K. Shah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9296-0B71-5245-AD25-DDC33F47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8501C5-C147-9B41-A2D1-6A16CBC0A5E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ow to use our logo | Oklahoma State University">
            <a:extLst>
              <a:ext uri="{FF2B5EF4-FFF2-40B4-BE49-F238E27FC236}">
                <a16:creationId xmlns:a16="http://schemas.microsoft.com/office/drawing/2014/main" id="{82C06105-FE88-6847-89A8-C0C31EA37F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282189"/>
            <a:ext cx="914400" cy="4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681-7184-B343-9367-78C8805B7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Grand Canonical Monte Carlo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F68E5-DBF9-9F4A-9157-015F1E0FD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Jindal K. Shah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Oklahoma State University</a:t>
            </a:r>
          </a:p>
          <a:p>
            <a:r>
              <a:rPr lang="en-US" dirty="0" err="1"/>
              <a:t>i-CoMSE</a:t>
            </a:r>
            <a:r>
              <a:rPr lang="en-US" dirty="0"/>
              <a:t> 2022 MD-MC Summer School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B74D5-06F5-BBAE-824C-475E66B05C7B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4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1083-5617-ED40-A646-6A0D8E68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F928CD-BAA9-F440-9EA6-E3420984A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>
                    <a:latin typeface="Arial"/>
                    <a:cs typeface="Arial"/>
                  </a:rPr>
                  <a:t>The chemical potential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𝜇</m:t>
                    </m:r>
                  </m:oMath>
                </a14:m>
                <a:r>
                  <a:rPr lang="en-US" dirty="0">
                    <a:latin typeface="Arial"/>
                    <a:cs typeface="Arial"/>
                  </a:rPr>
                  <a:t>), volume (</a:t>
                </a:r>
                <a:r>
                  <a:rPr lang="en-US" i="1" dirty="0">
                    <a:latin typeface="Arial"/>
                    <a:cs typeface="Arial"/>
                  </a:rPr>
                  <a:t>V</a:t>
                </a:r>
                <a:r>
                  <a:rPr lang="en-US" dirty="0">
                    <a:latin typeface="Arial"/>
                    <a:cs typeface="Arial"/>
                  </a:rPr>
                  <a:t>) and temperature (</a:t>
                </a:r>
                <a:r>
                  <a:rPr lang="en-US" i="1" dirty="0">
                    <a:latin typeface="Arial"/>
                    <a:cs typeface="Arial"/>
                  </a:rPr>
                  <a:t>T</a:t>
                </a:r>
                <a:r>
                  <a:rPr lang="en-US" dirty="0">
                    <a:latin typeface="Arial"/>
                    <a:cs typeface="Arial"/>
                  </a:rPr>
                  <a:t>) are constant</a:t>
                </a:r>
              </a:p>
              <a:p>
                <a:pPr algn="just"/>
                <a:endParaRPr lang="en-US" dirty="0">
                  <a:latin typeface="Arial"/>
                  <a:cs typeface="Arial"/>
                </a:endParaRPr>
              </a:p>
              <a:p>
                <a:pPr algn="just"/>
                <a:r>
                  <a:rPr lang="en-US" dirty="0">
                    <a:latin typeface="Arial"/>
                    <a:cs typeface="Arial"/>
                  </a:rPr>
                  <a:t>The number of molecules fluctuates</a:t>
                </a:r>
              </a:p>
              <a:p>
                <a:pPr algn="just"/>
                <a:endParaRPr lang="en-US" dirty="0">
                  <a:latin typeface="Arial"/>
                  <a:cs typeface="Arial"/>
                </a:endParaRPr>
              </a:p>
              <a:p>
                <a:pPr algn="just"/>
                <a:r>
                  <a:rPr lang="en-US" dirty="0">
                    <a:latin typeface="Arial"/>
                    <a:cs typeface="Arial"/>
                  </a:rPr>
                  <a:t>Used to calculate phase equilibria</a:t>
                </a:r>
              </a:p>
              <a:p>
                <a:pPr lvl="1" algn="just"/>
                <a:r>
                  <a:rPr lang="en-US" dirty="0">
                    <a:latin typeface="Arial"/>
                    <a:cs typeface="Arial"/>
                  </a:rPr>
                  <a:t>Adsorption of gases in zeolites, MOFs, COFs, carbon </a:t>
                </a:r>
                <a:r>
                  <a:rPr lang="en-US" dirty="0" err="1">
                    <a:latin typeface="Arial"/>
                    <a:cs typeface="Arial"/>
                  </a:rPr>
                  <a:t>nanotubles</a:t>
                </a:r>
                <a:endParaRPr lang="en-US" dirty="0">
                  <a:latin typeface="Arial"/>
                  <a:cs typeface="Arial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F928CD-BAA9-F440-9EA6-E3420984A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3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625B8FF-E840-99BC-B4C7-CF76525F54D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1083-5617-ED40-A646-6A0D8E68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GCMC probability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5B8FF-E840-99BC-B4C7-CF76525F54D0}"/>
              </a:ext>
            </a:extLst>
          </p:cNvPr>
          <p:cNvSpPr txBox="1"/>
          <p:nvPr/>
        </p:nvSpPr>
        <p:spPr>
          <a:xfrm>
            <a:off x="11682805" y="64438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11C42C-5C84-DE46-A285-A0DC07F6982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65E11-453F-68DC-E257-14B04709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63" y="3097566"/>
            <a:ext cx="11015442" cy="8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6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EFBD-B793-48FD-C782-48FE9A0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D88F-E556-4D98-E77F-81C9482B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Thermal moves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Rotation</a:t>
            </a:r>
          </a:p>
          <a:p>
            <a:pPr lvl="1"/>
            <a:r>
              <a:rPr lang="en-US" dirty="0"/>
              <a:t>Conformational moves via fragment sampling</a:t>
            </a:r>
          </a:p>
          <a:p>
            <a:pPr lvl="1"/>
            <a:endParaRPr lang="en-US" dirty="0"/>
          </a:p>
          <a:p>
            <a:r>
              <a:rPr lang="en-US" dirty="0"/>
              <a:t>Insertion/deletion moves</a:t>
            </a:r>
          </a:p>
          <a:p>
            <a:pPr lvl="1"/>
            <a:r>
              <a:rPr lang="en-US" dirty="0"/>
              <a:t>Chemical equilibrium</a:t>
            </a:r>
          </a:p>
        </p:txBody>
      </p:sp>
    </p:spTree>
    <p:extLst>
      <p:ext uri="{BB962C8B-B14F-4D97-AF65-F5344CB8AC3E}">
        <p14:creationId xmlns:p14="http://schemas.microsoft.com/office/powerpoint/2010/main" val="18388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EFBD-B793-48FD-C782-48FE9A0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D88F-E556-4D98-E77F-81C9482B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number of molecules</a:t>
            </a:r>
          </a:p>
          <a:p>
            <a:endParaRPr lang="en-US" dirty="0"/>
          </a:p>
          <a:p>
            <a:r>
              <a:rPr lang="en-US" dirty="0"/>
              <a:t>Average density</a:t>
            </a:r>
          </a:p>
          <a:p>
            <a:endParaRPr lang="en-US" dirty="0"/>
          </a:p>
          <a:p>
            <a:r>
              <a:rPr lang="en-US" dirty="0"/>
              <a:t>Pressure </a:t>
            </a:r>
          </a:p>
          <a:p>
            <a:endParaRPr lang="en-US" dirty="0"/>
          </a:p>
          <a:p>
            <a:r>
              <a:rPr lang="en-US" dirty="0"/>
              <a:t>Equation of state</a:t>
            </a:r>
          </a:p>
          <a:p>
            <a:pPr lvl="1"/>
            <a:r>
              <a:rPr lang="en-US" dirty="0"/>
              <a:t>Temperature is imposed</a:t>
            </a:r>
          </a:p>
          <a:p>
            <a:pPr lvl="1"/>
            <a:r>
              <a:rPr lang="en-US" dirty="0"/>
              <a:t>Density and pressure are obtained</a:t>
            </a:r>
          </a:p>
        </p:txBody>
      </p:sp>
    </p:spTree>
    <p:extLst>
      <p:ext uri="{BB962C8B-B14F-4D97-AF65-F5344CB8AC3E}">
        <p14:creationId xmlns:p14="http://schemas.microsoft.com/office/powerpoint/2010/main" val="298841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EFBD-B793-48FD-C782-48FE9A06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322" y="3073680"/>
            <a:ext cx="10515600" cy="710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Open Q&amp;A!</a:t>
            </a:r>
            <a:br>
              <a:rPr lang="en-US"/>
            </a:br>
            <a:br>
              <a:rPr lang="en-US" dirty="0"/>
            </a:br>
            <a:r>
              <a:rPr lang="en-US" dirty="0"/>
              <a:t>Write at least one question on the index card that you would like answered from all of us (Eric/Neeraj/Sapna/Jindal/Michael)!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 can be any topic, we will answer if we can!</a:t>
            </a:r>
          </a:p>
        </p:txBody>
      </p:sp>
    </p:spTree>
    <p:extLst>
      <p:ext uri="{BB962C8B-B14F-4D97-AF65-F5344CB8AC3E}">
        <p14:creationId xmlns:p14="http://schemas.microsoft.com/office/powerpoint/2010/main" val="261502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C3188F46-FB0B-A241-BE69-BE5F3257ECF2}" vid="{2C18FDC9-CCD2-FB46-AAC6-044019C5A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4146</TotalTime>
  <Words>153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Wingdings</vt:lpstr>
      <vt:lpstr>Office Theme</vt:lpstr>
      <vt:lpstr>Grand Canonical Monte Carlo</vt:lpstr>
      <vt:lpstr>Basic Idea</vt:lpstr>
      <vt:lpstr>GCMC probability distribution</vt:lpstr>
      <vt:lpstr>Monte Carlo Steps</vt:lpstr>
      <vt:lpstr>Outputs</vt:lpstr>
      <vt:lpstr>Open Q&amp;A!  Write at least one question on the index card that you would like answered from all of us (Eric/Neeraj/Sapna/Jindal/Michael)!  Questions can be any topic, we will answer if we can!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 Meeting</dc:title>
  <dc:creator>Shah, Jindal</dc:creator>
  <cp:lastModifiedBy>Shah, Jindal</cp:lastModifiedBy>
  <cp:revision>37</cp:revision>
  <dcterms:created xsi:type="dcterms:W3CDTF">2021-11-22T15:07:05Z</dcterms:created>
  <dcterms:modified xsi:type="dcterms:W3CDTF">2022-07-15T14:08:54Z</dcterms:modified>
</cp:coreProperties>
</file>