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899592" y="1052736"/>
            <a:ext cx="7560840" cy="5472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icon001\AppData\Local\Microsoft\Windows\Temporary Internet Files\Content.IE5\P5S10USE\notebook_pc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819" y="1742619"/>
            <a:ext cx="792088" cy="7920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91758" y="2390691"/>
            <a:ext cx="1749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사내운영자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GMS_Manager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1027" name="Picture 3" descr="C:\Users\icon001\AppData\Local\Microsoft\Windows\Temporary Internet Files\Content.IE5\P5S10USE\database256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2803" y="4869160"/>
            <a:ext cx="864096" cy="864096"/>
          </a:xfrm>
          <a:prstGeom prst="rect">
            <a:avLst/>
          </a:prstGeom>
          <a:noFill/>
        </p:spPr>
      </p:pic>
      <p:cxnSp>
        <p:nvCxnSpPr>
          <p:cNvPr id="9" name="직선 화살표 연결선 8"/>
          <p:cNvCxnSpPr>
            <a:stCxn id="6" idx="2"/>
            <a:endCxn id="1027" idx="0"/>
          </p:cNvCxnSpPr>
          <p:nvPr/>
        </p:nvCxnSpPr>
        <p:spPr>
          <a:xfrm flipH="1">
            <a:off x="2404851" y="2636912"/>
            <a:ext cx="61506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76859" y="3254787"/>
            <a:ext cx="1483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사용자출입권한 등록</a:t>
            </a:r>
            <a:endParaRPr lang="ko-KR" altLang="en-US" sz="1000" dirty="0"/>
          </a:p>
        </p:txBody>
      </p:sp>
      <p:pic>
        <p:nvPicPr>
          <p:cNvPr id="1028" name="Picture 4" descr="C:\Users\icon001\AppData\Local\Microsoft\Windows\Temporary Internet Files\Content.IE5\NL13G2AQ\Gorilla-server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9227" y="4797152"/>
            <a:ext cx="1080120" cy="1080120"/>
          </a:xfrm>
          <a:prstGeom prst="rect">
            <a:avLst/>
          </a:prstGeom>
          <a:noFill/>
        </p:spPr>
      </p:pic>
      <p:cxnSp>
        <p:nvCxnSpPr>
          <p:cNvPr id="15" name="직선 화살표 연결선 14"/>
          <p:cNvCxnSpPr>
            <a:stCxn id="1027" idx="3"/>
            <a:endCxn id="1028" idx="1"/>
          </p:cNvCxnSpPr>
          <p:nvPr/>
        </p:nvCxnSpPr>
        <p:spPr>
          <a:xfrm>
            <a:off x="2836899" y="5301208"/>
            <a:ext cx="295232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72803" y="580526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데이터베이스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12963" y="5373216"/>
            <a:ext cx="1957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변경된 사용자출입권한 로딩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smtClean="0"/>
              <a:t>사용자 출입 처리 흐름도</a:t>
            </a:r>
            <a:endParaRPr lang="ko-KR" altLang="en-US" u="sng"/>
          </a:p>
        </p:txBody>
      </p:sp>
      <p:sp>
        <p:nvSpPr>
          <p:cNvPr id="21" name="TextBox 20"/>
          <p:cNvSpPr txBox="1"/>
          <p:nvPr/>
        </p:nvSpPr>
        <p:spPr>
          <a:xfrm>
            <a:off x="5955696" y="580526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통신서버</a:t>
            </a:r>
            <a:endParaRPr lang="ko-KR" altLang="en-US" sz="1000" dirty="0"/>
          </a:p>
        </p:txBody>
      </p:sp>
      <p:pic>
        <p:nvPicPr>
          <p:cNvPr id="22" name="Picture 108" descr="con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0452" y="1772816"/>
            <a:ext cx="450863" cy="500066"/>
          </a:xfrm>
          <a:prstGeom prst="rect">
            <a:avLst/>
          </a:prstGeom>
          <a:noFill/>
        </p:spPr>
      </p:pic>
      <p:cxnSp>
        <p:nvCxnSpPr>
          <p:cNvPr id="24" name="직선 화살표 연결선 23"/>
          <p:cNvCxnSpPr>
            <a:stCxn id="1028" idx="0"/>
            <a:endCxn id="22" idx="2"/>
          </p:cNvCxnSpPr>
          <p:nvPr/>
        </p:nvCxnSpPr>
        <p:spPr>
          <a:xfrm flipV="1">
            <a:off x="6329287" y="2272882"/>
            <a:ext cx="26597" cy="2524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65291" y="3501008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출입권한 전송</a:t>
            </a:r>
            <a:endParaRPr lang="ko-KR" altLang="en-US" sz="1000" dirty="0"/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7085371" y="1628800"/>
            <a:ext cx="648072" cy="576064"/>
          </a:xfrm>
          <a:prstGeom prst="curvedConnector3">
            <a:avLst>
              <a:gd name="adj1" fmla="val 1790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13363" y="1844824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사용자 출입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052736"/>
            <a:ext cx="7560840" cy="5472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icon001\AppData\Local\Microsoft\Windows\Temporary Internet Files\Content.IE5\P5S10USE\notebook_pc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819" y="1742619"/>
            <a:ext cx="792088" cy="7920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91758" y="2390691"/>
            <a:ext cx="1882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사내운영자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GMS_Monitoring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8" name="직선 화살표 연결선 7"/>
          <p:cNvCxnSpPr>
            <a:stCxn id="6" idx="2"/>
            <a:endCxn id="10" idx="1"/>
          </p:cNvCxnSpPr>
          <p:nvPr/>
        </p:nvCxnSpPr>
        <p:spPr>
          <a:xfrm>
            <a:off x="2532882" y="2636912"/>
            <a:ext cx="3256345" cy="2700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3429000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출입문 제어</a:t>
            </a:r>
            <a:endParaRPr lang="ko-KR" altLang="en-US" sz="1000" dirty="0"/>
          </a:p>
        </p:txBody>
      </p:sp>
      <p:pic>
        <p:nvPicPr>
          <p:cNvPr id="10" name="Picture 4" descr="C:\Users\icon001\AppData\Local\Microsoft\Windows\Temporary Internet Files\Content.IE5\NL13G2AQ\Gorilla-serve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9227" y="4797152"/>
            <a:ext cx="1080120" cy="108012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운영자 출입문 제어 흐름도</a:t>
            </a:r>
            <a:endParaRPr lang="ko-KR" alt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955696" y="580526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통신서버</a:t>
            </a:r>
            <a:endParaRPr lang="ko-KR" altLang="en-US" sz="1000" dirty="0"/>
          </a:p>
        </p:txBody>
      </p:sp>
      <p:pic>
        <p:nvPicPr>
          <p:cNvPr id="16" name="Picture 108" descr="con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0452" y="1772816"/>
            <a:ext cx="450863" cy="500066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>
            <a:stCxn id="10" idx="0"/>
            <a:endCxn id="16" idx="2"/>
          </p:cNvCxnSpPr>
          <p:nvPr/>
        </p:nvCxnSpPr>
        <p:spPr>
          <a:xfrm flipV="1">
            <a:off x="6329287" y="2272882"/>
            <a:ext cx="26597" cy="2524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65291" y="3501008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출입제어 전송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899592" y="1052736"/>
            <a:ext cx="7560840" cy="5472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사용자 등록 흐름도</a:t>
            </a:r>
            <a:endParaRPr lang="ko-KR" alt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1196752"/>
            <a:ext cx="2015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사용자 등록 신청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(ID/PW/</a:t>
            </a:r>
            <a:r>
              <a:rPr lang="ko-KR" altLang="en-US" dirty="0" smtClean="0"/>
              <a:t>운영자명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3140968"/>
            <a:ext cx="20233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GMS_Manager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ID/PW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3563888" y="2132856"/>
            <a:ext cx="2016224" cy="720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승인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3546" y="4149080"/>
            <a:ext cx="19639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사용자 권한 부여</a:t>
            </a:r>
            <a:endParaRPr lang="en-US" altLang="ko-KR" dirty="0" smtClean="0"/>
          </a:p>
          <a:p>
            <a:pPr algn="ctr"/>
            <a:r>
              <a:rPr lang="ko-KR" altLang="en-US" sz="1200" dirty="0" smtClean="0"/>
              <a:t>관리 위치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 소속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 </a:t>
            </a:r>
            <a:r>
              <a:rPr lang="ko-KR" altLang="en-US" sz="1200" dirty="0" smtClean="0"/>
              <a:t>관리 메뉴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720183" y="5373216"/>
            <a:ext cx="17107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사용자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GMS_Manager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설치 및 운영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6" idx="2"/>
            <a:endCxn id="8" idx="0"/>
          </p:cNvCxnSpPr>
          <p:nvPr/>
        </p:nvCxnSpPr>
        <p:spPr>
          <a:xfrm>
            <a:off x="4571504" y="1843083"/>
            <a:ext cx="496" cy="289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7" idx="0"/>
          </p:cNvCxnSpPr>
          <p:nvPr/>
        </p:nvCxnSpPr>
        <p:spPr>
          <a:xfrm>
            <a:off x="4572000" y="2852936"/>
            <a:ext cx="35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9" idx="0"/>
          </p:cNvCxnSpPr>
          <p:nvPr/>
        </p:nvCxnSpPr>
        <p:spPr>
          <a:xfrm>
            <a:off x="4575544" y="3787299"/>
            <a:ext cx="2" cy="361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2"/>
            <a:endCxn id="10" idx="0"/>
          </p:cNvCxnSpPr>
          <p:nvPr/>
        </p:nvCxnSpPr>
        <p:spPr>
          <a:xfrm>
            <a:off x="4575546" y="5072410"/>
            <a:ext cx="0" cy="300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4008" y="284016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4128" y="219209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8" idx="3"/>
            <a:endCxn id="31" idx="1"/>
          </p:cNvCxnSpPr>
          <p:nvPr/>
        </p:nvCxnSpPr>
        <p:spPr>
          <a:xfrm>
            <a:off x="5580112" y="2492896"/>
            <a:ext cx="1355085" cy="24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5197" y="2193831"/>
            <a:ext cx="877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신청서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반려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81</Words>
  <Application>Microsoft Office PowerPoint</Application>
  <PresentationFormat>화면 슬라이드 쇼(4:3)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icon001</cp:lastModifiedBy>
  <cp:revision>5</cp:revision>
  <dcterms:created xsi:type="dcterms:W3CDTF">2006-10-05T04:04:58Z</dcterms:created>
  <dcterms:modified xsi:type="dcterms:W3CDTF">2016-01-06T06:23:08Z</dcterms:modified>
</cp:coreProperties>
</file>