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B8DE-2C1C-457D-AD05-CCFFBDC420BD}" type="datetimeFigureOut">
              <a:rPr lang="ko-KR" altLang="en-US" smtClean="0"/>
              <a:pPr/>
              <a:t>2014-09-24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37D4-5824-4651-89AF-9FAFBFBC2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564360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71868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2"/>
          </p:cNvCxnSpPr>
          <p:nvPr/>
        </p:nvCxnSpPr>
        <p:spPr>
          <a:xfrm rot="5400000" flipH="1">
            <a:off x="3286116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428992" y="2143116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7422" y="164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금고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5918" y="2285992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Z2</a:t>
            </a:r>
            <a:endParaRPr lang="ko-KR" altLang="en-US" sz="9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8992" y="1285860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Z1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5572132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72132" y="2643182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3636" y="16430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43636" y="31432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00694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00694" y="3143248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5400000" flipH="1">
            <a:off x="5214942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>
            <a:off x="5214942" y="3214686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357818" y="1285860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57818" y="2714620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C3</a:t>
            </a:r>
            <a:endParaRPr lang="ko-KR" altLang="en-US" sz="9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00694" y="3143248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L2</a:t>
            </a:r>
            <a:endParaRPr lang="ko-KR" altLang="en-US" sz="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0694" y="1643050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564360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868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rot="5400000" flipH="1">
            <a:off x="3286116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643306" y="2143116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57422" y="1643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전산</a:t>
            </a:r>
            <a:r>
              <a:rPr lang="ko-KR" altLang="en-US" dirty="0"/>
              <a:t>실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5918" y="2285992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Z2</a:t>
            </a:r>
            <a:endParaRPr lang="ko-KR" altLang="en-US" sz="9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8992" y="1142984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Z1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72132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2132" y="2643182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43636" y="1643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화장실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3143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공용창고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0694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0694" y="3143248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 flipH="1">
            <a:off x="5214942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>
            <a:off x="5214942" y="3214686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7488" y="4143380"/>
            <a:ext cx="92869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00430" y="1643050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L2</a:t>
            </a:r>
            <a:endParaRPr lang="ko-KR" altLang="en-US" sz="9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14744" y="4214818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57488" y="4071942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2857488" y="3786190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564360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868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rot="5400000" flipH="1">
            <a:off x="3286116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7422" y="16430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32" y="2071678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Z4</a:t>
            </a:r>
            <a:endParaRPr lang="ko-KR" altLang="en-US" sz="9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8992" y="1142984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Z3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72132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2132" y="2643182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43636" y="16430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31432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0694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0694" y="3143248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 flipH="1">
            <a:off x="5214942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>
            <a:off x="5214942" y="3214686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57488" y="4143380"/>
            <a:ext cx="92869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86182" y="4214818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7488" y="4071942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857488" y="3786190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357686" y="928670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L2</a:t>
            </a:r>
            <a:endParaRPr lang="ko-KR" altLang="en-US" sz="900" b="1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4429124" y="1071546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786182" y="4000504"/>
            <a:ext cx="500066" cy="214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Z1</a:t>
            </a:r>
            <a:endParaRPr lang="ko-KR" altLang="en-US" sz="9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86182" y="1071546"/>
            <a:ext cx="500066" cy="214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Z2</a:t>
            </a:r>
            <a:endParaRPr lang="ko-KR" altLang="en-US" sz="9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72132" y="3571876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Z5</a:t>
            </a:r>
            <a:endParaRPr lang="ko-KR" altLang="en-US" sz="9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86182" y="857232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564360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86248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143372" y="4143380"/>
            <a:ext cx="92869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2066" y="4214818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43372" y="4071942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4143372" y="3786190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571868" y="4000504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5643602" cy="314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5918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868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rot="5400000" flipH="1">
            <a:off x="3286116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428992" y="2143116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71670" y="164305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방범구역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32" y="2143116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Z2</a:t>
            </a:r>
            <a:endParaRPr lang="ko-KR" altLang="en-US" sz="9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8992" y="1285860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Z1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72132" y="1071546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2132" y="2643182"/>
            <a:ext cx="1857388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9322" y="164305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방범구역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0573" y="314324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방범구역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0694" y="1643050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00694" y="3143248"/>
            <a:ext cx="142876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 flipH="1">
            <a:off x="5214942" y="1714488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 flipH="1">
            <a:off x="5214942" y="3214686"/>
            <a:ext cx="428628" cy="285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357818" y="1285860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57818" y="2714620"/>
            <a:ext cx="2143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C3</a:t>
            </a:r>
            <a:endParaRPr lang="ko-KR" altLang="en-US" sz="9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00694" y="1714488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L2</a:t>
            </a:r>
            <a:endParaRPr lang="ko-KR" altLang="en-US" sz="9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00430" y="1714488"/>
            <a:ext cx="21431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72132" y="3714752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Z3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1071546"/>
            <a:ext cx="6215106" cy="4286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6248" y="3071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방범구역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7422" y="5286388"/>
            <a:ext cx="92869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86116" y="5357826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C1</a:t>
            </a:r>
            <a:endParaRPr lang="ko-KR" altLang="en-US" sz="9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57422" y="5214950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L1</a:t>
            </a:r>
            <a:endParaRPr lang="ko-KR" altLang="en-US" sz="900" b="1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357422" y="4929198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0892" y="5357826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C2</a:t>
            </a:r>
            <a:endParaRPr lang="ko-KR" altLang="en-US" sz="9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72198" y="5214950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L2</a:t>
            </a:r>
            <a:endParaRPr lang="ko-KR" altLang="en-US" sz="900" b="1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072198" y="4929198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072198" y="928670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L5</a:t>
            </a:r>
            <a:endParaRPr lang="ko-KR" altLang="en-US" sz="900" b="1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072198" y="642918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714744" y="857232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C6</a:t>
            </a:r>
            <a:endParaRPr lang="ko-KR" altLang="en-US" sz="9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86050" y="928670"/>
            <a:ext cx="857256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L6</a:t>
            </a:r>
            <a:endParaRPr lang="ko-KR" altLang="en-US" sz="900" b="1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2786050" y="642918"/>
            <a:ext cx="785818" cy="4286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643042" y="1928802"/>
            <a:ext cx="28575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L7</a:t>
            </a:r>
            <a:endParaRPr lang="ko-KR" altLang="en-US" sz="9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3042" y="3786190"/>
            <a:ext cx="28575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L8</a:t>
            </a:r>
            <a:endParaRPr lang="ko-KR" altLang="en-US" sz="9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58148" y="1928802"/>
            <a:ext cx="28575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L4</a:t>
            </a:r>
            <a:endParaRPr lang="ko-KR" altLang="en-US" sz="9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58148" y="3786190"/>
            <a:ext cx="28575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L3</a:t>
            </a:r>
            <a:endParaRPr lang="ko-KR" altLang="en-US" sz="900" b="1" dirty="0"/>
          </a:p>
        </p:txBody>
      </p:sp>
      <p:cxnSp>
        <p:nvCxnSpPr>
          <p:cNvPr id="25" name="직선 연결선 24"/>
          <p:cNvCxnSpPr/>
          <p:nvPr/>
        </p:nvCxnSpPr>
        <p:spPr>
          <a:xfrm rot="5400000" flipH="1" flipV="1">
            <a:off x="1428728" y="2071678"/>
            <a:ext cx="500066" cy="2143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 flipH="1" flipV="1">
            <a:off x="1428728" y="3929066"/>
            <a:ext cx="500066" cy="2143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6200000" flipV="1">
            <a:off x="7858148" y="3929066"/>
            <a:ext cx="500066" cy="2143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V="1">
            <a:off x="7858148" y="2071678"/>
            <a:ext cx="500066" cy="2143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00892" y="857232"/>
            <a:ext cx="57150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C5</a:t>
            </a:r>
            <a:endParaRPr lang="ko-KR" altLang="en-US" sz="9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01024" y="2500306"/>
            <a:ext cx="2143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C4</a:t>
            </a:r>
            <a:endParaRPr lang="ko-KR" altLang="en-US" sz="9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01024" y="4357694"/>
            <a:ext cx="2143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C3</a:t>
            </a:r>
            <a:endParaRPr lang="ko-KR" altLang="en-US" sz="9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71604" y="4357694"/>
            <a:ext cx="2143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C8</a:t>
            </a:r>
            <a:endParaRPr lang="ko-KR" altLang="en-US" sz="9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71604" y="2571744"/>
            <a:ext cx="2143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C7</a:t>
            </a:r>
            <a:endParaRPr lang="ko-KR" altLang="en-US" sz="9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57686" y="5143512"/>
            <a:ext cx="500066" cy="214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Z1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786710" y="3143248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Z2</a:t>
            </a:r>
            <a:endParaRPr lang="ko-KR" altLang="en-US" sz="9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29190" y="1071546"/>
            <a:ext cx="500066" cy="214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Z3</a:t>
            </a:r>
            <a:endParaRPr lang="ko-KR" altLang="en-US" sz="9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85918" y="3143248"/>
            <a:ext cx="214314" cy="357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Z4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00042"/>
            <a:ext cx="3948129" cy="59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0800000">
            <a:off x="2571736" y="2143116"/>
            <a:ext cx="285752" cy="1428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2937" y="1857364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</a:rPr>
              <a:t>도어락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접점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143240" y="4929198"/>
            <a:ext cx="42862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4612" y="4786322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DS2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4612" y="5072074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LS2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143240" y="5214950"/>
            <a:ext cx="42862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4612" y="557214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EX2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3143240" y="5715016"/>
            <a:ext cx="42862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81</Words>
  <Application>Microsoft Office PowerPoint</Application>
  <PresentationFormat>화면 슬라이드 쇼(4:3)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icon001</dc:creator>
  <cp:lastModifiedBy>icon001</cp:lastModifiedBy>
  <cp:revision>42</cp:revision>
  <dcterms:created xsi:type="dcterms:W3CDTF">2012-10-10T01:06:36Z</dcterms:created>
  <dcterms:modified xsi:type="dcterms:W3CDTF">2014-09-24T08:25:02Z</dcterms:modified>
</cp:coreProperties>
</file>