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71" r:id="rId8"/>
    <p:sldId id="269" r:id="rId9"/>
    <p:sldId id="272" r:id="rId10"/>
    <p:sldId id="273" r:id="rId11"/>
    <p:sldId id="274" r:id="rId12"/>
    <p:sldId id="275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-pc" initials="t" lastIdx="3" clrIdx="0">
    <p:extLst>
      <p:ext uri="{19B8F6BF-5375-455C-9EA6-DF929625EA0E}">
        <p15:presenceInfo xmlns:p15="http://schemas.microsoft.com/office/powerpoint/2012/main" userId="thanh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A7200"/>
    <a:srgbClr val="0033CC"/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4660"/>
  </p:normalViewPr>
  <p:slideViewPr>
    <p:cSldViewPr>
      <p:cViewPr varScale="1">
        <p:scale>
          <a:sx n="76" d="100"/>
          <a:sy n="76" d="100"/>
        </p:scale>
        <p:origin x="10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Biểu</a:t>
            </a:r>
            <a:r>
              <a:rPr lang="en-US" baseline="0"/>
              <a:t> đồ 1: Số lượng ảnh trong mỗi lớp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Tên thành viên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Other</c:v>
                </c:pt>
                <c:pt idx="1">
                  <c:v>Tan</c:v>
                </c:pt>
                <c:pt idx="2">
                  <c:v>Thanh</c:v>
                </c:pt>
                <c:pt idx="3">
                  <c:v>Tuyen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2251</c:v>
                </c:pt>
                <c:pt idx="1">
                  <c:v>2018</c:v>
                </c:pt>
                <c:pt idx="2">
                  <c:v>1903</c:v>
                </c:pt>
                <c:pt idx="3">
                  <c:v>1979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10944"/>
        <c:axId val="70113664"/>
      </c:barChart>
      <c:catAx>
        <c:axId val="701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3664"/>
        <c:crosses val="autoZero"/>
        <c:auto val="1"/>
        <c:lblAlgn val="ctr"/>
        <c:lblOffset val="100"/>
        <c:noMultiLvlLbl val="0"/>
      </c:catAx>
      <c:valAx>
        <c:axId val="7011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217D4-3B1F-4C48-B425-7980B2126A8D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C4ECB-37D5-405D-A271-10D6B1B1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C4ECB-37D5-405D-A271-10D6B1B17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C4ECB-37D5-405D-A271-10D6B1B17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=""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828801"/>
            <a:ext cx="8610600" cy="2438400"/>
          </a:xfrm>
        </p:spPr>
        <p:txBody>
          <a:bodyPr/>
          <a:lstStyle/>
          <a:p>
            <a:pPr algn="ctr"/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MÔN HỌC</a:t>
            </a:r>
            <a:b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 HỌC NÂNG </a:t>
            </a:r>
            <a:r>
              <a:rPr lang="en-US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CNN ĐỂ </a:t>
            </a:r>
            <a:r>
              <a:rPr lang="es-ES" dirty="0" smtClean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ĐOÁN THÀNH VIÊN NHÓM BẰNG</a:t>
            </a:r>
            <a:r>
              <a:rPr lang="en-US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KHUÔN </a:t>
            </a:r>
            <a:r>
              <a:rPr lang="es-ES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ABC4F42F-69DB-48A2-8B0C-AAEEA500E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248400" cy="1066800"/>
          </a:xfrm>
        </p:spPr>
        <p:txBody>
          <a:bodyPr/>
          <a:lstStyle/>
          <a:p>
            <a:r>
              <a:rPr lang="en-US" sz="2400" dirty="0" smtClean="0"/>
              <a:t>GIẢNG VIÊN HƯỚNG DẪN</a:t>
            </a:r>
            <a:r>
              <a:rPr lang="vi-VN" sz="2400" dirty="0" smtClean="0"/>
              <a:t>: </a:t>
            </a:r>
            <a:endParaRPr lang="en-US" sz="2400" dirty="0"/>
          </a:p>
          <a:p>
            <a:r>
              <a:rPr lang="vi-VN" sz="2400" b="1" dirty="0"/>
              <a:t>PGS </a:t>
            </a:r>
            <a:r>
              <a:rPr lang="vi-VN" sz="2400" b="1" dirty="0" smtClean="0"/>
              <a:t>TS.P</a:t>
            </a:r>
            <a:r>
              <a:rPr lang="en-US" sz="2400" b="1" dirty="0" smtClean="0"/>
              <a:t>HẠM NGUYÊN KHANG</a:t>
            </a:r>
            <a:endParaRPr lang="en-US" sz="2400" b="1" dirty="0"/>
          </a:p>
        </p:txBody>
      </p:sp>
      <p:sp>
        <p:nvSpPr>
          <p:cNvPr id="2053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5AD23D9-9A9A-415D-A8E5-5786BEEB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3200400" cy="312420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FD2152D-0356-4555-91F5-8B0FD3F7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67000"/>
            <a:ext cx="3810000" cy="3124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9C4E5803-7FF2-436E-8A64-D8AE8956B3D4}"/>
              </a:ext>
            </a:extLst>
          </p:cNvPr>
          <p:cNvSpPr/>
          <p:nvPr/>
        </p:nvSpPr>
        <p:spPr>
          <a:xfrm>
            <a:off x="3886200" y="3848100"/>
            <a:ext cx="1101634" cy="7620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55C2B4-41D2-446C-8066-55163993AA71}"/>
              </a:ext>
            </a:extLst>
          </p:cNvPr>
          <p:cNvSpPr/>
          <p:nvPr/>
        </p:nvSpPr>
        <p:spPr>
          <a:xfrm>
            <a:off x="1600200" y="2057400"/>
            <a:ext cx="13716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B640367-9E77-42E8-BAF2-C39701EF1F24}"/>
              </a:ext>
            </a:extLst>
          </p:cNvPr>
          <p:cNvSpPr/>
          <p:nvPr/>
        </p:nvSpPr>
        <p:spPr>
          <a:xfrm>
            <a:off x="6324600" y="2057400"/>
            <a:ext cx="13716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conv2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6383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B5B1A0D-623F-4CF7-83E5-78AF107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ADEDA31-2912-4B12-A049-8B7D4CBF2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7" y="2590800"/>
            <a:ext cx="3377514" cy="3124200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66942B1-1382-46C3-8A3F-48EDF8136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2590800"/>
            <a:ext cx="3377514" cy="31242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80C5EF74-463B-4B8C-BE25-5ADAE3978E34}"/>
              </a:ext>
            </a:extLst>
          </p:cNvPr>
          <p:cNvSpPr/>
          <p:nvPr/>
        </p:nvSpPr>
        <p:spPr>
          <a:xfrm>
            <a:off x="3810001" y="3886200"/>
            <a:ext cx="1219199" cy="685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ED41C35-7EC1-45C7-A95C-106744DC16CE}"/>
              </a:ext>
            </a:extLst>
          </p:cNvPr>
          <p:cNvSpPr/>
          <p:nvPr/>
        </p:nvSpPr>
        <p:spPr>
          <a:xfrm>
            <a:off x="1524001" y="2057400"/>
            <a:ext cx="1219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CBDE814-C9C7-43D3-AE0E-BFB6C125511D}"/>
              </a:ext>
            </a:extLst>
          </p:cNvPr>
          <p:cNvSpPr/>
          <p:nvPr/>
        </p:nvSpPr>
        <p:spPr>
          <a:xfrm>
            <a:off x="6400800" y="2057400"/>
            <a:ext cx="1219199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conv4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6383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B5B1A0D-623F-4CF7-83E5-78AF107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4375AF-97EC-42E4-9167-D3FA16576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599"/>
            <a:ext cx="3983163" cy="3156469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48D2840-0A25-4E42-8E55-D32BC58D0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4599"/>
            <a:ext cx="4114800" cy="3156470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6383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B5B1A0D-623F-4CF7-83E5-78AF107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923B1B-1154-41C7-9B94-F127C49E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4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lắng nghe phần trình bày báo cáo của nhóm.</a:t>
            </a:r>
          </a:p>
          <a:p>
            <a:pPr marL="0" indent="0" algn="ctr">
              <a:buNone/>
            </a:pPr>
            <a:endParaRPr lang="en-US" sz="40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đây là phần DEMO. </a:t>
            </a:r>
            <a:endParaRPr lang="en-US" sz="40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82575"/>
            <a:ext cx="6934200" cy="944563"/>
          </a:xfrm>
        </p:spPr>
        <p:txBody>
          <a:bodyPr/>
          <a:lstStyle/>
          <a:p>
            <a:r>
              <a:rPr lang="en-US" altLang="en-US" sz="2800" err="1"/>
              <a:t>Thành</a:t>
            </a:r>
            <a:r>
              <a:rPr lang="en-US" altLang="en-US" sz="2800"/>
              <a:t> </a:t>
            </a:r>
            <a:r>
              <a:rPr lang="en-US" altLang="en-US" sz="2800" err="1"/>
              <a:t>viên</a:t>
            </a:r>
            <a:r>
              <a:rPr lang="en-US" altLang="en-US" sz="2800"/>
              <a:t> </a:t>
            </a:r>
            <a:r>
              <a:rPr lang="en-US" altLang="en-US" sz="2800" err="1"/>
              <a:t>nhóm</a:t>
            </a:r>
            <a:r>
              <a:rPr lang="en-US" altLang="en-US" sz="2800"/>
              <a:t>: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2014121"/>
            <a:ext cx="8077200" cy="32004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Thanh Tuyền		B1304519</a:t>
            </a: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B1509892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B1509894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B1509942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F52082-F01C-479F-BFA4-3B6210D1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2575"/>
            <a:ext cx="7010400" cy="944563"/>
          </a:xfrm>
        </p:spPr>
        <p:txBody>
          <a:bodyPr/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902F47-442E-4034-963A-236891D3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981200"/>
            <a:ext cx="7162800" cy="3962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47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AF975-9FB8-4117-9C2A-6FF1A5C7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EDE5C0-6FAD-417E-8B3F-B3C7CCF4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00250"/>
            <a:ext cx="8229600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nhận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thời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thực.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xác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CNN vào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56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CE2EB-42C5-4B2C-AB12-DE652138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ớng giải quyết: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C21CA0C-F89C-466F-9591-E21C05347084}"/>
              </a:ext>
            </a:extLst>
          </p:cNvPr>
          <p:cNvSpPr txBox="1">
            <a:spLocks/>
          </p:cNvSpPr>
          <p:nvPr/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thực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3 module: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028700" y="2812735"/>
            <a:ext cx="2667000" cy="1183459"/>
          </a:xfrm>
          <a:custGeom>
            <a:avLst/>
            <a:gdLst>
              <a:gd name="connsiteX0" fmla="*/ 0 w 3250294"/>
              <a:gd name="connsiteY0" fmla="*/ 0 h 1300117"/>
              <a:gd name="connsiteX1" fmla="*/ 2600236 w 3250294"/>
              <a:gd name="connsiteY1" fmla="*/ 0 h 1300117"/>
              <a:gd name="connsiteX2" fmla="*/ 3250294 w 3250294"/>
              <a:gd name="connsiteY2" fmla="*/ 650059 h 1300117"/>
              <a:gd name="connsiteX3" fmla="*/ 2600236 w 3250294"/>
              <a:gd name="connsiteY3" fmla="*/ 1300117 h 1300117"/>
              <a:gd name="connsiteX4" fmla="*/ 0 w 3250294"/>
              <a:gd name="connsiteY4" fmla="*/ 1300117 h 1300117"/>
              <a:gd name="connsiteX5" fmla="*/ 0 w 3250294"/>
              <a:gd name="connsiteY5" fmla="*/ 0 h 13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0294" h="1300117">
                <a:moveTo>
                  <a:pt x="0" y="0"/>
                </a:moveTo>
                <a:lnTo>
                  <a:pt x="2600236" y="0"/>
                </a:lnTo>
                <a:lnTo>
                  <a:pt x="3250294" y="650059"/>
                </a:lnTo>
                <a:lnTo>
                  <a:pt x="2600236" y="1300117"/>
                </a:lnTo>
                <a:lnTo>
                  <a:pt x="0" y="1300117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64008" rIns="357033" bIns="6400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Thu </a:t>
            </a:r>
            <a:r>
              <a:rPr lang="en-US" sz="2000" kern="1200" dirty="0" err="1" smtClean="0"/>
              <a:t>thập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dự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liệu</a:t>
            </a:r>
            <a:endParaRPr lang="en-US" sz="20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010571" y="2812733"/>
            <a:ext cx="3427658" cy="1183461"/>
          </a:xfrm>
          <a:custGeom>
            <a:avLst/>
            <a:gdLst>
              <a:gd name="connsiteX0" fmla="*/ 0 w 3250294"/>
              <a:gd name="connsiteY0" fmla="*/ 0 h 1300117"/>
              <a:gd name="connsiteX1" fmla="*/ 2600236 w 3250294"/>
              <a:gd name="connsiteY1" fmla="*/ 0 h 1300117"/>
              <a:gd name="connsiteX2" fmla="*/ 3250294 w 3250294"/>
              <a:gd name="connsiteY2" fmla="*/ 650059 h 1300117"/>
              <a:gd name="connsiteX3" fmla="*/ 2600236 w 3250294"/>
              <a:gd name="connsiteY3" fmla="*/ 1300117 h 1300117"/>
              <a:gd name="connsiteX4" fmla="*/ 0 w 3250294"/>
              <a:gd name="connsiteY4" fmla="*/ 1300117 h 1300117"/>
              <a:gd name="connsiteX5" fmla="*/ 650059 w 3250294"/>
              <a:gd name="connsiteY5" fmla="*/ 650059 h 1300117"/>
              <a:gd name="connsiteX6" fmla="*/ 0 w 3250294"/>
              <a:gd name="connsiteY6" fmla="*/ 0 h 13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0294" h="1300117">
                <a:moveTo>
                  <a:pt x="0" y="0"/>
                </a:moveTo>
                <a:lnTo>
                  <a:pt x="2600236" y="0"/>
                </a:lnTo>
                <a:lnTo>
                  <a:pt x="3250294" y="650059"/>
                </a:lnTo>
                <a:lnTo>
                  <a:pt x="2600236" y="1300117"/>
                </a:lnTo>
                <a:lnTo>
                  <a:pt x="0" y="1300117"/>
                </a:lnTo>
                <a:lnTo>
                  <a:pt x="650059" y="6500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shade val="80000"/>
              <a:hueOff val="0"/>
              <a:satOff val="-16910"/>
              <a:lumOff val="16907"/>
              <a:alphaOff val="0"/>
            </a:schemeClr>
          </a:fillRef>
          <a:effectRef idx="1">
            <a:schemeClr val="accent6">
              <a:shade val="80000"/>
              <a:hueOff val="0"/>
              <a:satOff val="-16910"/>
              <a:lumOff val="169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071" tIns="64008" rIns="682062" bIns="6400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err="1" smtClean="0"/>
              <a:t>Thiết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kế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mô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hình</a:t>
            </a:r>
            <a:r>
              <a:rPr lang="en-US" sz="2000" kern="1200" dirty="0" smtClean="0"/>
              <a:t>,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err="1" smtClean="0"/>
              <a:t>Huấn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endParaRPr lang="en-US" sz="20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5696286" y="2812733"/>
            <a:ext cx="2895600" cy="1188975"/>
          </a:xfrm>
          <a:custGeom>
            <a:avLst/>
            <a:gdLst>
              <a:gd name="connsiteX0" fmla="*/ 0 w 3250294"/>
              <a:gd name="connsiteY0" fmla="*/ 0 h 1300117"/>
              <a:gd name="connsiteX1" fmla="*/ 2600236 w 3250294"/>
              <a:gd name="connsiteY1" fmla="*/ 0 h 1300117"/>
              <a:gd name="connsiteX2" fmla="*/ 3250294 w 3250294"/>
              <a:gd name="connsiteY2" fmla="*/ 650059 h 1300117"/>
              <a:gd name="connsiteX3" fmla="*/ 2600236 w 3250294"/>
              <a:gd name="connsiteY3" fmla="*/ 1300117 h 1300117"/>
              <a:gd name="connsiteX4" fmla="*/ 0 w 3250294"/>
              <a:gd name="connsiteY4" fmla="*/ 1300117 h 1300117"/>
              <a:gd name="connsiteX5" fmla="*/ 650059 w 3250294"/>
              <a:gd name="connsiteY5" fmla="*/ 650059 h 1300117"/>
              <a:gd name="connsiteX6" fmla="*/ 0 w 3250294"/>
              <a:gd name="connsiteY6" fmla="*/ 0 h 13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0294" h="1300117">
                <a:moveTo>
                  <a:pt x="0" y="0"/>
                </a:moveTo>
                <a:lnTo>
                  <a:pt x="2600236" y="0"/>
                </a:lnTo>
                <a:lnTo>
                  <a:pt x="3250294" y="650059"/>
                </a:lnTo>
                <a:lnTo>
                  <a:pt x="2600236" y="1300117"/>
                </a:lnTo>
                <a:lnTo>
                  <a:pt x="0" y="1300117"/>
                </a:lnTo>
                <a:lnTo>
                  <a:pt x="650059" y="65005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6">
              <a:shade val="80000"/>
              <a:hueOff val="0"/>
              <a:satOff val="-33821"/>
              <a:lumOff val="338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071" tIns="64008" rIns="682062" bIns="6400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err="1" smtClean="0"/>
              <a:t>Dự</a:t>
            </a:r>
            <a:r>
              <a:rPr lang="en-US" sz="2000" kern="1200" dirty="0" smtClean="0"/>
              <a:t> </a:t>
            </a:r>
            <a:r>
              <a:rPr lang="en-US" sz="2000" kern="1200" dirty="0" err="1" smtClean="0"/>
              <a:t>đoán</a:t>
            </a:r>
            <a:endParaRPr lang="en-US" sz="2000" kern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8700" y="4495800"/>
            <a:ext cx="756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99"/>
                </a:solidFill>
              </a:rPr>
              <a:t>Sử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dụng</a:t>
            </a:r>
            <a:r>
              <a:rPr lang="en-US" dirty="0" smtClean="0">
                <a:solidFill>
                  <a:srgbClr val="000099"/>
                </a:solidFill>
              </a:rPr>
              <a:t> camera </a:t>
            </a:r>
            <a:r>
              <a:rPr lang="en-US" dirty="0" err="1" smtClean="0">
                <a:solidFill>
                  <a:srgbClr val="000099"/>
                </a:solidFill>
              </a:rPr>
              <a:t>để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chụp</a:t>
            </a:r>
            <a:r>
              <a:rPr lang="en-US" dirty="0" smtClean="0">
                <a:solidFill>
                  <a:srgbClr val="000099"/>
                </a:solidFill>
              </a:rPr>
              <a:t> lại </a:t>
            </a:r>
            <a:r>
              <a:rPr lang="en-US" dirty="0" err="1" smtClean="0">
                <a:solidFill>
                  <a:srgbClr val="000099"/>
                </a:solidFill>
              </a:rPr>
              <a:t>hình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ảnh</a:t>
            </a:r>
            <a:r>
              <a:rPr lang="en-US" dirty="0" smtClean="0">
                <a:solidFill>
                  <a:srgbClr val="000099"/>
                </a:solidFill>
              </a:rPr>
              <a:t> của </a:t>
            </a:r>
            <a:r>
              <a:rPr lang="en-US" dirty="0" err="1" smtClean="0">
                <a:solidFill>
                  <a:srgbClr val="000099"/>
                </a:solidFill>
              </a:rPr>
              <a:t>thành</a:t>
            </a:r>
            <a:r>
              <a:rPr lang="en-US" dirty="0" smtClean="0">
                <a:solidFill>
                  <a:srgbClr val="000099"/>
                </a:solidFill>
              </a:rPr>
              <a:t> viên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99"/>
                </a:solidFill>
              </a:rPr>
              <a:t>Sử</a:t>
            </a:r>
            <a:r>
              <a:rPr lang="en-US" dirty="0" smtClean="0">
                <a:solidFill>
                  <a:srgbClr val="000099"/>
                </a:solidFill>
              </a:rPr>
              <a:t> lý nhận </a:t>
            </a:r>
            <a:r>
              <a:rPr lang="en-US" dirty="0" err="1" smtClean="0">
                <a:solidFill>
                  <a:srgbClr val="000099"/>
                </a:solidFill>
              </a:rPr>
              <a:t>diện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khuôn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mặt</a:t>
            </a:r>
            <a:r>
              <a:rPr lang="en-US" dirty="0" smtClean="0">
                <a:solidFill>
                  <a:srgbClr val="000099"/>
                </a:solidFill>
              </a:rPr>
              <a:t>, </a:t>
            </a:r>
            <a:r>
              <a:rPr lang="en-US" dirty="0" err="1" smtClean="0">
                <a:solidFill>
                  <a:srgbClr val="000099"/>
                </a:solidFill>
              </a:rPr>
              <a:t>cắt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ảnh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khuôn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mặt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và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lưu</a:t>
            </a:r>
            <a:r>
              <a:rPr lang="en-US" dirty="0" smtClean="0">
                <a:solidFill>
                  <a:srgbClr val="000099"/>
                </a:solidFill>
              </a:rPr>
              <a:t> vào tập data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99"/>
                </a:solidFill>
              </a:rPr>
              <a:t>Làm </a:t>
            </a:r>
            <a:r>
              <a:rPr lang="en-US" dirty="0" err="1" smtClean="0">
                <a:solidFill>
                  <a:srgbClr val="000099"/>
                </a:solidFill>
              </a:rPr>
              <a:t>giàu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hình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ảnh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khuôn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mặt</a:t>
            </a:r>
            <a:r>
              <a:rPr lang="en-US" dirty="0" smtClean="0">
                <a:solidFill>
                  <a:srgbClr val="000099"/>
                </a:solidFill>
              </a:rPr>
              <a:t> của </a:t>
            </a:r>
            <a:r>
              <a:rPr lang="en-US" dirty="0" err="1" smtClean="0">
                <a:solidFill>
                  <a:srgbClr val="000099"/>
                </a:solidFill>
              </a:rPr>
              <a:t>mỗi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thành</a:t>
            </a:r>
            <a:r>
              <a:rPr lang="en-US" dirty="0" smtClean="0">
                <a:solidFill>
                  <a:srgbClr val="000099"/>
                </a:solidFill>
              </a:rPr>
              <a:t> viên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700" y="4501314"/>
            <a:ext cx="756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99"/>
                </a:solidFill>
              </a:rPr>
              <a:t>Tiến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hành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chuẩn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hóa</a:t>
            </a:r>
            <a:r>
              <a:rPr lang="en-US" dirty="0" smtClean="0">
                <a:solidFill>
                  <a:srgbClr val="000099"/>
                </a:solidFill>
              </a:rPr>
              <a:t> tập </a:t>
            </a:r>
            <a:r>
              <a:rPr lang="en-US" dirty="0" err="1" smtClean="0">
                <a:solidFill>
                  <a:srgbClr val="000099"/>
                </a:solidFill>
              </a:rPr>
              <a:t>dữ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liệu</a:t>
            </a:r>
            <a:endParaRPr lang="en-US" dirty="0" smtClean="0">
              <a:solidFill>
                <a:srgbClr val="000099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99"/>
                </a:solidFill>
              </a:rPr>
              <a:t>Thiết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kế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mô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hình</a:t>
            </a:r>
            <a:r>
              <a:rPr lang="en-US" dirty="0" smtClean="0">
                <a:solidFill>
                  <a:srgbClr val="000099"/>
                </a:solidFill>
              </a:rPr>
              <a:t>, </a:t>
            </a:r>
            <a:r>
              <a:rPr lang="en-US" dirty="0" err="1" smtClean="0">
                <a:solidFill>
                  <a:srgbClr val="000099"/>
                </a:solidFill>
              </a:rPr>
              <a:t>huấn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luyện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và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kiểm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tra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700" y="4501278"/>
            <a:ext cx="756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99"/>
                </a:solidFill>
              </a:rPr>
              <a:t>Dùng</a:t>
            </a:r>
            <a:r>
              <a:rPr lang="en-US" dirty="0" smtClean="0">
                <a:solidFill>
                  <a:srgbClr val="000099"/>
                </a:solidFill>
              </a:rPr>
              <a:t> camera </a:t>
            </a:r>
            <a:r>
              <a:rPr lang="en-US" dirty="0" err="1" smtClean="0">
                <a:solidFill>
                  <a:srgbClr val="000099"/>
                </a:solidFill>
              </a:rPr>
              <a:t>để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ghi</a:t>
            </a:r>
            <a:r>
              <a:rPr lang="en-US" dirty="0" smtClean="0">
                <a:solidFill>
                  <a:srgbClr val="000099"/>
                </a:solidFill>
              </a:rPr>
              <a:t> lại </a:t>
            </a:r>
            <a:r>
              <a:rPr lang="en-US" dirty="0" err="1" smtClean="0">
                <a:solidFill>
                  <a:srgbClr val="000099"/>
                </a:solidFill>
              </a:rPr>
              <a:t>hình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ảnh</a:t>
            </a:r>
            <a:endParaRPr lang="en-US" dirty="0" smtClean="0">
              <a:solidFill>
                <a:srgbClr val="000099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99"/>
                </a:solidFill>
              </a:rPr>
              <a:t>Tiến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hành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dò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khuôn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mặt</a:t>
            </a:r>
            <a:r>
              <a:rPr lang="en-US" dirty="0" smtClean="0">
                <a:solidFill>
                  <a:srgbClr val="000099"/>
                </a:solidFill>
              </a:rPr>
              <a:t>, </a:t>
            </a:r>
            <a:r>
              <a:rPr lang="en-US" dirty="0" err="1" smtClean="0">
                <a:solidFill>
                  <a:srgbClr val="000099"/>
                </a:solidFill>
              </a:rPr>
              <a:t>cắt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hình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ảnh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khuôn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mặt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và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chuẩn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hóa</a:t>
            </a:r>
            <a:endParaRPr lang="en-US" dirty="0" smtClean="0">
              <a:solidFill>
                <a:srgbClr val="000099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99"/>
                </a:solidFill>
              </a:rPr>
              <a:t>Sử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dụng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mô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hình</a:t>
            </a:r>
            <a:r>
              <a:rPr lang="en-US" dirty="0" smtClean="0">
                <a:solidFill>
                  <a:srgbClr val="000099"/>
                </a:solidFill>
              </a:rPr>
              <a:t> đã </a:t>
            </a:r>
            <a:r>
              <a:rPr lang="en-US" dirty="0" err="1" smtClean="0">
                <a:solidFill>
                  <a:srgbClr val="000099"/>
                </a:solidFill>
              </a:rPr>
              <a:t>huấn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luyện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để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dự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đoán</a:t>
            </a:r>
            <a:r>
              <a:rPr lang="en-US" dirty="0" smtClean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6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5" grpId="2"/>
      <p:bldP spid="16" grpId="0"/>
      <p:bldP spid="16" grpId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5B1A0D-623F-4CF7-83E5-78AF107D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21CA0C-F89C-466F-9591-E21C0534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tập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được thu thập từ 2 nguồn chính là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với nguồn dữ liệu Open images 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098CD4-B6AE-4C92-B485-5050D05E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408267"/>
            <a:ext cx="3595688" cy="2194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E7F5F43-3E93-4D80-906F-676B52C3D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08267"/>
            <a:ext cx="3409373" cy="2286000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472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EE4AF-1646-49A9-B408-FBC1EA92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5043"/>
            <a:ext cx="7315200" cy="469106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tập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8151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tập: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Train với 7351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với 800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xác 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00800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91759014"/>
              </p:ext>
            </p:extLst>
          </p:nvPr>
        </p:nvGraphicFramePr>
        <p:xfrm>
          <a:off x="2133600" y="3564215"/>
          <a:ext cx="5105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="" xmlns:a16="http://schemas.microsoft.com/office/drawing/2014/main" id="{CB5B1A0D-623F-4CF7-83E5-78AF107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lh6.googleusercontent.com/bB-PlsaXlLj2XAgHd9rt540sToqhSkdB3nNiJBBgvAWJ2aj540nFST5kR-V-clDSBhr8mzqFRJ1LyoeUvsfLhCDLS9tR-TXF3Jvm2ppux1JVxXg2VIquPFA9-ZsCwR5bs9w2IJ4i">
            <a:extLst>
              <a:ext uri="{FF2B5EF4-FFF2-40B4-BE49-F238E27FC236}">
                <a16:creationId xmlns="" xmlns:a16="http://schemas.microsoft.com/office/drawing/2014/main" id="{D58C17F5-0BD8-47FE-935D-A00DC9C9E4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6134100" cy="34718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B5B1A0D-623F-4CF7-83E5-78AF107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47838"/>
            <a:ext cx="8001000" cy="4576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BE41BB0-FC23-4BF3-9B59-0F384730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90800"/>
            <a:ext cx="3935288" cy="3039288"/>
          </a:xfr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7EBC8EEC-152C-4F2D-8DB2-EC96ACB90EEB}"/>
              </a:ext>
            </a:extLst>
          </p:cNvPr>
          <p:cNvSpPr/>
          <p:nvPr/>
        </p:nvSpPr>
        <p:spPr>
          <a:xfrm>
            <a:off x="4084731" y="3657600"/>
            <a:ext cx="944469" cy="762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12C4182-ACAF-4AE1-87EC-1D6D1BA1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90800"/>
            <a:ext cx="4052385" cy="30392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EBBEEC2-4213-43A3-ACE4-647F0B13024C}"/>
              </a:ext>
            </a:extLst>
          </p:cNvPr>
          <p:cNvSpPr/>
          <p:nvPr/>
        </p:nvSpPr>
        <p:spPr>
          <a:xfrm>
            <a:off x="1219200" y="2133600"/>
            <a:ext cx="170760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31B4738-7726-4B05-9ED6-C3D7B679F579}"/>
              </a:ext>
            </a:extLst>
          </p:cNvPr>
          <p:cNvSpPr/>
          <p:nvPr/>
        </p:nvSpPr>
        <p:spPr>
          <a:xfrm>
            <a:off x="5638800" y="2057400"/>
            <a:ext cx="2895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Batch Normalization</a:t>
            </a:r>
          </a:p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phần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Máy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học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nâng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cao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3836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CB5B1A0D-623F-4CF7-83E5-78AF107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421</Words>
  <Application>Microsoft Office PowerPoint</Application>
  <PresentationFormat>On-screen Show (4:3)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Default Design</vt:lpstr>
      <vt:lpstr>BÁO CÁO MÔN HỌC MÁY HỌC NÂNG CAO  ỨNG DỤNG CNN ĐỂ DỰ ĐOÁN THÀNH VIÊN NHÓM BẰNG KHUÔN MẶT </vt:lpstr>
      <vt:lpstr>Thành viên nhóm:</vt:lpstr>
      <vt:lpstr>Nội dung</vt:lpstr>
      <vt:lpstr>Mục tiêu:</vt:lpstr>
      <vt:lpstr>Hướng giải quyết:</vt:lpstr>
      <vt:lpstr>Thực hiện</vt:lpstr>
      <vt:lpstr>Thực hiện</vt:lpstr>
      <vt:lpstr>Thực hiện</vt:lpstr>
      <vt:lpstr>Thực hiện</vt:lpstr>
      <vt:lpstr>Thực hiện</vt:lpstr>
      <vt:lpstr>Thực hiện</vt:lpstr>
      <vt:lpstr>Đánh giá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Nguyễn Thanh Tuyền</cp:lastModifiedBy>
  <cp:revision>89</cp:revision>
  <dcterms:created xsi:type="dcterms:W3CDTF">2008-08-06T06:37:20Z</dcterms:created>
  <dcterms:modified xsi:type="dcterms:W3CDTF">2019-03-21T07:11:44Z</dcterms:modified>
</cp:coreProperties>
</file>