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 varScale="1">
        <p:scale>
          <a:sx n="191" d="100"/>
          <a:sy n="191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46128e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46128e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d3056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d3056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429dd2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429dd2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429dd2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429dd2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429dd24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429dd24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a61d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ca61d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751e945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751e945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videos/live-cod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5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Hank </a:t>
            </a:r>
            <a:r>
              <a:rPr lang="en" dirty="0" err="1"/>
              <a:t>DeDona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5/4/2020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570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Objectives and Timeline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Assignment: Live Coding Interview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Scrum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Live Coding Interview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Mentor Project Feedback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1763075"/>
            <a:ext cx="3243574" cy="32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99" name="Google Shape;99;p1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06" name="Google Shape;106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b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</a:endParaRPr>
            </a:p>
          </p:txBody>
        </p:sp>
      </p:grpSp>
      <p:sp>
        <p:nvSpPr>
          <p:cNvPr id="111" name="Google Shape;111;p17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19" name="Google Shape;119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Goals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Interviewers are looking for candidates who...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...ask questions to fully understand the problem.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...work towards a correct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...has an understanding of the language syntax.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...demonstrates how to test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...addresses any bugs.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u="sng" dirty="0"/>
              <a:t>...can communicate their thought process.</a:t>
            </a:r>
            <a:endParaRPr b="1" u="sng" dirty="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975" y="2042213"/>
            <a:ext cx="3049425" cy="2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Process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1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Gather Requirements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 Problem Down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Pseudocode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Syntax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Changes</a:t>
            </a:r>
            <a:endParaRPr sz="2400"/>
          </a:p>
        </p:txBody>
      </p:sp>
      <p:sp>
        <p:nvSpPr>
          <p:cNvPr id="142" name="Google Shape;142;p20"/>
          <p:cNvSpPr txBox="1"/>
          <p:nvPr/>
        </p:nvSpPr>
        <p:spPr>
          <a:xfrm>
            <a:off x="201275" y="4644050"/>
            <a:ext cx="45918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https://education.launchcode.org/liftoff/videos/live-coding/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49" y="1816950"/>
            <a:ext cx="3116900" cy="3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Live Coding Interview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9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Your Assigned Interviewer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in Slack #general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Their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Prepared for only 15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more feedback!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/>
        <p:spPr>
          <a:xfrm>
            <a:off x="4581300" y="2074525"/>
            <a:ext cx="4257900" cy="255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Scrum (15 mins)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4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Minute Per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Did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You’re Working On Next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Blockers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Remainder: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Mentor Project Feedback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LaunchCode Liftoff</vt:lpstr>
      <vt:lpstr>Agenda</vt:lpstr>
      <vt:lpstr>Liftoff Project Timeline</vt:lpstr>
      <vt:lpstr>Live Coding</vt:lpstr>
      <vt:lpstr>Live Coding - Goals</vt:lpstr>
      <vt:lpstr>Live Coding - Process</vt:lpstr>
      <vt:lpstr>Activity - Live Coding Interview</vt:lpstr>
      <vt:lpstr>Activity - Scrum (15 mins)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4</cp:revision>
  <dcterms:modified xsi:type="dcterms:W3CDTF">2020-05-04T22:43:23Z</dcterms:modified>
</cp:coreProperties>
</file>