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Grid="0" snapToObjects="1">
      <p:cViewPr varScale="1">
        <p:scale>
          <a:sx n="152" d="100"/>
          <a:sy n="152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A03D-3921-F947-8476-1EABDCC14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devops</a:t>
            </a:r>
            <a:r>
              <a:rPr lang="en-US" dirty="0"/>
              <a:t> and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DF17E-B68F-C245-919E-7908F72AB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Liftoff class 8</a:t>
            </a:r>
          </a:p>
          <a:p>
            <a:r>
              <a:rPr lang="en-US" dirty="0"/>
              <a:t>3/2/21</a:t>
            </a:r>
          </a:p>
          <a:p>
            <a:r>
              <a:rPr lang="en-US" dirty="0"/>
              <a:t>Hank </a:t>
            </a:r>
            <a:r>
              <a:rPr lang="en-US" dirty="0" err="1"/>
              <a:t>dedona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72B3-31B2-9745-AC8B-ABFE70A1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(Containers) from a operations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3739-1CBF-604D-ACD0-E4E3BEAB8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perspective of containers</a:t>
            </a:r>
          </a:p>
          <a:p>
            <a:r>
              <a:rPr lang="en-US" dirty="0"/>
              <a:t>1) Check out a docker image from the repository</a:t>
            </a:r>
          </a:p>
          <a:p>
            <a:r>
              <a:rPr lang="en-US" dirty="0"/>
              <a:t>2) Create the appropriate shared resources (SAN, network, databases,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3) Using a container orchestration framework (like </a:t>
            </a:r>
            <a:r>
              <a:rPr lang="en-US" dirty="0" err="1"/>
              <a:t>kubernetes</a:t>
            </a:r>
            <a:r>
              <a:rPr lang="en-US" dirty="0"/>
              <a:t>) publish the container to the appropriate environment (dev, staging, prod)</a:t>
            </a:r>
          </a:p>
          <a:p>
            <a:r>
              <a:rPr lang="en-US" dirty="0"/>
              <a:t>4) Profit!</a:t>
            </a:r>
          </a:p>
        </p:txBody>
      </p:sp>
    </p:spTree>
    <p:extLst>
      <p:ext uri="{BB962C8B-B14F-4D97-AF65-F5344CB8AC3E}">
        <p14:creationId xmlns:p14="http://schemas.microsoft.com/office/powerpoint/2010/main" val="79549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B047-7C46-E140-B4B6-F73D1E7E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&amp; Public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D8BB-3747-0A47-A616-5457F3058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we’ve talked to up to this point can be done locally or “on premises” or via a public cloud</a:t>
            </a:r>
          </a:p>
          <a:p>
            <a:r>
              <a:rPr lang="en-US" dirty="0"/>
              <a:t>Public clouds:</a:t>
            </a:r>
          </a:p>
          <a:p>
            <a:pPr lvl="1"/>
            <a:r>
              <a:rPr lang="en-US" dirty="0"/>
              <a:t>Amazon Web Services</a:t>
            </a:r>
          </a:p>
          <a:p>
            <a:pPr lvl="1"/>
            <a:r>
              <a:rPr lang="en-US" dirty="0"/>
              <a:t>Google Cloud Provider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7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D5B6-6404-314F-A6BD-1D290A46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a lot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F4F6-7A32-D84F-AB43-E2328FA9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Devops</a:t>
            </a:r>
            <a:r>
              <a:rPr lang="en-US" dirty="0"/>
              <a:t> is a burgeoning field in software!</a:t>
            </a:r>
          </a:p>
          <a:p>
            <a:r>
              <a:rPr lang="en-US" dirty="0"/>
              <a:t>There are different technologies for deploying software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Terraform</a:t>
            </a:r>
          </a:p>
          <a:p>
            <a:pPr lvl="1"/>
            <a:r>
              <a:rPr lang="en-US" dirty="0"/>
              <a:t>Cloud Foundry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different host systems (</a:t>
            </a:r>
            <a:r>
              <a:rPr lang="en-US" dirty="0" err="1"/>
              <a:t>linux</a:t>
            </a:r>
            <a:r>
              <a:rPr lang="en-US" dirty="0"/>
              <a:t> vs windows)</a:t>
            </a:r>
          </a:p>
          <a:p>
            <a:r>
              <a:rPr lang="en-US" dirty="0"/>
              <a:t>There are different tech stacks with different hosting technologies (java, c#, python, JS, ruby, etc.)</a:t>
            </a:r>
          </a:p>
        </p:txBody>
      </p:sp>
    </p:spTree>
    <p:extLst>
      <p:ext uri="{BB962C8B-B14F-4D97-AF65-F5344CB8AC3E}">
        <p14:creationId xmlns:p14="http://schemas.microsoft.com/office/powerpoint/2010/main" val="381415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3CD-63B2-0D4F-9C05-768FEC48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CBAAB-7FB7-4D4A-924A-FE23B086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familiar with what </a:t>
            </a:r>
            <a:r>
              <a:rPr lang="en-US" dirty="0" err="1"/>
              <a:t>devops</a:t>
            </a:r>
            <a:r>
              <a:rPr lang="en-US" dirty="0"/>
              <a:t> is (hopefully this lecture helped a bit)</a:t>
            </a:r>
          </a:p>
          <a:p>
            <a:r>
              <a:rPr lang="en-US" dirty="0"/>
              <a:t>Understand the intricacies to deploying and maintaining web applications</a:t>
            </a:r>
          </a:p>
          <a:p>
            <a:r>
              <a:rPr lang="en-US" dirty="0"/>
              <a:t>Be ready to participate by writing </a:t>
            </a:r>
            <a:r>
              <a:rPr lang="en-US" dirty="0" err="1"/>
              <a:t>dockerfiles</a:t>
            </a:r>
            <a:r>
              <a:rPr lang="en-US" dirty="0"/>
              <a:t>, chef recipes, terraform docs, etc.</a:t>
            </a:r>
          </a:p>
          <a:p>
            <a:r>
              <a:rPr lang="en-US" dirty="0"/>
              <a:t>The modern software shop is no longer a world where developers kick the software over the “fence” to operations and wipe their hands clean, we’re all in this together!</a:t>
            </a:r>
          </a:p>
        </p:txBody>
      </p:sp>
    </p:spTree>
    <p:extLst>
      <p:ext uri="{BB962C8B-B14F-4D97-AF65-F5344CB8AC3E}">
        <p14:creationId xmlns:p14="http://schemas.microsoft.com/office/powerpoint/2010/main" val="152423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3A3F-59A3-6244-A21F-61034376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9B9B-01E9-8940-9160-EAA1B4E6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Any questions? </a:t>
            </a:r>
          </a:p>
        </p:txBody>
      </p:sp>
    </p:spTree>
    <p:extLst>
      <p:ext uri="{BB962C8B-B14F-4D97-AF65-F5344CB8AC3E}">
        <p14:creationId xmlns:p14="http://schemas.microsoft.com/office/powerpoint/2010/main" val="153134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FEB6-FF08-5447-901A-438886AF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world 8!!! :P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3D00F-8694-ED4C-8CE1-C6360BF7C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32" y="1610686"/>
            <a:ext cx="6538315" cy="4892464"/>
          </a:xfrm>
        </p:spPr>
      </p:pic>
    </p:spTree>
    <p:extLst>
      <p:ext uri="{BB962C8B-B14F-4D97-AF65-F5344CB8AC3E}">
        <p14:creationId xmlns:p14="http://schemas.microsoft.com/office/powerpoint/2010/main" val="38582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0C22-3E16-114F-B021-D22FEB84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4A929-8399-EA42-8208-980D5AFE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= Developer Operations :-o</a:t>
            </a:r>
          </a:p>
          <a:p>
            <a:r>
              <a:rPr lang="en-US" dirty="0"/>
              <a:t>Developer -&gt; </a:t>
            </a:r>
            <a:r>
              <a:rPr lang="en-US" dirty="0" err="1"/>
              <a:t>Ya’ll</a:t>
            </a:r>
            <a:r>
              <a:rPr lang="en-US" dirty="0"/>
              <a:t> doing coding</a:t>
            </a:r>
          </a:p>
          <a:p>
            <a:r>
              <a:rPr lang="en-US" dirty="0"/>
              <a:t>Operations -&gt; Someone keeping the lights on</a:t>
            </a:r>
          </a:p>
        </p:txBody>
      </p:sp>
    </p:spTree>
    <p:extLst>
      <p:ext uri="{BB962C8B-B14F-4D97-AF65-F5344CB8AC3E}">
        <p14:creationId xmlns:p14="http://schemas.microsoft.com/office/powerpoint/2010/main" val="366996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842-57DE-C042-B926-D8E8E52D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old ways…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5882-34D7-414E-A705-04D0CBA8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day, if you wanted to deploy a new web applications (or even a static website) you needed to requisition some physical server hardware</a:t>
            </a:r>
          </a:p>
          <a:p>
            <a:pPr lvl="1"/>
            <a:r>
              <a:rPr lang="en-US" dirty="0"/>
              <a:t>Note: Server hardware is expensive :-P</a:t>
            </a:r>
          </a:p>
          <a:p>
            <a:r>
              <a:rPr lang="en-US" dirty="0"/>
              <a:t>This took a lot of time and was a waste of money since most web applications (or sites) didn’t utilize all of the resources provided by a server</a:t>
            </a:r>
          </a:p>
        </p:txBody>
      </p:sp>
    </p:spTree>
    <p:extLst>
      <p:ext uri="{BB962C8B-B14F-4D97-AF65-F5344CB8AC3E}">
        <p14:creationId xmlns:p14="http://schemas.microsoft.com/office/powerpoint/2010/main" val="228194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012F-787B-0546-9A09-97B86AF8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slightly less old school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DC502-71B1-424C-9A44-EDBD6984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servers are expensive and a waste for a single application (or maybe two if you’re lucky). </a:t>
            </a:r>
          </a:p>
          <a:p>
            <a:r>
              <a:rPr lang="en-US" dirty="0"/>
              <a:t>Welcome virtual machines! </a:t>
            </a:r>
          </a:p>
          <a:p>
            <a:r>
              <a:rPr lang="en-US" dirty="0"/>
              <a:t>Take a single physical server and chop it up into multiple “virtual machines” each with their own hardware (CPU, Ram, Storage,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673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E246-416E-064A-87ED-9234D7E2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</a:t>
            </a:r>
            <a:r>
              <a:rPr lang="en-US" dirty="0" err="1"/>
              <a:t>vms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9CA5-760E-0D49-8F26-0B5309E7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machines allowed companies to use more of the resources of a given physical server</a:t>
            </a:r>
          </a:p>
          <a:p>
            <a:r>
              <a:rPr lang="en-US" dirty="0"/>
              <a:t>The problem with VMs is that each virtual machine requires an entire operating system and all of the overhead associated with it. </a:t>
            </a:r>
          </a:p>
          <a:p>
            <a:r>
              <a:rPr lang="en-US" dirty="0"/>
              <a:t>This means more ram and storage dedicated to duplicate operating system software and tasks. </a:t>
            </a:r>
          </a:p>
        </p:txBody>
      </p:sp>
    </p:spTree>
    <p:extLst>
      <p:ext uri="{BB962C8B-B14F-4D97-AF65-F5344CB8AC3E}">
        <p14:creationId xmlns:p14="http://schemas.microsoft.com/office/powerpoint/2010/main" val="368006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BDA3-CA1D-5140-8185-4228E7C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way, containers!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CB37-BF44-8440-9F4F-4901427E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went from one app per server, to multiple virtual machines per server, to now many many many apps per single server.</a:t>
            </a:r>
          </a:p>
          <a:p>
            <a:r>
              <a:rPr lang="en-US" dirty="0"/>
              <a:t>The difference between containers and virtual machines is that there is only 1 single operating system</a:t>
            </a:r>
          </a:p>
          <a:p>
            <a:r>
              <a:rPr lang="en-US" dirty="0"/>
              <a:t>All of the containers are in their own “bubble” and they can’t see the other containers resources </a:t>
            </a:r>
          </a:p>
        </p:txBody>
      </p:sp>
    </p:spTree>
    <p:extLst>
      <p:ext uri="{BB962C8B-B14F-4D97-AF65-F5344CB8AC3E}">
        <p14:creationId xmlns:p14="http://schemas.microsoft.com/office/powerpoint/2010/main" val="171295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3F0D-0DAB-0C48-B856-C9F0F3AC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 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DC208-94AB-9A46-BB64-7CF5EC50D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542" y="1684902"/>
            <a:ext cx="7123830" cy="4554580"/>
          </a:xfrm>
        </p:spPr>
      </p:pic>
    </p:spTree>
    <p:extLst>
      <p:ext uri="{BB962C8B-B14F-4D97-AF65-F5344CB8AC3E}">
        <p14:creationId xmlns:p14="http://schemas.microsoft.com/office/powerpoint/2010/main" val="156757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A290-8567-B74E-9B11-FE80E30C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(Containers) from a developer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B5D7-67D4-F348-A14E-44FAF8CF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 perspective of containers</a:t>
            </a:r>
          </a:p>
          <a:p>
            <a:r>
              <a:rPr lang="en-US" dirty="0"/>
              <a:t>1) Checkout a project from git</a:t>
            </a:r>
          </a:p>
          <a:p>
            <a:r>
              <a:rPr lang="en-US" dirty="0"/>
              <a:t>2) Build the project and artifact (JAR, WAR, etc.)</a:t>
            </a:r>
          </a:p>
          <a:p>
            <a:r>
              <a:rPr lang="en-US" dirty="0"/>
              <a:t>3) Write the </a:t>
            </a:r>
            <a:r>
              <a:rPr lang="en-US" dirty="0" err="1"/>
              <a:t>dockerfile</a:t>
            </a:r>
            <a:r>
              <a:rPr lang="en-US" dirty="0"/>
              <a:t> (this file contains the info about the docker image)</a:t>
            </a:r>
          </a:p>
          <a:p>
            <a:r>
              <a:rPr lang="en-US" dirty="0"/>
              <a:t>4) Create a container image and publish it to the container repository (opt)</a:t>
            </a:r>
          </a:p>
          <a:p>
            <a:r>
              <a:rPr lang="en-US" dirty="0"/>
              <a:t>5) Run the docker image locally using something like docker desktop</a:t>
            </a:r>
          </a:p>
        </p:txBody>
      </p:sp>
    </p:spTree>
    <p:extLst>
      <p:ext uri="{BB962C8B-B14F-4D97-AF65-F5344CB8AC3E}">
        <p14:creationId xmlns:p14="http://schemas.microsoft.com/office/powerpoint/2010/main" val="2722574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616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 brief history of devops and containers</vt:lpstr>
      <vt:lpstr>Welcome to world 8!!! :P</vt:lpstr>
      <vt:lpstr>Devops</vt:lpstr>
      <vt:lpstr>The old ways…</vt:lpstr>
      <vt:lpstr>The slightly less old school way</vt:lpstr>
      <vt:lpstr>The problems with vms</vt:lpstr>
      <vt:lpstr>The new way, containers!</vt:lpstr>
      <vt:lpstr>VMs vs containers</vt:lpstr>
      <vt:lpstr>Devops (Containers) from a developer perspective</vt:lpstr>
      <vt:lpstr>Devops (Containers) from a operations perspective</vt:lpstr>
      <vt:lpstr>Devops &amp; Public clouds</vt:lpstr>
      <vt:lpstr>There’s a lot more!</vt:lpstr>
      <vt:lpstr>What you should know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history of devops and containers</dc:title>
  <dc:creator>Hank DeDona</dc:creator>
  <cp:lastModifiedBy>Hank DeDona</cp:lastModifiedBy>
  <cp:revision>19</cp:revision>
  <dcterms:created xsi:type="dcterms:W3CDTF">2021-02-28T17:00:56Z</dcterms:created>
  <dcterms:modified xsi:type="dcterms:W3CDTF">2021-03-03T00:10:31Z</dcterms:modified>
</cp:coreProperties>
</file>