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3" r:id="rId5"/>
    <p:sldId id="290" r:id="rId6"/>
    <p:sldId id="278" r:id="rId7"/>
    <p:sldId id="291" r:id="rId8"/>
    <p:sldId id="292" r:id="rId9"/>
    <p:sldId id="293" r:id="rId10"/>
    <p:sldId id="294" r:id="rId11"/>
    <p:sldId id="279" r:id="rId12"/>
    <p:sldId id="280" r:id="rId13"/>
    <p:sldId id="281" r:id="rId14"/>
    <p:sldId id="282" r:id="rId15"/>
    <p:sldId id="283" r:id="rId16"/>
    <p:sldId id="285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91"/>
  </p:normalViewPr>
  <p:slideViewPr>
    <p:cSldViewPr snapToGrid="0" snapToObjects="1">
      <p:cViewPr varScale="1">
        <p:scale>
          <a:sx n="190" d="100"/>
          <a:sy n="190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technical-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ive.google.com/file/d/0Bx04Qd46sWDgdjVZOWlFUUd1QmM/view?usp=shar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573a85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573a85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I keep up (know what to know)?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Networking!? Business cards!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connections, ask questions, find what excites you, it’s a big world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0fb8875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0fb8875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2a0054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2a0054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0fb8875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0fb8875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0fb8875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0fb8875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685872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685872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67ec1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67ec1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7ec1d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7ec1d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0fb887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0fb887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Advocate for personal branding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networks, know what’s hot, get new jobs, never settle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1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522564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522564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Work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https://education.launchcode.org/liftoff/articles/technical-resume/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https://drive.google.com/file/d/0Bx04Qd46sWDgdjVZOWlFUUd1QmM/view?usp=sharing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73a85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573a85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573a85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573a85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573a85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573a85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www.menteaship.com/" TargetMode="External"/><Relationship Id="rId4" Type="http://schemas.openxmlformats.org/officeDocument/2006/relationships/hyperlink" Target="https://news.ycombinato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github-read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uides.github.com/features/mastering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4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Hank </a:t>
            </a:r>
            <a:r>
              <a:rPr lang="en-US" dirty="0" err="1"/>
              <a:t>DeDona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8/23/2021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Communities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LaunchCode</a:t>
            </a:r>
            <a:r>
              <a:rPr lang="en" dirty="0"/>
              <a:t> Community &amp; Alumni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Meetup: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https://www.meetup.com/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Twitter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Hacker News: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https://news.ycombinator.com/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Reddit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Men</a:t>
            </a:r>
            <a:r>
              <a:rPr lang="en" i="1" dirty="0" err="1"/>
              <a:t>tea</a:t>
            </a:r>
            <a:r>
              <a:rPr lang="en" dirty="0" err="1"/>
              <a:t>ship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www.menteaship.com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 Your Favorites in #general</a:t>
            </a:r>
            <a:endParaRPr dirty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525" y="1858938"/>
            <a:ext cx="2830475" cy="28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 Best Practices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75" y="2258812"/>
            <a:ext cx="3454250" cy="20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7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Dead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Method &amp; Variable Names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Encapsulate Duplicated Logic (DRY)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Comments Explain </a:t>
            </a:r>
            <a:r>
              <a:rPr lang="en" i="1" dirty="0"/>
              <a:t>Why</a:t>
            </a:r>
            <a:r>
              <a:rPr lang="en" dirty="0"/>
              <a:t> Not </a:t>
            </a:r>
            <a:r>
              <a:rPr lang="en" i="1" dirty="0"/>
              <a:t>How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Commit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Spacing and formatting helps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Note: Teams will usually have predefined formatting/spacing/naming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You Have To Learn The Hard Way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79125"/>
            <a:ext cx="66675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Feedback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Prioritize Changes (critical functional bugs first)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Code Review Is About The </a:t>
            </a:r>
            <a:r>
              <a:rPr lang="en" i="1" dirty="0"/>
              <a:t>Code</a:t>
            </a:r>
            <a:r>
              <a:rPr lang="en" dirty="0"/>
              <a:t>, Not </a:t>
            </a:r>
            <a:r>
              <a:rPr lang="en" i="1" dirty="0"/>
              <a:t>You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Don’t take it personally!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What Could Be Improved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For Clarification and Explanation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Pair Up (pair programming)</a:t>
            </a:r>
            <a:endParaRPr dirty="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900" y="1901388"/>
            <a:ext cx="2745576" cy="27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Feedback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3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</a:t>
            </a:r>
            <a:r>
              <a:rPr lang="en" i="1"/>
              <a:t>All</a:t>
            </a:r>
            <a:r>
              <a:rPr lang="en"/>
              <a:t>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Clarification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“you”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Actionable Suggestions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Q&amp;A</a:t>
            </a: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Tonight’s Objectives:</a:t>
            </a:r>
            <a:endParaRPr sz="19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an interviewer is looking for from a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steps necessary for a successful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to find prompts for live coding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give and receive good code review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97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an interviewer is looking for from a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steps necessary for a successful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to find prompts for live coding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give and receive good code review feedback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126563"/>
            <a:ext cx="4270198" cy="229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-656177">
            <a:off x="653913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656177" flipH="1">
            <a:off x="49036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5416331" y="3445772"/>
            <a:ext cx="2180096" cy="1442644"/>
            <a:chOff x="5796625" y="2541798"/>
            <a:chExt cx="1712700" cy="1230715"/>
          </a:xfrm>
        </p:grpSpPr>
        <p:sp>
          <p:nvSpPr>
            <p:cNvPr id="108" name="Google Shape;108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4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Review 1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 rot="-656177">
            <a:off x="32729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821300" y="1920540"/>
            <a:ext cx="2180096" cy="1461444"/>
            <a:chOff x="4409300" y="1219942"/>
            <a:chExt cx="1712700" cy="1246754"/>
          </a:xfrm>
        </p:grpSpPr>
        <p:sp>
          <p:nvSpPr>
            <p:cNvPr id="115" name="Google Shape;115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3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Initial </a:t>
              </a: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8"/>
          <p:cNvSpPr/>
          <p:nvPr/>
        </p:nvSpPr>
        <p:spPr>
          <a:xfrm rot="656177" flipH="1">
            <a:off x="16286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222021" y="3445772"/>
            <a:ext cx="2180096" cy="1442644"/>
            <a:chOff x="3021975" y="2541798"/>
            <a:chExt cx="1712700" cy="1230715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2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User Stories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584043" y="1920540"/>
            <a:ext cx="2180096" cy="1461444"/>
            <a:chOff x="1637475" y="1219942"/>
            <a:chExt cx="1712700" cy="1246754"/>
          </a:xfrm>
        </p:grpSpPr>
        <p:sp>
          <p:nvSpPr>
            <p:cNvPr id="128" name="Google Shape;128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1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Capstone Project Selected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147" name="Google Shape;147;p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54" name="Google Shape;154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0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67" name="Google Shape;167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Live Coding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Branding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1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Resumes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Technical 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Strengths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Action Words &amp; Concrete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Your Resume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KISS (Keep It Simple, Stupid)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LaunchCode LC101 &amp; Liftoff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25" y="1833149"/>
            <a:ext cx="3105700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- Tell a Story!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- Highlight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- LaunchCode \o/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Accomplishments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25" y="1845425"/>
            <a:ext cx="3062050" cy="3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Profile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Name and Picture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Your Best Projects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25" y="1919075"/>
            <a:ext cx="2422200" cy="29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Names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Cruft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Files to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README.md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Create a README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Mastering GitHub Markdown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License.txt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.gitignore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725" y="1919075"/>
            <a:ext cx="3137751" cy="3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480</Words>
  <Application>Microsoft Macintosh PowerPoint</Application>
  <PresentationFormat>On-screen Show 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LaunchCode Liftoff</vt:lpstr>
      <vt:lpstr>Objectives</vt:lpstr>
      <vt:lpstr>Liftoff Project Timeline</vt:lpstr>
      <vt:lpstr>Liftoff Project Timeline</vt:lpstr>
      <vt:lpstr>Personal Branding</vt:lpstr>
      <vt:lpstr>Technical Resumes</vt:lpstr>
      <vt:lpstr>LinkedIn</vt:lpstr>
      <vt:lpstr>GitHub Profile</vt:lpstr>
      <vt:lpstr>GitHub Projects</vt:lpstr>
      <vt:lpstr>Online Communities</vt:lpstr>
      <vt:lpstr>Code Reviews</vt:lpstr>
      <vt:lpstr>Clean Code Best Practices</vt:lpstr>
      <vt:lpstr>PowerPoint Presentation</vt:lpstr>
      <vt:lpstr>Addressing Feedback</vt:lpstr>
      <vt:lpstr>Giving Feedback</vt:lpstr>
      <vt:lpstr>Recap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31</cp:revision>
  <dcterms:modified xsi:type="dcterms:W3CDTF">2021-08-09T23:37:32Z</dcterms:modified>
</cp:coreProperties>
</file>