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4"/>
  </p:normalViewPr>
  <p:slideViewPr>
    <p:cSldViewPr snapToGrid="0" snapToObjects="1">
      <p:cViewPr>
        <p:scale>
          <a:sx n="200" d="100"/>
          <a:sy n="200" d="100"/>
        </p:scale>
        <p:origin x="9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e46128e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e46128e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d3056a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d3056a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Aug 21st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429dd24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429dd24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429dd24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429dd24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ca61dca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ca61dca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0751e945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0751e945b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liftoff/videos/live-cod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LaunchCode Liftoff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129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5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725" y="855287"/>
            <a:ext cx="2861575" cy="28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390525" y="34106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Hank </a:t>
            </a:r>
            <a:r>
              <a:rPr lang="en" dirty="0" err="1"/>
              <a:t>DeDona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5/4/2020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570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Objectives and Timeline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Assignment: Live Coding Interview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Activity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Scrum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Live Coding Interview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Mentor Project Feedback</a:t>
            </a: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425" y="1763075"/>
            <a:ext cx="3243574" cy="32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Liftoff Project Timeline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 rot="-656177">
            <a:off x="677883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 rot="656177" flipH="1">
            <a:off x="5589469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7"/>
          <p:cNvGrpSpPr/>
          <p:nvPr/>
        </p:nvGrpSpPr>
        <p:grpSpPr>
          <a:xfrm>
            <a:off x="6102131" y="3445772"/>
            <a:ext cx="2180096" cy="1442644"/>
            <a:chOff x="5796625" y="2541798"/>
            <a:chExt cx="1712700" cy="1230715"/>
          </a:xfrm>
        </p:grpSpPr>
        <p:sp>
          <p:nvSpPr>
            <p:cNvPr id="99" name="Google Shape;99;p17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8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Review</a:t>
              </a:r>
              <a:endParaRPr b="1">
                <a:solidFill>
                  <a:srgbClr val="5E5E5E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 rot="-656177">
            <a:off x="39587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4507100" y="1920540"/>
            <a:ext cx="2180096" cy="1461444"/>
            <a:chOff x="4409300" y="1219942"/>
            <a:chExt cx="1712700" cy="1246754"/>
          </a:xfrm>
        </p:grpSpPr>
        <p:sp>
          <p:nvSpPr>
            <p:cNvPr id="106" name="Google Shape;106;p17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7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b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Behavioral Interview</a:t>
              </a:r>
              <a:endParaRPr>
                <a:solidFill>
                  <a:srgbClr val="5E5E5E"/>
                </a:solidFill>
              </a:endParaRPr>
            </a:p>
          </p:txBody>
        </p:sp>
      </p:grpSp>
      <p:sp>
        <p:nvSpPr>
          <p:cNvPr id="111" name="Google Shape;111;p17"/>
          <p:cNvSpPr/>
          <p:nvPr/>
        </p:nvSpPr>
        <p:spPr>
          <a:xfrm rot="656177" flipH="1">
            <a:off x="23144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2907821" y="3445772"/>
            <a:ext cx="2180096" cy="1442644"/>
            <a:chOff x="3021975" y="2541798"/>
            <a:chExt cx="1712700" cy="1230715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6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1271525" y="1920540"/>
            <a:ext cx="2180096" cy="1461444"/>
            <a:chOff x="4409300" y="1219942"/>
            <a:chExt cx="1712700" cy="1246754"/>
          </a:xfrm>
        </p:grpSpPr>
        <p:sp>
          <p:nvSpPr>
            <p:cNvPr id="119" name="Google Shape;119;p17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5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Address Feedback</a:t>
              </a:r>
              <a:endParaRPr b="1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Coding - Goals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Interviewers are looking for candidates who...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...ask questions to fully understand the problem.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...work towards a correct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...has an understanding of the language syntax.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...demonstrates how to test the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...addresses any bugs.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u="sng" dirty="0"/>
              <a:t>...can communicate their thought process.</a:t>
            </a:r>
            <a:endParaRPr b="1" u="sng" dirty="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975" y="2042213"/>
            <a:ext cx="3049425" cy="24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Coding - Process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1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Gather Requirements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Break Problem Down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Pseudocode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Write Syntax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Changes</a:t>
            </a:r>
            <a:endParaRPr sz="2400"/>
          </a:p>
        </p:txBody>
      </p:sp>
      <p:sp>
        <p:nvSpPr>
          <p:cNvPr id="142" name="Google Shape;142;p20"/>
          <p:cNvSpPr txBox="1"/>
          <p:nvPr/>
        </p:nvSpPr>
        <p:spPr>
          <a:xfrm>
            <a:off x="201275" y="4644050"/>
            <a:ext cx="45918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https://education.launchcode.org/liftoff/videos/live-coding/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749" y="1816950"/>
            <a:ext cx="3116900" cy="30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- Live Coding Interview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094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 Your Assigned Interviewer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Shared in Slack #general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</a:t>
            </a:r>
            <a:r>
              <a:rPr lang="en" dirty="0"/>
              <a:t>Prepared for only 15 Minutes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Ask for more feedback!</a:t>
            </a:r>
            <a:endParaRPr dirty="0"/>
          </a:p>
        </p:txBody>
      </p:sp>
      <p:pic>
        <p:nvPicPr>
          <p:cNvPr id="150" name="Google Shape;150;p21"/>
          <p:cNvPicPr preferRelativeResize="0"/>
          <p:nvPr/>
        </p:nvPicPr>
        <p:blipFill/>
        <p:spPr>
          <a:xfrm>
            <a:off x="4581300" y="2074525"/>
            <a:ext cx="4257900" cy="255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- Scrum (15 mins)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247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Minute Per Person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You Did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You’re Working On Next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Blockers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Remainder: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Mentor Project Feedback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185</Words>
  <Application>Microsoft Macintosh PowerPoint</Application>
  <PresentationFormat>On-screen Show (16:9)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Material</vt:lpstr>
      <vt:lpstr>LaunchCode Liftoff</vt:lpstr>
      <vt:lpstr>Agenda</vt:lpstr>
      <vt:lpstr>Liftoff Project Timeline</vt:lpstr>
      <vt:lpstr>Live Coding - Goals</vt:lpstr>
      <vt:lpstr>Live Coding - Process</vt:lpstr>
      <vt:lpstr>Activity - Live Coding Interview</vt:lpstr>
      <vt:lpstr>Activity - Scrum (15 mins)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LaunchCode Liftoff</dc:title>
  <cp:lastModifiedBy>Hank DeDona</cp:lastModifiedBy>
  <cp:revision>6</cp:revision>
  <dcterms:modified xsi:type="dcterms:W3CDTF">2020-05-04T23:29:55Z</dcterms:modified>
</cp:coreProperties>
</file>