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8"/>
  </p:normalViewPr>
  <p:slideViewPr>
    <p:cSldViewPr snapToGrid="0" snapToObjects="1">
      <p:cViewPr varScale="1">
        <p:scale>
          <a:sx n="200" d="100"/>
          <a:sy n="20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46128e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46128e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fd3056a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fd3056a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Aug 21st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429dd2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429dd2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429dd24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0429dd24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429dd24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429dd24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a61dc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ca61dc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0751e945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0751e945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launchcode.org/liftoff/videos/live-cod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LaunchCode Liftoff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5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25" y="855287"/>
            <a:ext cx="2861575" cy="286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90525" y="34106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Hank </a:t>
            </a:r>
            <a:r>
              <a:rPr lang="en" dirty="0" err="1"/>
              <a:t>DeDona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5/4/2020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5705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 and Timeline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Assignment: Live Coding Interview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Scrum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Coding Interview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Mentor Project Feedback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425" y="1763075"/>
            <a:ext cx="3243574" cy="32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Liftoff Project Timeline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 rot="-656177">
            <a:off x="677883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656177" flipH="1">
            <a:off x="5589469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7"/>
          <p:cNvGrpSpPr/>
          <p:nvPr/>
        </p:nvGrpSpPr>
        <p:grpSpPr>
          <a:xfrm>
            <a:off x="6102131" y="3445772"/>
            <a:ext cx="2180096" cy="1442644"/>
            <a:chOff x="5796625" y="2541798"/>
            <a:chExt cx="1712700" cy="1230715"/>
          </a:xfrm>
        </p:grpSpPr>
        <p:sp>
          <p:nvSpPr>
            <p:cNvPr id="99" name="Google Shape;99;p17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8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 Review</a:t>
              </a:r>
              <a:endParaRPr b="1">
                <a:solidFill>
                  <a:srgbClr val="5E5E5E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7"/>
          <p:cNvSpPr/>
          <p:nvPr/>
        </p:nvSpPr>
        <p:spPr>
          <a:xfrm rot="-656177">
            <a:off x="39587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507100" y="1920540"/>
            <a:ext cx="2180096" cy="1461444"/>
            <a:chOff x="4409300" y="1219942"/>
            <a:chExt cx="1712700" cy="1246754"/>
          </a:xfrm>
        </p:grpSpPr>
        <p:sp>
          <p:nvSpPr>
            <p:cNvPr id="106" name="Google Shape;106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7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b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Behavioral Interview</a:t>
              </a:r>
              <a:endParaRPr>
                <a:solidFill>
                  <a:srgbClr val="5E5E5E"/>
                </a:solidFill>
              </a:endParaRPr>
            </a:p>
          </p:txBody>
        </p:sp>
      </p:grpSp>
      <p:sp>
        <p:nvSpPr>
          <p:cNvPr id="111" name="Google Shape;111;p17"/>
          <p:cNvSpPr/>
          <p:nvPr/>
        </p:nvSpPr>
        <p:spPr>
          <a:xfrm rot="656177" flipH="1">
            <a:off x="2314454" y="3380189"/>
            <a:ext cx="1714131" cy="6775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2907821" y="3445772"/>
            <a:ext cx="2180096" cy="1442644"/>
            <a:chOff x="3021975" y="2541798"/>
            <a:chExt cx="1712700" cy="1230715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6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Next Features</a:t>
              </a:r>
              <a:endParaRPr>
                <a:solidFill>
                  <a:srgbClr val="5E5E5E"/>
                </a:solidFill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271525" y="1920540"/>
            <a:ext cx="2180096" cy="1461444"/>
            <a:chOff x="4409300" y="1219942"/>
            <a:chExt cx="1712700" cy="1246754"/>
          </a:xfrm>
        </p:grpSpPr>
        <p:sp>
          <p:nvSpPr>
            <p:cNvPr id="119" name="Google Shape;119;p17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Class 5</a:t>
              </a:r>
              <a:endParaRPr sz="8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Address Feedback</a:t>
              </a:r>
              <a:endParaRPr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Goals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Interviewers are looking for candidates who...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...ask questions to fully understand the problem.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...work towards a correct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...has an understanding of the language syntax.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...demonstrates how to test the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...addresses any bugs.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u="sng" dirty="0"/>
              <a:t>...can communicate their thought process.</a:t>
            </a:r>
            <a:endParaRPr b="1" u="sng" dirty="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975" y="2042213"/>
            <a:ext cx="3049425" cy="2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- Process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1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Gather Requirements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Break Problem Down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Pseudocode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Syntax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Make Changes</a:t>
            </a:r>
            <a:endParaRPr sz="2400"/>
          </a:p>
        </p:txBody>
      </p:sp>
      <p:sp>
        <p:nvSpPr>
          <p:cNvPr id="142" name="Google Shape;142;p20"/>
          <p:cNvSpPr txBox="1"/>
          <p:nvPr/>
        </p:nvSpPr>
        <p:spPr>
          <a:xfrm>
            <a:off x="201275" y="4644050"/>
            <a:ext cx="45918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https://education.launchcode.org/liftoff/videos/live-coding/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749" y="1816950"/>
            <a:ext cx="3116900" cy="30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Live Coding Interview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09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Your Assigned Interviewer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in Slack #general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Their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Prepared for only 15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for more feedback!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/>
        <p:spPr>
          <a:xfrm>
            <a:off x="4581300" y="2074525"/>
            <a:ext cx="4257900" cy="255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- Scrum (15 mins)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41247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Minute Per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 Did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You’re Working On Next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Blockers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Remainder: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Mentor Project Feedback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Material</vt:lpstr>
      <vt:lpstr>LaunchCode Liftoff</vt:lpstr>
      <vt:lpstr>Agenda</vt:lpstr>
      <vt:lpstr>Liftoff Project Timeline</vt:lpstr>
      <vt:lpstr>Live Coding</vt:lpstr>
      <vt:lpstr>Live Coding - Goals</vt:lpstr>
      <vt:lpstr>Live Coding - Process</vt:lpstr>
      <vt:lpstr>Activity - Live Coding Interview</vt:lpstr>
      <vt:lpstr>Activity - Scrum (15 mins)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LaunchCode Liftoff</dc:title>
  <cp:lastModifiedBy>Hank DeDona</cp:lastModifiedBy>
  <cp:revision>3</cp:revision>
  <dcterms:modified xsi:type="dcterms:W3CDTF">2020-05-04T15:45:57Z</dcterms:modified>
</cp:coreProperties>
</file>