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61" r:id="rId4"/>
    <p:sldId id="263" r:id="rId5"/>
    <p:sldId id="290" r:id="rId6"/>
    <p:sldId id="278" r:id="rId7"/>
    <p:sldId id="291" r:id="rId8"/>
    <p:sldId id="292" r:id="rId9"/>
    <p:sldId id="293" r:id="rId10"/>
    <p:sldId id="294" r:id="rId11"/>
    <p:sldId id="279" r:id="rId12"/>
    <p:sldId id="280" r:id="rId13"/>
    <p:sldId id="281" r:id="rId14"/>
    <p:sldId id="282" r:id="rId15"/>
    <p:sldId id="283" r:id="rId16"/>
    <p:sldId id="285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1"/>
    <p:restoredTop sz="94709"/>
  </p:normalViewPr>
  <p:slideViewPr>
    <p:cSldViewPr snapToGrid="0" snapToObjects="1">
      <p:cViewPr varScale="1">
        <p:scale>
          <a:sx n="186" d="100"/>
          <a:sy n="186" d="100"/>
        </p:scale>
        <p:origin x="1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articles/technical-resum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rive.google.com/file/d/0Bx04Qd46sWDgdjVZOWlFUUd1QmM/view?usp=sharing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573a858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573a858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do I keep up (know what to know)?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Networking!? Business cards!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Make connections, ask questions, find what excites you, it’s a big world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5663c4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5663c4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00fb8875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00fb8875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e2a0054f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e2a0054f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00fb8875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00fb8875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00fb8875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00fb8875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6858723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6858723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67ec1d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67ec1d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67ec1d9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67ec1d9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0fb8875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0fb8875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Aug 21st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5663c4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5663c4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Advocate for personal branding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Build networks, know what’s hot, get new jobs, never settle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391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522564c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522564c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Work 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https://education.launchcode.org/liftoff/articles/technical-resume/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Resume: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https://drive.google.com/file/d/0Bx04Qd46sWDgdjVZOWlFUUd1QmM/view?usp=sharing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573a85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573a85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573a85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573a85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573a858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573a858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://www.menteaship.com/" TargetMode="External"/><Relationship Id="rId4" Type="http://schemas.openxmlformats.org/officeDocument/2006/relationships/hyperlink" Target="https://news.ycombinato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articles/github-readm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guides.github.com/features/mastering-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LaunchCode Liftoff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129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4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25" y="855287"/>
            <a:ext cx="2861575" cy="28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90525" y="34106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Hank </a:t>
            </a:r>
            <a:r>
              <a:rPr lang="en-US" dirty="0" err="1"/>
              <a:t>DeDona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Communities</a:t>
            </a:r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LaunchCode</a:t>
            </a:r>
            <a:r>
              <a:rPr lang="en" dirty="0"/>
              <a:t> Community &amp; Alumni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Meetup: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https://www.meetup.com/</a:t>
            </a:r>
            <a:r>
              <a:rPr lang="en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Twitter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Hacker News: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https://news.ycombinator.com/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Reddit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Men</a:t>
            </a:r>
            <a:r>
              <a:rPr lang="en" i="1" dirty="0" err="1"/>
              <a:t>tea</a:t>
            </a:r>
            <a:r>
              <a:rPr lang="en" dirty="0" err="1"/>
              <a:t>ship</a:t>
            </a:r>
            <a:r>
              <a:rPr lang="en" dirty="0"/>
              <a:t>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www.menteaship.com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Share Your Favorites in #general</a:t>
            </a:r>
            <a:endParaRPr dirty="0"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3525" y="1858938"/>
            <a:ext cx="2830475" cy="28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Code Best Practices</a:t>
            </a: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675" y="2258812"/>
            <a:ext cx="3454250" cy="20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274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Remove Dead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 Method &amp; Variable Names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Encapsulate Duplicated Logic (DRY)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Comments Explain </a:t>
            </a:r>
            <a:r>
              <a:rPr lang="en" i="1" dirty="0"/>
              <a:t>Why</a:t>
            </a:r>
            <a:r>
              <a:rPr lang="en" dirty="0"/>
              <a:t> Not </a:t>
            </a:r>
            <a:r>
              <a:rPr lang="en" i="1" dirty="0"/>
              <a:t>How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 Commit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Spacing and formatting helps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Note: Teams will usually have predefined formatting/spacing/naming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Lessons You Have To Learn The Hard Way</a:t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79125"/>
            <a:ext cx="66675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Feedback</a:t>
            </a:r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Prioritize Changes (critical functional bugs first)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Code Review Is About The </a:t>
            </a:r>
            <a:r>
              <a:rPr lang="en" i="1" dirty="0"/>
              <a:t>Code</a:t>
            </a:r>
            <a:r>
              <a:rPr lang="en" dirty="0"/>
              <a:t>, Not </a:t>
            </a:r>
            <a:r>
              <a:rPr lang="en" i="1" dirty="0"/>
              <a:t>You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i="1" dirty="0"/>
              <a:t>Don’t take it personally!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Ask What Could Be Improved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Ask For Clarification and Explanation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Pair Up (pair programming)</a:t>
            </a:r>
            <a:endParaRPr dirty="0"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900" y="1901388"/>
            <a:ext cx="2745576" cy="274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Giving Feedback</a:t>
            </a:r>
            <a:endParaRPr/>
          </a:p>
        </p:txBody>
      </p:sp>
      <p:sp>
        <p:nvSpPr>
          <p:cNvPr id="298" name="Google Shape;298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34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</a:t>
            </a:r>
            <a:r>
              <a:rPr lang="en" i="1"/>
              <a:t>All</a:t>
            </a:r>
            <a:r>
              <a:rPr lang="en"/>
              <a:t>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For Clarification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“you” statements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Actionable Suggestions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and Q&amp;A</a:t>
            </a:r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Tonight’s Objectives:</a:t>
            </a:r>
            <a:endParaRPr sz="19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How to do your </a:t>
            </a:r>
            <a:r>
              <a:rPr lang="en-US"/>
              <a:t>personal branding!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Know how to give and receive good code review feedback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097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Personal Branding!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Know how to give and receive good code review feedback</a:t>
            </a:r>
            <a:endParaRPr dirty="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00" y="2126563"/>
            <a:ext cx="4270198" cy="229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rot="-656177">
            <a:off x="653913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rot="656177" flipH="1">
            <a:off x="49036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5416331" y="3445772"/>
            <a:ext cx="2180096" cy="1442644"/>
            <a:chOff x="5796625" y="2541798"/>
            <a:chExt cx="1712700" cy="1230715"/>
          </a:xfrm>
        </p:grpSpPr>
        <p:sp>
          <p:nvSpPr>
            <p:cNvPr id="108" name="Google Shape;108;p18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4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Review 1</a:t>
              </a:r>
              <a:endParaRPr sz="1800" b="1"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3" name="Google Shape;113;p18"/>
          <p:cNvSpPr/>
          <p:nvPr/>
        </p:nvSpPr>
        <p:spPr>
          <a:xfrm rot="-656177">
            <a:off x="32729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3821300" y="1920540"/>
            <a:ext cx="2180096" cy="1461444"/>
            <a:chOff x="4409300" y="1219942"/>
            <a:chExt cx="1712700" cy="1246754"/>
          </a:xfrm>
        </p:grpSpPr>
        <p:sp>
          <p:nvSpPr>
            <p:cNvPr id="115" name="Google Shape;115;p18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3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Wireframes &amp; Initial </a:t>
              </a:r>
              <a:r>
                <a:rPr lang="en" sz="1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Features</a:t>
              </a:r>
              <a:endParaRPr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0" name="Google Shape;120;p18"/>
          <p:cNvSpPr/>
          <p:nvPr/>
        </p:nvSpPr>
        <p:spPr>
          <a:xfrm rot="656177" flipH="1">
            <a:off x="16286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2222021" y="3445772"/>
            <a:ext cx="2180096" cy="1442644"/>
            <a:chOff x="3021975" y="2541798"/>
            <a:chExt cx="1712700" cy="1230715"/>
          </a:xfrm>
        </p:grpSpPr>
        <p:sp>
          <p:nvSpPr>
            <p:cNvPr id="122" name="Google Shape;122;p18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2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Wireframes &amp; User Stories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>
            <a:off x="584043" y="1920540"/>
            <a:ext cx="2180096" cy="1461444"/>
            <a:chOff x="1637475" y="1219942"/>
            <a:chExt cx="1712700" cy="1246754"/>
          </a:xfrm>
        </p:grpSpPr>
        <p:sp>
          <p:nvSpPr>
            <p:cNvPr id="128" name="Google Shape;128;p1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1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Capstone Project Selected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rot="-656177">
            <a:off x="67788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656177" flipH="1">
            <a:off x="55894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6102131" y="3445772"/>
            <a:ext cx="2180096" cy="1442644"/>
            <a:chOff x="5796625" y="2541798"/>
            <a:chExt cx="1712700" cy="1230715"/>
          </a:xfrm>
        </p:grpSpPr>
        <p:sp>
          <p:nvSpPr>
            <p:cNvPr id="147" name="Google Shape;147;p20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8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Review</a:t>
              </a:r>
              <a:endParaRPr b="1">
                <a:solidFill>
                  <a:srgbClr val="5E5E5E"/>
                </a:solidFill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-656177">
            <a:off x="39587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4507100" y="1920540"/>
            <a:ext cx="2180096" cy="1461444"/>
            <a:chOff x="4409300" y="1219942"/>
            <a:chExt cx="1712700" cy="1246754"/>
          </a:xfrm>
        </p:grpSpPr>
        <p:sp>
          <p:nvSpPr>
            <p:cNvPr id="154" name="Google Shape;154;p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7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Behavioral Interview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" name="Google Shape;159;p20"/>
          <p:cNvSpPr/>
          <p:nvPr/>
        </p:nvSpPr>
        <p:spPr>
          <a:xfrm rot="656177" flipH="1">
            <a:off x="23144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0"/>
          <p:cNvGrpSpPr/>
          <p:nvPr/>
        </p:nvGrpSpPr>
        <p:grpSpPr>
          <a:xfrm>
            <a:off x="2907821" y="3445772"/>
            <a:ext cx="2180096" cy="1442644"/>
            <a:chOff x="3021975" y="2541798"/>
            <a:chExt cx="1712700" cy="1230715"/>
          </a:xfrm>
        </p:grpSpPr>
        <p:sp>
          <p:nvSpPr>
            <p:cNvPr id="161" name="Google Shape;161;p2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6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1271525" y="1920540"/>
            <a:ext cx="2180096" cy="1461444"/>
            <a:chOff x="4409300" y="1219942"/>
            <a:chExt cx="1712700" cy="1246754"/>
          </a:xfrm>
        </p:grpSpPr>
        <p:sp>
          <p:nvSpPr>
            <p:cNvPr id="167" name="Google Shape;167;p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5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Address Feedback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Live Coding Interview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Branding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112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Resumes</a:t>
            </a:r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an Objective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Technical Skills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 Your Strengths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Action Words &amp; Concrete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Tailor Your Resume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KISS (Keep It Simple, Stupid)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LaunchCode LC101 &amp; Liftoff</a:t>
            </a:r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925" y="1833149"/>
            <a:ext cx="3105700" cy="3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- Tell a Story!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- Highlight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- LaunchCode \o/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Volunteering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Accomplishments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25" y="1845425"/>
            <a:ext cx="3062050" cy="31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Profile</a:t>
            </a:r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Professional Name and Picture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 Your Best Projects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625" y="1919075"/>
            <a:ext cx="2422200" cy="29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Projects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Names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Self-Contained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Up Cruft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Files to Include: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README.md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Create a README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Mastering GitHub Markdown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License.txt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.gitignore</a:t>
            </a:r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725" y="1919075"/>
            <a:ext cx="3137751" cy="301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428</Words>
  <Application>Microsoft Macintosh PowerPoint</Application>
  <PresentationFormat>On-screen Show (16:9)</PresentationFormat>
  <Paragraphs>139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</vt:lpstr>
      <vt:lpstr>Arial</vt:lpstr>
      <vt:lpstr>Material</vt:lpstr>
      <vt:lpstr>LaunchCode Liftoff</vt:lpstr>
      <vt:lpstr>Objectives</vt:lpstr>
      <vt:lpstr>Liftoff Project Timeline</vt:lpstr>
      <vt:lpstr>Liftoff Project Timeline</vt:lpstr>
      <vt:lpstr>Personal Branding</vt:lpstr>
      <vt:lpstr>Technical Resumes</vt:lpstr>
      <vt:lpstr>LinkedIn</vt:lpstr>
      <vt:lpstr>GitHub Profile</vt:lpstr>
      <vt:lpstr>GitHub Projects</vt:lpstr>
      <vt:lpstr>Online Communities</vt:lpstr>
      <vt:lpstr>Code Reviews</vt:lpstr>
      <vt:lpstr>Clean Code Best Practices</vt:lpstr>
      <vt:lpstr>PowerPoint Presentation</vt:lpstr>
      <vt:lpstr>Addressing Feedback</vt:lpstr>
      <vt:lpstr>Giving Feedback</vt:lpstr>
      <vt:lpstr>Recap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 Liftoff</dc:title>
  <cp:lastModifiedBy>Hank DeDona</cp:lastModifiedBy>
  <cp:revision>33</cp:revision>
  <dcterms:modified xsi:type="dcterms:W3CDTF">2022-07-23T20:59:26Z</dcterms:modified>
</cp:coreProperties>
</file>