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7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8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7" r:id="rId2"/>
  </p:sldMasterIdLst>
  <p:notesMasterIdLst>
    <p:notesMasterId r:id="rId32"/>
  </p:notesMasterIdLst>
  <p:sldIdLst>
    <p:sldId id="256" r:id="rId3"/>
    <p:sldId id="267" r:id="rId4"/>
    <p:sldId id="270" r:id="rId5"/>
    <p:sldId id="258" r:id="rId6"/>
    <p:sldId id="272" r:id="rId7"/>
    <p:sldId id="273" r:id="rId8"/>
    <p:sldId id="295" r:id="rId9"/>
    <p:sldId id="298" r:id="rId10"/>
    <p:sldId id="299" r:id="rId11"/>
    <p:sldId id="300" r:id="rId12"/>
    <p:sldId id="301" r:id="rId13"/>
    <p:sldId id="274" r:id="rId14"/>
    <p:sldId id="280" r:id="rId15"/>
    <p:sldId id="275" r:id="rId16"/>
    <p:sldId id="276" r:id="rId17"/>
    <p:sldId id="277" r:id="rId18"/>
    <p:sldId id="287" r:id="rId19"/>
    <p:sldId id="286" r:id="rId20"/>
    <p:sldId id="289" r:id="rId21"/>
    <p:sldId id="279" r:id="rId22"/>
    <p:sldId id="288" r:id="rId23"/>
    <p:sldId id="290" r:id="rId24"/>
    <p:sldId id="291" r:id="rId25"/>
    <p:sldId id="292" r:id="rId26"/>
    <p:sldId id="265" r:id="rId27"/>
    <p:sldId id="264" r:id="rId28"/>
    <p:sldId id="269" r:id="rId29"/>
    <p:sldId id="283" r:id="rId30"/>
    <p:sldId id="28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1A9"/>
    <a:srgbClr val="F1F5FA"/>
    <a:srgbClr val="040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9455" autoAdjust="0"/>
  </p:normalViewPr>
  <p:slideViewPr>
    <p:cSldViewPr snapToGrid="0" snapToObjects="1">
      <p:cViewPr varScale="1">
        <p:scale>
          <a:sx n="79" d="100"/>
          <a:sy n="79" d="100"/>
        </p:scale>
        <p:origin x="78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9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число ВУЗов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407</c:v>
                </c:pt>
                <c:pt idx="1">
                  <c:v>410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9376496"/>
        <c:axId val="1579374864"/>
      </c:barChart>
      <c:catAx>
        <c:axId val="157937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9374864"/>
        <c:crosses val="autoZero"/>
        <c:auto val="1"/>
        <c:lblAlgn val="ctr"/>
        <c:lblOffset val="100"/>
        <c:noMultiLvlLbl val="0"/>
      </c:catAx>
      <c:valAx>
        <c:axId val="157937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937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02DEE1E1-2070-4C17-A303-FEF88DB59597}" type="presOf" srcId="{F0414A29-3093-417A-92BD-BF49F0F63ABF}" destId="{36DA124D-C8BB-4A6A-94EA-4CA8D8968C91}" srcOrd="0" destOrd="0" presId="urn:microsoft.com/office/officeart/2005/8/layout/process4"/>
    <dgm:cxn modelId="{D15B7E65-547F-44C0-933A-1ACFE8C7F9EA}" type="presOf" srcId="{54826D06-66ED-4A3B-8868-38FE171BD7B7}" destId="{09B2FD6D-2035-47DA-B7B4-391E000FD0F1}" srcOrd="0" destOrd="0" presId="urn:microsoft.com/office/officeart/2005/8/layout/process4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943B9AB8-8EF0-4031-A550-1F4A133A4BB2}" type="presOf" srcId="{5BD5B1DA-08EF-4FA8-AF30-C685416FA07F}" destId="{2C2CAC6D-02E7-45B1-88F1-D3DC98988EE4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0CA7C606-72E8-4458-A1FF-319AE15D863D}" type="presOf" srcId="{EFEB14A3-D967-4675-91C6-F5CE5A6488D5}" destId="{26D05C3A-4DC6-4F30-B0D8-77B8B6E8B362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A4885F24-18C2-4FD4-B5B4-7541C32258F5}" type="presOf" srcId="{6B66D3AD-589C-4C6B-BFC6-C5744F213770}" destId="{AA6BB6ED-A322-4D7B-B87E-88BD2E32DB22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0F83A731-51FA-4A64-8B30-B8CC7D430036}" type="presOf" srcId="{9271E2CD-7F91-4229-9011-8884348B031A}" destId="{221106C8-90EB-4129-AB5C-535771BF5FBD}" srcOrd="0" destOrd="0" presId="urn:microsoft.com/office/officeart/2005/8/layout/process4"/>
    <dgm:cxn modelId="{9F54B350-BB33-443B-887E-D10355E21EFB}" type="presOf" srcId="{217EAC99-2132-4142-86BF-D4911398A08A}" destId="{7A8628D7-D4F1-428E-A293-D3168C50F161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09D091D8-A876-4A24-9446-336520EBA799}" type="presOf" srcId="{947DF2A2-C64B-457E-AE7F-C550834302A6}" destId="{0311E321-55EA-46A7-A9B5-1C2F453F725C}" srcOrd="0" destOrd="0" presId="urn:microsoft.com/office/officeart/2005/8/layout/process4"/>
    <dgm:cxn modelId="{2844CF3C-69FB-4166-89CD-3AC83FD594C9}" type="presParOf" srcId="{09B2FD6D-2035-47DA-B7B4-391E000FD0F1}" destId="{43979597-50E9-48A4-94B2-249D09A947F3}" srcOrd="0" destOrd="0" presId="urn:microsoft.com/office/officeart/2005/8/layout/process4"/>
    <dgm:cxn modelId="{B3CA4F18-7C97-457A-9B96-598715CDF5D1}" type="presParOf" srcId="{43979597-50E9-48A4-94B2-249D09A947F3}" destId="{221106C8-90EB-4129-AB5C-535771BF5FBD}" srcOrd="0" destOrd="0" presId="urn:microsoft.com/office/officeart/2005/8/layout/process4"/>
    <dgm:cxn modelId="{9A8FA138-7624-4CE6-85DA-FA8C35D40C94}" type="presParOf" srcId="{09B2FD6D-2035-47DA-B7B4-391E000FD0F1}" destId="{91204AFD-66AE-43D7-9E6A-E90ECFE97EED}" srcOrd="1" destOrd="0" presId="urn:microsoft.com/office/officeart/2005/8/layout/process4"/>
    <dgm:cxn modelId="{698A5F42-9D6C-4BC4-B5EB-B2D60EF3320E}" type="presParOf" srcId="{09B2FD6D-2035-47DA-B7B4-391E000FD0F1}" destId="{8924BC1A-D560-42C0-9FBB-2458FEB60392}" srcOrd="2" destOrd="0" presId="urn:microsoft.com/office/officeart/2005/8/layout/process4"/>
    <dgm:cxn modelId="{0B429217-6030-40A7-A471-2CC57603DB6F}" type="presParOf" srcId="{8924BC1A-D560-42C0-9FBB-2458FEB60392}" destId="{26D05C3A-4DC6-4F30-B0D8-77B8B6E8B362}" srcOrd="0" destOrd="0" presId="urn:microsoft.com/office/officeart/2005/8/layout/process4"/>
    <dgm:cxn modelId="{23BEA053-303A-4024-891D-4947169A7462}" type="presParOf" srcId="{09B2FD6D-2035-47DA-B7B4-391E000FD0F1}" destId="{A1855216-CB3A-4B14-834A-1FC7E63136CE}" srcOrd="3" destOrd="0" presId="urn:microsoft.com/office/officeart/2005/8/layout/process4"/>
    <dgm:cxn modelId="{843C04B1-DF1F-46C1-B223-FB1BD07A5B51}" type="presParOf" srcId="{09B2FD6D-2035-47DA-B7B4-391E000FD0F1}" destId="{F3E2B83F-629D-4D5D-BA17-9C89E08AB264}" srcOrd="4" destOrd="0" presId="urn:microsoft.com/office/officeart/2005/8/layout/process4"/>
    <dgm:cxn modelId="{BD9843C0-1CA7-4055-9C69-F4428D3F5BE6}" type="presParOf" srcId="{F3E2B83F-629D-4D5D-BA17-9C89E08AB264}" destId="{AA6BB6ED-A322-4D7B-B87E-88BD2E32DB22}" srcOrd="0" destOrd="0" presId="urn:microsoft.com/office/officeart/2005/8/layout/process4"/>
    <dgm:cxn modelId="{D7E258EB-189C-43EA-B05B-22177321A6D2}" type="presParOf" srcId="{09B2FD6D-2035-47DA-B7B4-391E000FD0F1}" destId="{17A1084A-8BC7-44B4-99D3-C6AA2FABAC7A}" srcOrd="5" destOrd="0" presId="urn:microsoft.com/office/officeart/2005/8/layout/process4"/>
    <dgm:cxn modelId="{A3B2F120-704E-4871-B508-F62BD4C01C1F}" type="presParOf" srcId="{09B2FD6D-2035-47DA-B7B4-391E000FD0F1}" destId="{F4CD2626-2236-4C3C-BD37-621475996F0D}" srcOrd="6" destOrd="0" presId="urn:microsoft.com/office/officeart/2005/8/layout/process4"/>
    <dgm:cxn modelId="{4DA52049-0B3A-4DEE-ADAD-34B2886C5F32}" type="presParOf" srcId="{F4CD2626-2236-4C3C-BD37-621475996F0D}" destId="{36DA124D-C8BB-4A6A-94EA-4CA8D8968C91}" srcOrd="0" destOrd="0" presId="urn:microsoft.com/office/officeart/2005/8/layout/process4"/>
    <dgm:cxn modelId="{A8D292C0-EA96-4B48-87C3-AABA58567BE4}" type="presParOf" srcId="{09B2FD6D-2035-47DA-B7B4-391E000FD0F1}" destId="{228251FA-8D5F-4019-A0B0-3389D2624C4F}" srcOrd="7" destOrd="0" presId="urn:microsoft.com/office/officeart/2005/8/layout/process4"/>
    <dgm:cxn modelId="{866B1BF5-C574-4F85-9AF8-6E484CA61ABB}" type="presParOf" srcId="{09B2FD6D-2035-47DA-B7B4-391E000FD0F1}" destId="{249C687F-253A-4E09-934C-79232C21EFCA}" srcOrd="8" destOrd="0" presId="urn:microsoft.com/office/officeart/2005/8/layout/process4"/>
    <dgm:cxn modelId="{52D1DFC8-5EBE-4971-BEFE-A87B77C72FFD}" type="presParOf" srcId="{249C687F-253A-4E09-934C-79232C21EFCA}" destId="{2C2CAC6D-02E7-45B1-88F1-D3DC98988EE4}" srcOrd="0" destOrd="0" presId="urn:microsoft.com/office/officeart/2005/8/layout/process4"/>
    <dgm:cxn modelId="{04F07132-9744-47F4-9887-7AEC2A136BE8}" type="presParOf" srcId="{09B2FD6D-2035-47DA-B7B4-391E000FD0F1}" destId="{F3615F7B-F61C-41EA-9CA2-8C448A820157}" srcOrd="9" destOrd="0" presId="urn:microsoft.com/office/officeart/2005/8/layout/process4"/>
    <dgm:cxn modelId="{33D8B9BC-A2D4-471D-985A-3F8AF8E608F1}" type="presParOf" srcId="{09B2FD6D-2035-47DA-B7B4-391E000FD0F1}" destId="{8E7539EA-38DC-4032-866B-7C30ABB33BC0}" srcOrd="10" destOrd="0" presId="urn:microsoft.com/office/officeart/2005/8/layout/process4"/>
    <dgm:cxn modelId="{8FBD2D23-4469-425E-9D51-CE285B9E31E1}" type="presParOf" srcId="{8E7539EA-38DC-4032-866B-7C30ABB33BC0}" destId="{0311E321-55EA-46A7-A9B5-1C2F453F725C}" srcOrd="0" destOrd="0" presId="urn:microsoft.com/office/officeart/2005/8/layout/process4"/>
    <dgm:cxn modelId="{E9F74EC6-1C7F-4DC9-B4A3-234CF220930B}" type="presParOf" srcId="{09B2FD6D-2035-47DA-B7B4-391E000FD0F1}" destId="{A07E60DC-F9CF-40F0-96AF-B04B9A853FCD}" srcOrd="11" destOrd="0" presId="urn:microsoft.com/office/officeart/2005/8/layout/process4"/>
    <dgm:cxn modelId="{2B443D5A-9659-4CFF-BAD1-3FE917B9030D}" type="presParOf" srcId="{09B2FD6D-2035-47DA-B7B4-391E000FD0F1}" destId="{1DB943A9-F13D-4632-AC25-78C35084F54D}" srcOrd="12" destOrd="0" presId="urn:microsoft.com/office/officeart/2005/8/layout/process4"/>
    <dgm:cxn modelId="{E9FFDAA1-60E1-4913-8662-4165514D5447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F1CB01-A1D9-4A08-8FA8-E1ECAFA0229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5133C26-FCDE-46AA-846D-FF198FFAD7F9}">
      <dgm:prSet phldrT="[Текст]"/>
      <dgm:spPr/>
      <dgm:t>
        <a:bodyPr/>
        <a:lstStyle/>
        <a:p>
          <a:r>
            <a:rPr lang="ru-RU" dirty="0" smtClean="0"/>
            <a:t>Исходно загружено</a:t>
          </a:r>
          <a:br>
            <a:rPr lang="ru-RU" dirty="0" smtClean="0"/>
          </a:br>
          <a:r>
            <a:rPr lang="ru-RU" dirty="0" smtClean="0"/>
            <a:t>2249 строки, </a:t>
          </a:r>
          <a:br>
            <a:rPr lang="ru-RU" dirty="0" smtClean="0"/>
          </a:br>
          <a:r>
            <a:rPr lang="ru-RU" dirty="0" smtClean="0"/>
            <a:t>76 столбцов</a:t>
          </a:r>
          <a:endParaRPr lang="ru-RU" dirty="0"/>
        </a:p>
      </dgm:t>
    </dgm:pt>
    <dgm:pt modelId="{50FF00B7-8C28-4E4F-AB84-D191B04135B4}" type="parTrans" cxnId="{ACE30891-3101-4460-B0FA-3FAE6C980ECE}">
      <dgm:prSet/>
      <dgm:spPr/>
      <dgm:t>
        <a:bodyPr/>
        <a:lstStyle/>
        <a:p>
          <a:endParaRPr lang="ru-RU"/>
        </a:p>
      </dgm:t>
    </dgm:pt>
    <dgm:pt modelId="{2BE3EBF8-2469-4422-8286-21C612AC04B7}" type="sibTrans" cxnId="{ACE30891-3101-4460-B0FA-3FAE6C980ECE}">
      <dgm:prSet/>
      <dgm:spPr/>
      <dgm:t>
        <a:bodyPr/>
        <a:lstStyle/>
        <a:p>
          <a:endParaRPr lang="ru-RU"/>
        </a:p>
      </dgm:t>
    </dgm:pt>
    <dgm:pt modelId="{9F74ADD2-B512-40F6-B1E1-8F5C9C2794CB}">
      <dgm:prSet phldrT="[Текст]"/>
      <dgm:spPr/>
      <dgm:t>
        <a:bodyPr/>
        <a:lstStyle/>
        <a:p>
          <a:r>
            <a:rPr lang="ru-RU" dirty="0" smtClean="0"/>
            <a:t>Удалили строки и столбцы, где только </a:t>
          </a:r>
          <a:r>
            <a:rPr lang="en-US" dirty="0" err="1" smtClean="0"/>
            <a:t>NaN</a:t>
          </a:r>
          <a:r>
            <a:rPr lang="en-US" dirty="0" smtClean="0"/>
            <a:t>. </a:t>
          </a:r>
          <a:br>
            <a:rPr lang="en-US" dirty="0" smtClean="0"/>
          </a:br>
          <a:r>
            <a:rPr lang="ru-RU" dirty="0" smtClean="0"/>
            <a:t>1543 строки, 45 столбцов</a:t>
          </a:r>
          <a:endParaRPr lang="ru-RU" dirty="0"/>
        </a:p>
      </dgm:t>
    </dgm:pt>
    <dgm:pt modelId="{8568AEAA-69CA-4AFD-BEE9-BEF926423714}" type="parTrans" cxnId="{7031F0B7-914F-46AA-823E-391B79CC2D58}">
      <dgm:prSet/>
      <dgm:spPr/>
      <dgm:t>
        <a:bodyPr/>
        <a:lstStyle/>
        <a:p>
          <a:endParaRPr lang="ru-RU"/>
        </a:p>
      </dgm:t>
    </dgm:pt>
    <dgm:pt modelId="{0CA7EF3D-E75E-47BE-A259-ACA92068605C}" type="sibTrans" cxnId="{7031F0B7-914F-46AA-823E-391B79CC2D58}">
      <dgm:prSet/>
      <dgm:spPr/>
      <dgm:t>
        <a:bodyPr/>
        <a:lstStyle/>
        <a:p>
          <a:endParaRPr lang="ru-RU"/>
        </a:p>
      </dgm:t>
    </dgm:pt>
    <dgm:pt modelId="{668A55FD-05FD-4E1A-BA91-96C60799CF43}">
      <dgm:prSet phldrT="[Текст]"/>
      <dgm:spPr/>
      <dgm:t>
        <a:bodyPr/>
        <a:lstStyle/>
        <a:p>
          <a:r>
            <a:rPr lang="ru-RU" dirty="0" smtClean="0"/>
            <a:t>Удалили строки с одними нулями, столбцы где больше 60% нулей</a:t>
          </a:r>
          <a:br>
            <a:rPr lang="ru-RU" dirty="0" smtClean="0"/>
          </a:br>
          <a:r>
            <a:rPr lang="ru-RU" dirty="0" smtClean="0"/>
            <a:t>1537 строк, 35 столбцов</a:t>
          </a:r>
          <a:endParaRPr lang="ru-RU" dirty="0"/>
        </a:p>
      </dgm:t>
    </dgm:pt>
    <dgm:pt modelId="{854EAC8F-536E-4250-A912-9AFDE515A5AF}" type="parTrans" cxnId="{F2BE37F2-1893-473F-911D-C4931BB59494}">
      <dgm:prSet/>
      <dgm:spPr/>
      <dgm:t>
        <a:bodyPr/>
        <a:lstStyle/>
        <a:p>
          <a:endParaRPr lang="ru-RU"/>
        </a:p>
      </dgm:t>
    </dgm:pt>
    <dgm:pt modelId="{C29F2ECF-B984-4011-AD11-EFA9BAF2960F}" type="sibTrans" cxnId="{F2BE37F2-1893-473F-911D-C4931BB59494}">
      <dgm:prSet/>
      <dgm:spPr/>
      <dgm:t>
        <a:bodyPr/>
        <a:lstStyle/>
        <a:p>
          <a:endParaRPr lang="ru-RU"/>
        </a:p>
      </dgm:t>
    </dgm:pt>
    <dgm:pt modelId="{5DD0F533-39D3-4538-AE0C-638556A9F20D}">
      <dgm:prSet phldrT="[Текст]"/>
      <dgm:spPr/>
      <dgm:t>
        <a:bodyPr/>
        <a:lstStyle/>
        <a:p>
          <a:r>
            <a:rPr lang="ru-RU" dirty="0" smtClean="0"/>
            <a:t>Удалили неявное дублирование данных</a:t>
          </a:r>
          <a:br>
            <a:rPr lang="ru-RU" dirty="0" smtClean="0"/>
          </a:br>
          <a:r>
            <a:rPr lang="en-US" dirty="0" smtClean="0"/>
            <a:t>828</a:t>
          </a:r>
          <a:r>
            <a:rPr lang="ru-RU" dirty="0" smtClean="0"/>
            <a:t> строк, 35 столбцов</a:t>
          </a:r>
          <a:endParaRPr lang="ru-RU" dirty="0"/>
        </a:p>
      </dgm:t>
    </dgm:pt>
    <dgm:pt modelId="{E7BF6188-0605-4C4B-9733-FB2A810A2A7E}" type="parTrans" cxnId="{81AE3180-7A79-4E63-9817-AB7278891A95}">
      <dgm:prSet/>
      <dgm:spPr/>
      <dgm:t>
        <a:bodyPr/>
        <a:lstStyle/>
        <a:p>
          <a:endParaRPr lang="ru-RU"/>
        </a:p>
      </dgm:t>
    </dgm:pt>
    <dgm:pt modelId="{F2F01DED-642C-49DF-8AA7-91D64506CFC5}" type="sibTrans" cxnId="{81AE3180-7A79-4E63-9817-AB7278891A95}">
      <dgm:prSet/>
      <dgm:spPr/>
      <dgm:t>
        <a:bodyPr/>
        <a:lstStyle/>
        <a:p>
          <a:endParaRPr lang="ru-RU"/>
        </a:p>
      </dgm:t>
    </dgm:pt>
    <dgm:pt modelId="{ADC9F5C2-F66B-4FB7-9A0F-48CAF4A8FF5C}" type="pres">
      <dgm:prSet presAssocID="{C3F1CB01-A1D9-4A08-8FA8-E1ECAFA0229C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ru-RU"/>
        </a:p>
      </dgm:t>
    </dgm:pt>
    <dgm:pt modelId="{B9E2BFA7-3AD0-4BD5-856B-E49BA945D319}" type="pres">
      <dgm:prSet presAssocID="{C3F1CB01-A1D9-4A08-8FA8-E1ECAFA0229C}" presName="arrowNode" presStyleLbl="node1" presStyleIdx="0" presStyleCnt="1"/>
      <dgm:spPr/>
    </dgm:pt>
    <dgm:pt modelId="{EF76B416-58A6-4578-B087-EE86643B1A9A}" type="pres">
      <dgm:prSet presAssocID="{05133C26-FCDE-46AA-846D-FF198FFAD7F9}" presName="txNode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E0FB67-A52F-4F6A-AF8C-5EEB537AC9FE}" type="pres">
      <dgm:prSet presAssocID="{9F74ADD2-B512-40F6-B1E1-8F5C9C2794CB}" presName="txNode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BA40F7-BC74-453E-AE58-AE6D71166113}" type="pres">
      <dgm:prSet presAssocID="{0CA7EF3D-E75E-47BE-A259-ACA92068605C}" presName="dotNode2" presStyleCnt="0"/>
      <dgm:spPr/>
    </dgm:pt>
    <dgm:pt modelId="{F42F33A3-3C05-455D-96FC-984C98D7AE1F}" type="pres">
      <dgm:prSet presAssocID="{0CA7EF3D-E75E-47BE-A259-ACA92068605C}" presName="dotRepeatNode" presStyleLbl="fgShp" presStyleIdx="0" presStyleCnt="2"/>
      <dgm:spPr/>
      <dgm:t>
        <a:bodyPr/>
        <a:lstStyle/>
        <a:p>
          <a:endParaRPr lang="ru-RU"/>
        </a:p>
      </dgm:t>
    </dgm:pt>
    <dgm:pt modelId="{DBB5B483-569C-4DA7-8A14-0B2506CE478D}" type="pres">
      <dgm:prSet presAssocID="{668A55FD-05FD-4E1A-BA91-96C60799CF43}" presName="txNode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78CE63-DD5D-488D-AC38-A6B7E765CACC}" type="pres">
      <dgm:prSet presAssocID="{C29F2ECF-B984-4011-AD11-EFA9BAF2960F}" presName="dotNode3" presStyleCnt="0"/>
      <dgm:spPr/>
    </dgm:pt>
    <dgm:pt modelId="{69600175-2F18-4E2C-8F94-BF1606077281}" type="pres">
      <dgm:prSet presAssocID="{C29F2ECF-B984-4011-AD11-EFA9BAF2960F}" presName="dotRepeatNode" presStyleLbl="fgShp" presStyleIdx="1" presStyleCnt="2"/>
      <dgm:spPr/>
      <dgm:t>
        <a:bodyPr/>
        <a:lstStyle/>
        <a:p>
          <a:endParaRPr lang="ru-RU"/>
        </a:p>
      </dgm:t>
    </dgm:pt>
    <dgm:pt modelId="{9219FE88-2809-4851-894C-4C9C05AF6A59}" type="pres">
      <dgm:prSet presAssocID="{5DD0F533-39D3-4538-AE0C-638556A9F20D}" presName="txNode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37DD01-BCE7-42F3-B88F-3BF4286F426F}" type="presOf" srcId="{9F74ADD2-B512-40F6-B1E1-8F5C9C2794CB}" destId="{32E0FB67-A52F-4F6A-AF8C-5EEB537AC9FE}" srcOrd="0" destOrd="0" presId="urn:microsoft.com/office/officeart/2009/3/layout/DescendingProcess"/>
    <dgm:cxn modelId="{E2839F88-8031-4C7C-858B-4A1859F27B8F}" type="presOf" srcId="{0CA7EF3D-E75E-47BE-A259-ACA92068605C}" destId="{F42F33A3-3C05-455D-96FC-984C98D7AE1F}" srcOrd="0" destOrd="0" presId="urn:microsoft.com/office/officeart/2009/3/layout/DescendingProcess"/>
    <dgm:cxn modelId="{73F7CB70-F48C-466F-B18D-66E95881B421}" type="presOf" srcId="{668A55FD-05FD-4E1A-BA91-96C60799CF43}" destId="{DBB5B483-569C-4DA7-8A14-0B2506CE478D}" srcOrd="0" destOrd="0" presId="urn:microsoft.com/office/officeart/2009/3/layout/DescendingProcess"/>
    <dgm:cxn modelId="{7031F0B7-914F-46AA-823E-391B79CC2D58}" srcId="{C3F1CB01-A1D9-4A08-8FA8-E1ECAFA0229C}" destId="{9F74ADD2-B512-40F6-B1E1-8F5C9C2794CB}" srcOrd="1" destOrd="0" parTransId="{8568AEAA-69CA-4AFD-BEE9-BEF926423714}" sibTransId="{0CA7EF3D-E75E-47BE-A259-ACA92068605C}"/>
    <dgm:cxn modelId="{5E296ABD-1084-41F9-8187-042FF6D07061}" type="presOf" srcId="{5DD0F533-39D3-4538-AE0C-638556A9F20D}" destId="{9219FE88-2809-4851-894C-4C9C05AF6A59}" srcOrd="0" destOrd="0" presId="urn:microsoft.com/office/officeart/2009/3/layout/DescendingProcess"/>
    <dgm:cxn modelId="{F2BE37F2-1893-473F-911D-C4931BB59494}" srcId="{C3F1CB01-A1D9-4A08-8FA8-E1ECAFA0229C}" destId="{668A55FD-05FD-4E1A-BA91-96C60799CF43}" srcOrd="2" destOrd="0" parTransId="{854EAC8F-536E-4250-A912-9AFDE515A5AF}" sibTransId="{C29F2ECF-B984-4011-AD11-EFA9BAF2960F}"/>
    <dgm:cxn modelId="{4D35CCB0-A24B-414B-81AB-2F9BA8C92EAF}" type="presOf" srcId="{C29F2ECF-B984-4011-AD11-EFA9BAF2960F}" destId="{69600175-2F18-4E2C-8F94-BF1606077281}" srcOrd="0" destOrd="0" presId="urn:microsoft.com/office/officeart/2009/3/layout/DescendingProcess"/>
    <dgm:cxn modelId="{40E149D3-9566-45DE-B49C-123783A59AF8}" type="presOf" srcId="{05133C26-FCDE-46AA-846D-FF198FFAD7F9}" destId="{EF76B416-58A6-4578-B087-EE86643B1A9A}" srcOrd="0" destOrd="0" presId="urn:microsoft.com/office/officeart/2009/3/layout/DescendingProcess"/>
    <dgm:cxn modelId="{43659D88-8C59-4036-A4FD-97D750FB26D0}" type="presOf" srcId="{C3F1CB01-A1D9-4A08-8FA8-E1ECAFA0229C}" destId="{ADC9F5C2-F66B-4FB7-9A0F-48CAF4A8FF5C}" srcOrd="0" destOrd="0" presId="urn:microsoft.com/office/officeart/2009/3/layout/DescendingProcess"/>
    <dgm:cxn modelId="{81AE3180-7A79-4E63-9817-AB7278891A95}" srcId="{C3F1CB01-A1D9-4A08-8FA8-E1ECAFA0229C}" destId="{5DD0F533-39D3-4538-AE0C-638556A9F20D}" srcOrd="3" destOrd="0" parTransId="{E7BF6188-0605-4C4B-9733-FB2A810A2A7E}" sibTransId="{F2F01DED-642C-49DF-8AA7-91D64506CFC5}"/>
    <dgm:cxn modelId="{ACE30891-3101-4460-B0FA-3FAE6C980ECE}" srcId="{C3F1CB01-A1D9-4A08-8FA8-E1ECAFA0229C}" destId="{05133C26-FCDE-46AA-846D-FF198FFAD7F9}" srcOrd="0" destOrd="0" parTransId="{50FF00B7-8C28-4E4F-AB84-D191B04135B4}" sibTransId="{2BE3EBF8-2469-4422-8286-21C612AC04B7}"/>
    <dgm:cxn modelId="{36634438-6412-442B-BA6A-7EAB2A948659}" type="presParOf" srcId="{ADC9F5C2-F66B-4FB7-9A0F-48CAF4A8FF5C}" destId="{B9E2BFA7-3AD0-4BD5-856B-E49BA945D319}" srcOrd="0" destOrd="0" presId="urn:microsoft.com/office/officeart/2009/3/layout/DescendingProcess"/>
    <dgm:cxn modelId="{B88FC6B6-4CCB-4C68-AB14-55F0A61AD9E9}" type="presParOf" srcId="{ADC9F5C2-F66B-4FB7-9A0F-48CAF4A8FF5C}" destId="{EF76B416-58A6-4578-B087-EE86643B1A9A}" srcOrd="1" destOrd="0" presId="urn:microsoft.com/office/officeart/2009/3/layout/DescendingProcess"/>
    <dgm:cxn modelId="{138F871F-B8C2-4709-AD38-C3CB61039217}" type="presParOf" srcId="{ADC9F5C2-F66B-4FB7-9A0F-48CAF4A8FF5C}" destId="{32E0FB67-A52F-4F6A-AF8C-5EEB537AC9FE}" srcOrd="2" destOrd="0" presId="urn:microsoft.com/office/officeart/2009/3/layout/DescendingProcess"/>
    <dgm:cxn modelId="{E87095B5-631F-4010-940F-635A10C3E3B0}" type="presParOf" srcId="{ADC9F5C2-F66B-4FB7-9A0F-48CAF4A8FF5C}" destId="{02BA40F7-BC74-453E-AE58-AE6D71166113}" srcOrd="3" destOrd="0" presId="urn:microsoft.com/office/officeart/2009/3/layout/DescendingProcess"/>
    <dgm:cxn modelId="{BF617A5B-D23D-4211-9472-927187D85B8A}" type="presParOf" srcId="{02BA40F7-BC74-453E-AE58-AE6D71166113}" destId="{F42F33A3-3C05-455D-96FC-984C98D7AE1F}" srcOrd="0" destOrd="0" presId="urn:microsoft.com/office/officeart/2009/3/layout/DescendingProcess"/>
    <dgm:cxn modelId="{32F3645D-C842-4F36-93F0-F75D3658A977}" type="presParOf" srcId="{ADC9F5C2-F66B-4FB7-9A0F-48CAF4A8FF5C}" destId="{DBB5B483-569C-4DA7-8A14-0B2506CE478D}" srcOrd="4" destOrd="0" presId="urn:microsoft.com/office/officeart/2009/3/layout/DescendingProcess"/>
    <dgm:cxn modelId="{BD155370-0920-4136-8C96-610C42BCD9C5}" type="presParOf" srcId="{ADC9F5C2-F66B-4FB7-9A0F-48CAF4A8FF5C}" destId="{E878CE63-DD5D-488D-AC38-A6B7E765CACC}" srcOrd="5" destOrd="0" presId="urn:microsoft.com/office/officeart/2009/3/layout/DescendingProcess"/>
    <dgm:cxn modelId="{CC79829F-0CAA-4A92-AEE3-6DE33510B6A5}" type="presParOf" srcId="{E878CE63-DD5D-488D-AC38-A6B7E765CACC}" destId="{69600175-2F18-4E2C-8F94-BF1606077281}" srcOrd="0" destOrd="0" presId="urn:microsoft.com/office/officeart/2009/3/layout/DescendingProcess"/>
    <dgm:cxn modelId="{89F1775C-E0D0-49C0-A190-576399EB32E3}" type="presParOf" srcId="{ADC9F5C2-F66B-4FB7-9A0F-48CAF4A8FF5C}" destId="{9219FE88-2809-4851-894C-4C9C05AF6A59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895C19B1-1C2D-4E99-B66D-F67D609FFEEC}" type="presOf" srcId="{6B66D3AD-589C-4C6B-BFC6-C5744F213770}" destId="{AA6BB6ED-A322-4D7B-B87E-88BD2E32DB22}" srcOrd="0" destOrd="0" presId="urn:microsoft.com/office/officeart/2005/8/layout/process4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9C90F75-4656-4C46-8B43-08EDBD415731}" type="presOf" srcId="{54826D06-66ED-4A3B-8868-38FE171BD7B7}" destId="{09B2FD6D-2035-47DA-B7B4-391E000FD0F1}" srcOrd="0" destOrd="0" presId="urn:microsoft.com/office/officeart/2005/8/layout/process4"/>
    <dgm:cxn modelId="{02D11BE3-4D50-4BCA-A67E-BD3DCCFAF319}" type="presOf" srcId="{EFEB14A3-D967-4675-91C6-F5CE5A6488D5}" destId="{26D05C3A-4DC6-4F30-B0D8-77B8B6E8B362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3C558CB1-C1FF-4D22-9CFE-9A4FD33BC9FF}" type="presOf" srcId="{217EAC99-2132-4142-86BF-D4911398A08A}" destId="{7A8628D7-D4F1-428E-A293-D3168C50F161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E8884E1C-4141-46FC-A7C4-06E82C368706}" type="presOf" srcId="{9271E2CD-7F91-4229-9011-8884348B031A}" destId="{221106C8-90EB-4129-AB5C-535771BF5FBD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4DBC6438-86C3-441B-A647-86724BCF2DD2}" type="presOf" srcId="{947DF2A2-C64B-457E-AE7F-C550834302A6}" destId="{0311E321-55EA-46A7-A9B5-1C2F453F725C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C0FBCD4D-C6D6-41CB-AF29-3310D18937C8}" type="presOf" srcId="{5BD5B1DA-08EF-4FA8-AF30-C685416FA07F}" destId="{2C2CAC6D-02E7-45B1-88F1-D3DC98988EE4}" srcOrd="0" destOrd="0" presId="urn:microsoft.com/office/officeart/2005/8/layout/process4"/>
    <dgm:cxn modelId="{C4FA282C-B20D-49A2-9D20-251CCAD8B945}" type="presOf" srcId="{F0414A29-3093-417A-92BD-BF49F0F63ABF}" destId="{36DA124D-C8BB-4A6A-94EA-4CA8D8968C91}" srcOrd="0" destOrd="0" presId="urn:microsoft.com/office/officeart/2005/8/layout/process4"/>
    <dgm:cxn modelId="{2D530A67-D9F5-46BE-955F-697BE04A04CC}" type="presParOf" srcId="{09B2FD6D-2035-47DA-B7B4-391E000FD0F1}" destId="{43979597-50E9-48A4-94B2-249D09A947F3}" srcOrd="0" destOrd="0" presId="urn:microsoft.com/office/officeart/2005/8/layout/process4"/>
    <dgm:cxn modelId="{02C3E6FB-A57F-4DE4-85C8-8200C058E594}" type="presParOf" srcId="{43979597-50E9-48A4-94B2-249D09A947F3}" destId="{221106C8-90EB-4129-AB5C-535771BF5FBD}" srcOrd="0" destOrd="0" presId="urn:microsoft.com/office/officeart/2005/8/layout/process4"/>
    <dgm:cxn modelId="{D7061ED2-62C2-456C-B4EE-12915D5A5BA0}" type="presParOf" srcId="{09B2FD6D-2035-47DA-B7B4-391E000FD0F1}" destId="{91204AFD-66AE-43D7-9E6A-E90ECFE97EED}" srcOrd="1" destOrd="0" presId="urn:microsoft.com/office/officeart/2005/8/layout/process4"/>
    <dgm:cxn modelId="{4399716A-4736-48E1-8CE2-0293B4090D88}" type="presParOf" srcId="{09B2FD6D-2035-47DA-B7B4-391E000FD0F1}" destId="{8924BC1A-D560-42C0-9FBB-2458FEB60392}" srcOrd="2" destOrd="0" presId="urn:microsoft.com/office/officeart/2005/8/layout/process4"/>
    <dgm:cxn modelId="{750ADC56-88C1-4843-B9ED-CE453815B28D}" type="presParOf" srcId="{8924BC1A-D560-42C0-9FBB-2458FEB60392}" destId="{26D05C3A-4DC6-4F30-B0D8-77B8B6E8B362}" srcOrd="0" destOrd="0" presId="urn:microsoft.com/office/officeart/2005/8/layout/process4"/>
    <dgm:cxn modelId="{6ABA4B75-1846-4C26-9F53-4AA602170803}" type="presParOf" srcId="{09B2FD6D-2035-47DA-B7B4-391E000FD0F1}" destId="{A1855216-CB3A-4B14-834A-1FC7E63136CE}" srcOrd="3" destOrd="0" presId="urn:microsoft.com/office/officeart/2005/8/layout/process4"/>
    <dgm:cxn modelId="{F0134B7B-EDDC-40DE-84AF-D1E2C54EE8AF}" type="presParOf" srcId="{09B2FD6D-2035-47DA-B7B4-391E000FD0F1}" destId="{F3E2B83F-629D-4D5D-BA17-9C89E08AB264}" srcOrd="4" destOrd="0" presId="urn:microsoft.com/office/officeart/2005/8/layout/process4"/>
    <dgm:cxn modelId="{32301A74-1762-4C3F-93E9-4A117C927A28}" type="presParOf" srcId="{F3E2B83F-629D-4D5D-BA17-9C89E08AB264}" destId="{AA6BB6ED-A322-4D7B-B87E-88BD2E32DB22}" srcOrd="0" destOrd="0" presId="urn:microsoft.com/office/officeart/2005/8/layout/process4"/>
    <dgm:cxn modelId="{FAE248A3-648B-4A40-A47E-9F51ADD8FB49}" type="presParOf" srcId="{09B2FD6D-2035-47DA-B7B4-391E000FD0F1}" destId="{17A1084A-8BC7-44B4-99D3-C6AA2FABAC7A}" srcOrd="5" destOrd="0" presId="urn:microsoft.com/office/officeart/2005/8/layout/process4"/>
    <dgm:cxn modelId="{4F3112D3-4DA2-4543-8FD2-F46EF6080204}" type="presParOf" srcId="{09B2FD6D-2035-47DA-B7B4-391E000FD0F1}" destId="{F4CD2626-2236-4C3C-BD37-621475996F0D}" srcOrd="6" destOrd="0" presId="urn:microsoft.com/office/officeart/2005/8/layout/process4"/>
    <dgm:cxn modelId="{36692485-4E86-4113-9F80-7853C6DCA353}" type="presParOf" srcId="{F4CD2626-2236-4C3C-BD37-621475996F0D}" destId="{36DA124D-C8BB-4A6A-94EA-4CA8D8968C91}" srcOrd="0" destOrd="0" presId="urn:microsoft.com/office/officeart/2005/8/layout/process4"/>
    <dgm:cxn modelId="{CD0484A9-F17D-4A12-A23F-8B693104E2C5}" type="presParOf" srcId="{09B2FD6D-2035-47DA-B7B4-391E000FD0F1}" destId="{228251FA-8D5F-4019-A0B0-3389D2624C4F}" srcOrd="7" destOrd="0" presId="urn:microsoft.com/office/officeart/2005/8/layout/process4"/>
    <dgm:cxn modelId="{95F732CB-B4EB-4D3A-8A0A-DF9CC87B2F55}" type="presParOf" srcId="{09B2FD6D-2035-47DA-B7B4-391E000FD0F1}" destId="{249C687F-253A-4E09-934C-79232C21EFCA}" srcOrd="8" destOrd="0" presId="urn:microsoft.com/office/officeart/2005/8/layout/process4"/>
    <dgm:cxn modelId="{673127AF-3A32-49B0-AB75-DB6016740C89}" type="presParOf" srcId="{249C687F-253A-4E09-934C-79232C21EFCA}" destId="{2C2CAC6D-02E7-45B1-88F1-D3DC98988EE4}" srcOrd="0" destOrd="0" presId="urn:microsoft.com/office/officeart/2005/8/layout/process4"/>
    <dgm:cxn modelId="{363FE930-D8EC-4D22-959A-84CB8FD94F79}" type="presParOf" srcId="{09B2FD6D-2035-47DA-B7B4-391E000FD0F1}" destId="{F3615F7B-F61C-41EA-9CA2-8C448A820157}" srcOrd="9" destOrd="0" presId="urn:microsoft.com/office/officeart/2005/8/layout/process4"/>
    <dgm:cxn modelId="{CAB8E099-78F9-4525-BDFA-F785DADA3877}" type="presParOf" srcId="{09B2FD6D-2035-47DA-B7B4-391E000FD0F1}" destId="{8E7539EA-38DC-4032-866B-7C30ABB33BC0}" srcOrd="10" destOrd="0" presId="urn:microsoft.com/office/officeart/2005/8/layout/process4"/>
    <dgm:cxn modelId="{583C5933-F3A6-47FF-A308-384B254A5F15}" type="presParOf" srcId="{8E7539EA-38DC-4032-866B-7C30ABB33BC0}" destId="{0311E321-55EA-46A7-A9B5-1C2F453F725C}" srcOrd="0" destOrd="0" presId="urn:microsoft.com/office/officeart/2005/8/layout/process4"/>
    <dgm:cxn modelId="{8160CDFD-7170-4794-AEE6-FFC5CB116D34}" type="presParOf" srcId="{09B2FD6D-2035-47DA-B7B4-391E000FD0F1}" destId="{A07E60DC-F9CF-40F0-96AF-B04B9A853FCD}" srcOrd="11" destOrd="0" presId="urn:microsoft.com/office/officeart/2005/8/layout/process4"/>
    <dgm:cxn modelId="{FF10E566-ECE0-41CF-8EFE-2751B70D1D9E}" type="presParOf" srcId="{09B2FD6D-2035-47DA-B7B4-391E000FD0F1}" destId="{1DB943A9-F13D-4632-AC25-78C35084F54D}" srcOrd="12" destOrd="0" presId="urn:microsoft.com/office/officeart/2005/8/layout/process4"/>
    <dgm:cxn modelId="{29A85A50-4802-4817-80E0-10CE6CE9675B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3A9A2B96-0C98-48EA-AEB6-A2D3F85C1CD2}" type="presOf" srcId="{217EAC99-2132-4142-86BF-D4911398A08A}" destId="{7A8628D7-D4F1-428E-A293-D3168C50F161}" srcOrd="0" destOrd="0" presId="urn:microsoft.com/office/officeart/2005/8/layout/process4"/>
    <dgm:cxn modelId="{ED0AE23C-20D4-4709-ADB3-307099E3C082}" type="presOf" srcId="{5BD5B1DA-08EF-4FA8-AF30-C685416FA07F}" destId="{2C2CAC6D-02E7-45B1-88F1-D3DC98988EE4}" srcOrd="0" destOrd="0" presId="urn:microsoft.com/office/officeart/2005/8/layout/process4"/>
    <dgm:cxn modelId="{A76B2110-8698-441E-B6A0-DADE767B1AE3}" type="presOf" srcId="{EFEB14A3-D967-4675-91C6-F5CE5A6488D5}" destId="{26D05C3A-4DC6-4F30-B0D8-77B8B6E8B362}" srcOrd="0" destOrd="0" presId="urn:microsoft.com/office/officeart/2005/8/layout/process4"/>
    <dgm:cxn modelId="{006D0D99-0221-4BF5-8FC8-2320C35DF705}" type="presOf" srcId="{9271E2CD-7F91-4229-9011-8884348B031A}" destId="{221106C8-90EB-4129-AB5C-535771BF5FBD}" srcOrd="0" destOrd="0" presId="urn:microsoft.com/office/officeart/2005/8/layout/process4"/>
    <dgm:cxn modelId="{B1144285-31DA-45DA-BD45-646A0976FFB3}" type="presOf" srcId="{6B66D3AD-589C-4C6B-BFC6-C5744F213770}" destId="{AA6BB6ED-A322-4D7B-B87E-88BD2E32DB22}" srcOrd="0" destOrd="0" presId="urn:microsoft.com/office/officeart/2005/8/layout/process4"/>
    <dgm:cxn modelId="{12455670-5E22-4008-8880-2DD0D8C70F52}" type="presOf" srcId="{F0414A29-3093-417A-92BD-BF49F0F63ABF}" destId="{36DA124D-C8BB-4A6A-94EA-4CA8D8968C91}" srcOrd="0" destOrd="0" presId="urn:microsoft.com/office/officeart/2005/8/layout/process4"/>
    <dgm:cxn modelId="{5E23D42E-0016-411A-9BFE-C2E047ED4448}" type="presOf" srcId="{54826D06-66ED-4A3B-8868-38FE171BD7B7}" destId="{09B2FD6D-2035-47DA-B7B4-391E000FD0F1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59435CCE-0DE6-45BD-BAD3-C4C32584C888}" type="presOf" srcId="{947DF2A2-C64B-457E-AE7F-C550834302A6}" destId="{0311E321-55EA-46A7-A9B5-1C2F453F725C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BCB348B6-AA28-4049-9736-C78508A14A80}" type="presParOf" srcId="{09B2FD6D-2035-47DA-B7B4-391E000FD0F1}" destId="{43979597-50E9-48A4-94B2-249D09A947F3}" srcOrd="0" destOrd="0" presId="urn:microsoft.com/office/officeart/2005/8/layout/process4"/>
    <dgm:cxn modelId="{4D349354-8905-4BE7-B689-1E9DE421A29C}" type="presParOf" srcId="{43979597-50E9-48A4-94B2-249D09A947F3}" destId="{221106C8-90EB-4129-AB5C-535771BF5FBD}" srcOrd="0" destOrd="0" presId="urn:microsoft.com/office/officeart/2005/8/layout/process4"/>
    <dgm:cxn modelId="{B4800465-A11E-4BD4-8C33-568C856F933B}" type="presParOf" srcId="{09B2FD6D-2035-47DA-B7B4-391E000FD0F1}" destId="{91204AFD-66AE-43D7-9E6A-E90ECFE97EED}" srcOrd="1" destOrd="0" presId="urn:microsoft.com/office/officeart/2005/8/layout/process4"/>
    <dgm:cxn modelId="{58923A06-98CB-40F7-8E56-B1FF088CDD00}" type="presParOf" srcId="{09B2FD6D-2035-47DA-B7B4-391E000FD0F1}" destId="{8924BC1A-D560-42C0-9FBB-2458FEB60392}" srcOrd="2" destOrd="0" presId="urn:microsoft.com/office/officeart/2005/8/layout/process4"/>
    <dgm:cxn modelId="{844B0F3A-9D22-4C96-8C9B-3922E39CA253}" type="presParOf" srcId="{8924BC1A-D560-42C0-9FBB-2458FEB60392}" destId="{26D05C3A-4DC6-4F30-B0D8-77B8B6E8B362}" srcOrd="0" destOrd="0" presId="urn:microsoft.com/office/officeart/2005/8/layout/process4"/>
    <dgm:cxn modelId="{B8826E4A-DD07-40F5-AC2E-14ADF09F61F2}" type="presParOf" srcId="{09B2FD6D-2035-47DA-B7B4-391E000FD0F1}" destId="{A1855216-CB3A-4B14-834A-1FC7E63136CE}" srcOrd="3" destOrd="0" presId="urn:microsoft.com/office/officeart/2005/8/layout/process4"/>
    <dgm:cxn modelId="{4EFD7655-519D-41DE-B69E-85C1438368C1}" type="presParOf" srcId="{09B2FD6D-2035-47DA-B7B4-391E000FD0F1}" destId="{F3E2B83F-629D-4D5D-BA17-9C89E08AB264}" srcOrd="4" destOrd="0" presId="urn:microsoft.com/office/officeart/2005/8/layout/process4"/>
    <dgm:cxn modelId="{A0665456-0394-4653-8632-CB1F05409BB5}" type="presParOf" srcId="{F3E2B83F-629D-4D5D-BA17-9C89E08AB264}" destId="{AA6BB6ED-A322-4D7B-B87E-88BD2E32DB22}" srcOrd="0" destOrd="0" presId="urn:microsoft.com/office/officeart/2005/8/layout/process4"/>
    <dgm:cxn modelId="{BFFE8205-1AAC-4DBB-96E1-A3CBD485F168}" type="presParOf" srcId="{09B2FD6D-2035-47DA-B7B4-391E000FD0F1}" destId="{17A1084A-8BC7-44B4-99D3-C6AA2FABAC7A}" srcOrd="5" destOrd="0" presId="urn:microsoft.com/office/officeart/2005/8/layout/process4"/>
    <dgm:cxn modelId="{14C6051F-5DA4-41F4-B475-B10C0BF0BE6D}" type="presParOf" srcId="{09B2FD6D-2035-47DA-B7B4-391E000FD0F1}" destId="{F4CD2626-2236-4C3C-BD37-621475996F0D}" srcOrd="6" destOrd="0" presId="urn:microsoft.com/office/officeart/2005/8/layout/process4"/>
    <dgm:cxn modelId="{81E4DD6A-FFB9-4D34-906C-77F00B3B42ED}" type="presParOf" srcId="{F4CD2626-2236-4C3C-BD37-621475996F0D}" destId="{36DA124D-C8BB-4A6A-94EA-4CA8D8968C91}" srcOrd="0" destOrd="0" presId="urn:microsoft.com/office/officeart/2005/8/layout/process4"/>
    <dgm:cxn modelId="{8E700FDE-595E-4DF9-9384-FF03EDDD1ED4}" type="presParOf" srcId="{09B2FD6D-2035-47DA-B7B4-391E000FD0F1}" destId="{228251FA-8D5F-4019-A0B0-3389D2624C4F}" srcOrd="7" destOrd="0" presId="urn:microsoft.com/office/officeart/2005/8/layout/process4"/>
    <dgm:cxn modelId="{634834FA-650A-4D02-B0CD-D601342925F5}" type="presParOf" srcId="{09B2FD6D-2035-47DA-B7B4-391E000FD0F1}" destId="{249C687F-253A-4E09-934C-79232C21EFCA}" srcOrd="8" destOrd="0" presId="urn:microsoft.com/office/officeart/2005/8/layout/process4"/>
    <dgm:cxn modelId="{D683A5C4-9518-42A2-A70B-94EF396019AB}" type="presParOf" srcId="{249C687F-253A-4E09-934C-79232C21EFCA}" destId="{2C2CAC6D-02E7-45B1-88F1-D3DC98988EE4}" srcOrd="0" destOrd="0" presId="urn:microsoft.com/office/officeart/2005/8/layout/process4"/>
    <dgm:cxn modelId="{03A2D7DC-149B-42C9-AEE8-910C1334FBF5}" type="presParOf" srcId="{09B2FD6D-2035-47DA-B7B4-391E000FD0F1}" destId="{F3615F7B-F61C-41EA-9CA2-8C448A820157}" srcOrd="9" destOrd="0" presId="urn:microsoft.com/office/officeart/2005/8/layout/process4"/>
    <dgm:cxn modelId="{9E1B5DC8-62AD-4B31-8A3A-D9079E062E52}" type="presParOf" srcId="{09B2FD6D-2035-47DA-B7B4-391E000FD0F1}" destId="{8E7539EA-38DC-4032-866B-7C30ABB33BC0}" srcOrd="10" destOrd="0" presId="urn:microsoft.com/office/officeart/2005/8/layout/process4"/>
    <dgm:cxn modelId="{D26D5F64-A55F-4133-BD1A-7272CA14967C}" type="presParOf" srcId="{8E7539EA-38DC-4032-866B-7C30ABB33BC0}" destId="{0311E321-55EA-46A7-A9B5-1C2F453F725C}" srcOrd="0" destOrd="0" presId="urn:microsoft.com/office/officeart/2005/8/layout/process4"/>
    <dgm:cxn modelId="{70FFA644-FFEB-4394-BBD6-25B7ED08469B}" type="presParOf" srcId="{09B2FD6D-2035-47DA-B7B4-391E000FD0F1}" destId="{A07E60DC-F9CF-40F0-96AF-B04B9A853FCD}" srcOrd="11" destOrd="0" presId="urn:microsoft.com/office/officeart/2005/8/layout/process4"/>
    <dgm:cxn modelId="{CDBFF01E-9750-4177-B39B-8A9EF4C53F50}" type="presParOf" srcId="{09B2FD6D-2035-47DA-B7B4-391E000FD0F1}" destId="{1DB943A9-F13D-4632-AC25-78C35084F54D}" srcOrd="12" destOrd="0" presId="urn:microsoft.com/office/officeart/2005/8/layout/process4"/>
    <dgm:cxn modelId="{2DD1D159-678F-4365-84E9-052912D3B0C8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30859FAA-A62F-4F6D-9078-4A64E2B3E7E0}" type="presOf" srcId="{9271E2CD-7F91-4229-9011-8884348B031A}" destId="{221106C8-90EB-4129-AB5C-535771BF5FBD}" srcOrd="0" destOrd="0" presId="urn:microsoft.com/office/officeart/2005/8/layout/process4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5C5144D0-366C-447C-9747-E0A0BAEEBB8B}" type="presOf" srcId="{F0414A29-3093-417A-92BD-BF49F0F63ABF}" destId="{36DA124D-C8BB-4A6A-94EA-4CA8D8968C91}" srcOrd="0" destOrd="0" presId="urn:microsoft.com/office/officeart/2005/8/layout/process4"/>
    <dgm:cxn modelId="{B2160A75-6A62-4A83-BD6D-6FCA66BE17C6}" type="presOf" srcId="{947DF2A2-C64B-457E-AE7F-C550834302A6}" destId="{0311E321-55EA-46A7-A9B5-1C2F453F725C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FAD8F4D8-0DF7-4107-BF39-DFDBE3500358}" type="presOf" srcId="{54826D06-66ED-4A3B-8868-38FE171BD7B7}" destId="{09B2FD6D-2035-47DA-B7B4-391E000FD0F1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572E1414-6B68-4EFA-B8CF-18047522B3DC}" type="presOf" srcId="{EFEB14A3-D967-4675-91C6-F5CE5A6488D5}" destId="{26D05C3A-4DC6-4F30-B0D8-77B8B6E8B362}" srcOrd="0" destOrd="0" presId="urn:microsoft.com/office/officeart/2005/8/layout/process4"/>
    <dgm:cxn modelId="{CED1EA69-7354-41FA-86D2-6BA8CB1F0D9D}" type="presOf" srcId="{6B66D3AD-589C-4C6B-BFC6-C5744F213770}" destId="{AA6BB6ED-A322-4D7B-B87E-88BD2E32DB22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EDECFDCB-0851-42EF-8695-AD4497CDA7F9}" type="presOf" srcId="{5BD5B1DA-08EF-4FA8-AF30-C685416FA07F}" destId="{2C2CAC6D-02E7-45B1-88F1-D3DC98988EE4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DD5C133D-FC0C-4B84-A08C-9121BB31CD03}" type="presOf" srcId="{217EAC99-2132-4142-86BF-D4911398A08A}" destId="{7A8628D7-D4F1-428E-A293-D3168C50F161}" srcOrd="0" destOrd="0" presId="urn:microsoft.com/office/officeart/2005/8/layout/process4"/>
    <dgm:cxn modelId="{988F1761-122C-4CA9-86EB-9882D9A01A42}" type="presParOf" srcId="{09B2FD6D-2035-47DA-B7B4-391E000FD0F1}" destId="{43979597-50E9-48A4-94B2-249D09A947F3}" srcOrd="0" destOrd="0" presId="urn:microsoft.com/office/officeart/2005/8/layout/process4"/>
    <dgm:cxn modelId="{F2C8AB20-FCD4-4D1A-A63B-48D7D43253EE}" type="presParOf" srcId="{43979597-50E9-48A4-94B2-249D09A947F3}" destId="{221106C8-90EB-4129-AB5C-535771BF5FBD}" srcOrd="0" destOrd="0" presId="urn:microsoft.com/office/officeart/2005/8/layout/process4"/>
    <dgm:cxn modelId="{CC403764-43A8-445C-87D0-1A779A9CE826}" type="presParOf" srcId="{09B2FD6D-2035-47DA-B7B4-391E000FD0F1}" destId="{91204AFD-66AE-43D7-9E6A-E90ECFE97EED}" srcOrd="1" destOrd="0" presId="urn:microsoft.com/office/officeart/2005/8/layout/process4"/>
    <dgm:cxn modelId="{97AD6408-DDC0-426E-B588-C7B3FFF22ECF}" type="presParOf" srcId="{09B2FD6D-2035-47DA-B7B4-391E000FD0F1}" destId="{8924BC1A-D560-42C0-9FBB-2458FEB60392}" srcOrd="2" destOrd="0" presId="urn:microsoft.com/office/officeart/2005/8/layout/process4"/>
    <dgm:cxn modelId="{FFCE760C-61EE-466D-A573-C7218B5676B7}" type="presParOf" srcId="{8924BC1A-D560-42C0-9FBB-2458FEB60392}" destId="{26D05C3A-4DC6-4F30-B0D8-77B8B6E8B362}" srcOrd="0" destOrd="0" presId="urn:microsoft.com/office/officeart/2005/8/layout/process4"/>
    <dgm:cxn modelId="{366E5BEA-A4BF-41B0-A565-F751B96CA78E}" type="presParOf" srcId="{09B2FD6D-2035-47DA-B7B4-391E000FD0F1}" destId="{A1855216-CB3A-4B14-834A-1FC7E63136CE}" srcOrd="3" destOrd="0" presId="urn:microsoft.com/office/officeart/2005/8/layout/process4"/>
    <dgm:cxn modelId="{CE502181-A984-4290-ABB7-0E63A29C59C5}" type="presParOf" srcId="{09B2FD6D-2035-47DA-B7B4-391E000FD0F1}" destId="{F3E2B83F-629D-4D5D-BA17-9C89E08AB264}" srcOrd="4" destOrd="0" presId="urn:microsoft.com/office/officeart/2005/8/layout/process4"/>
    <dgm:cxn modelId="{64D6089C-CBA3-43C6-B06E-0FCB32F2C40A}" type="presParOf" srcId="{F3E2B83F-629D-4D5D-BA17-9C89E08AB264}" destId="{AA6BB6ED-A322-4D7B-B87E-88BD2E32DB22}" srcOrd="0" destOrd="0" presId="urn:microsoft.com/office/officeart/2005/8/layout/process4"/>
    <dgm:cxn modelId="{A94F9001-13B3-48A8-8147-97C33CE190E1}" type="presParOf" srcId="{09B2FD6D-2035-47DA-B7B4-391E000FD0F1}" destId="{17A1084A-8BC7-44B4-99D3-C6AA2FABAC7A}" srcOrd="5" destOrd="0" presId="urn:microsoft.com/office/officeart/2005/8/layout/process4"/>
    <dgm:cxn modelId="{D68BEB49-91A8-44E1-A9F8-47D3B0D66090}" type="presParOf" srcId="{09B2FD6D-2035-47DA-B7B4-391E000FD0F1}" destId="{F4CD2626-2236-4C3C-BD37-621475996F0D}" srcOrd="6" destOrd="0" presId="urn:microsoft.com/office/officeart/2005/8/layout/process4"/>
    <dgm:cxn modelId="{BD9F0741-01D1-4FEB-AF96-965BD63D6EA1}" type="presParOf" srcId="{F4CD2626-2236-4C3C-BD37-621475996F0D}" destId="{36DA124D-C8BB-4A6A-94EA-4CA8D8968C91}" srcOrd="0" destOrd="0" presId="urn:microsoft.com/office/officeart/2005/8/layout/process4"/>
    <dgm:cxn modelId="{47E48A47-A1D8-46B5-94C7-4C615C293315}" type="presParOf" srcId="{09B2FD6D-2035-47DA-B7B4-391E000FD0F1}" destId="{228251FA-8D5F-4019-A0B0-3389D2624C4F}" srcOrd="7" destOrd="0" presId="urn:microsoft.com/office/officeart/2005/8/layout/process4"/>
    <dgm:cxn modelId="{D352F223-5839-4C65-93CD-B495D09702BE}" type="presParOf" srcId="{09B2FD6D-2035-47DA-B7B4-391E000FD0F1}" destId="{249C687F-253A-4E09-934C-79232C21EFCA}" srcOrd="8" destOrd="0" presId="urn:microsoft.com/office/officeart/2005/8/layout/process4"/>
    <dgm:cxn modelId="{C49B11E5-DDBC-4C9D-8DC1-DFC70FC57E7B}" type="presParOf" srcId="{249C687F-253A-4E09-934C-79232C21EFCA}" destId="{2C2CAC6D-02E7-45B1-88F1-D3DC98988EE4}" srcOrd="0" destOrd="0" presId="urn:microsoft.com/office/officeart/2005/8/layout/process4"/>
    <dgm:cxn modelId="{D09AAD2E-2FA6-44A5-B4D6-5AE1ADB64481}" type="presParOf" srcId="{09B2FD6D-2035-47DA-B7B4-391E000FD0F1}" destId="{F3615F7B-F61C-41EA-9CA2-8C448A820157}" srcOrd="9" destOrd="0" presId="urn:microsoft.com/office/officeart/2005/8/layout/process4"/>
    <dgm:cxn modelId="{F87B05EA-07EE-4E88-AFD1-AB923B52DD33}" type="presParOf" srcId="{09B2FD6D-2035-47DA-B7B4-391E000FD0F1}" destId="{8E7539EA-38DC-4032-866B-7C30ABB33BC0}" srcOrd="10" destOrd="0" presId="urn:microsoft.com/office/officeart/2005/8/layout/process4"/>
    <dgm:cxn modelId="{91A02A32-DF12-404B-AC29-DCCB1BDE50CD}" type="presParOf" srcId="{8E7539EA-38DC-4032-866B-7C30ABB33BC0}" destId="{0311E321-55EA-46A7-A9B5-1C2F453F725C}" srcOrd="0" destOrd="0" presId="urn:microsoft.com/office/officeart/2005/8/layout/process4"/>
    <dgm:cxn modelId="{BB5AA44B-8D93-4E26-85FC-FF8B83794D92}" type="presParOf" srcId="{09B2FD6D-2035-47DA-B7B4-391E000FD0F1}" destId="{A07E60DC-F9CF-40F0-96AF-B04B9A853FCD}" srcOrd="11" destOrd="0" presId="urn:microsoft.com/office/officeart/2005/8/layout/process4"/>
    <dgm:cxn modelId="{8BB3A00B-1C2F-4C44-B6CE-2E3C4E8F8A4B}" type="presParOf" srcId="{09B2FD6D-2035-47DA-B7B4-391E000FD0F1}" destId="{1DB943A9-F13D-4632-AC25-78C35084F54D}" srcOrd="12" destOrd="0" presId="urn:microsoft.com/office/officeart/2005/8/layout/process4"/>
    <dgm:cxn modelId="{8E063CDA-A34D-45A8-9667-F9C3A829D0EA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48E6206E-DADE-4388-A4EB-0793A39CAD45}" type="presOf" srcId="{217EAC99-2132-4142-86BF-D4911398A08A}" destId="{7A8628D7-D4F1-428E-A293-D3168C50F161}" srcOrd="0" destOrd="0" presId="urn:microsoft.com/office/officeart/2005/8/layout/process4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B9FEC1D6-4B5D-4BBE-9092-256325700AE7}" type="presOf" srcId="{947DF2A2-C64B-457E-AE7F-C550834302A6}" destId="{0311E321-55EA-46A7-A9B5-1C2F453F725C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0B7BD6D3-A989-4C11-AE32-2265122845A1}" type="presOf" srcId="{54826D06-66ED-4A3B-8868-38FE171BD7B7}" destId="{09B2FD6D-2035-47DA-B7B4-391E000FD0F1}" srcOrd="0" destOrd="0" presId="urn:microsoft.com/office/officeart/2005/8/layout/process4"/>
    <dgm:cxn modelId="{B5B1CDB5-6B71-4CF0-AEA0-7F8EAF619EA7}" type="presOf" srcId="{EFEB14A3-D967-4675-91C6-F5CE5A6488D5}" destId="{26D05C3A-4DC6-4F30-B0D8-77B8B6E8B362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59725D7B-AE93-4147-8350-51CD335D963F}" type="presOf" srcId="{F0414A29-3093-417A-92BD-BF49F0F63ABF}" destId="{36DA124D-C8BB-4A6A-94EA-4CA8D8968C91}" srcOrd="0" destOrd="0" presId="urn:microsoft.com/office/officeart/2005/8/layout/process4"/>
    <dgm:cxn modelId="{43E4177F-C812-45C2-9316-A4C2CCB3995A}" type="presOf" srcId="{9271E2CD-7F91-4229-9011-8884348B031A}" destId="{221106C8-90EB-4129-AB5C-535771BF5FBD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0E74136B-D25B-4D46-AF73-5D8FE5D70D77}" type="presOf" srcId="{6B66D3AD-589C-4C6B-BFC6-C5744F213770}" destId="{AA6BB6ED-A322-4D7B-B87E-88BD2E32DB22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D4A1AB37-5692-40B3-8CAE-D70DDCF82FDF}" type="presOf" srcId="{5BD5B1DA-08EF-4FA8-AF30-C685416FA07F}" destId="{2C2CAC6D-02E7-45B1-88F1-D3DC98988EE4}" srcOrd="0" destOrd="0" presId="urn:microsoft.com/office/officeart/2005/8/layout/process4"/>
    <dgm:cxn modelId="{9E1C58A4-F630-42E8-98AC-0B02F60A92A5}" type="presParOf" srcId="{09B2FD6D-2035-47DA-B7B4-391E000FD0F1}" destId="{43979597-50E9-48A4-94B2-249D09A947F3}" srcOrd="0" destOrd="0" presId="urn:microsoft.com/office/officeart/2005/8/layout/process4"/>
    <dgm:cxn modelId="{16C84C6C-1139-4344-B7B9-05E3D75DF500}" type="presParOf" srcId="{43979597-50E9-48A4-94B2-249D09A947F3}" destId="{221106C8-90EB-4129-AB5C-535771BF5FBD}" srcOrd="0" destOrd="0" presId="urn:microsoft.com/office/officeart/2005/8/layout/process4"/>
    <dgm:cxn modelId="{BB5B740B-5CE6-4334-8B73-6EEF7E629C10}" type="presParOf" srcId="{09B2FD6D-2035-47DA-B7B4-391E000FD0F1}" destId="{91204AFD-66AE-43D7-9E6A-E90ECFE97EED}" srcOrd="1" destOrd="0" presId="urn:microsoft.com/office/officeart/2005/8/layout/process4"/>
    <dgm:cxn modelId="{84AF4D66-8834-464D-8155-3846A07C438B}" type="presParOf" srcId="{09B2FD6D-2035-47DA-B7B4-391E000FD0F1}" destId="{8924BC1A-D560-42C0-9FBB-2458FEB60392}" srcOrd="2" destOrd="0" presId="urn:microsoft.com/office/officeart/2005/8/layout/process4"/>
    <dgm:cxn modelId="{F5FC1F42-35E2-4ADE-99F0-6C1AC461774A}" type="presParOf" srcId="{8924BC1A-D560-42C0-9FBB-2458FEB60392}" destId="{26D05C3A-4DC6-4F30-B0D8-77B8B6E8B362}" srcOrd="0" destOrd="0" presId="urn:microsoft.com/office/officeart/2005/8/layout/process4"/>
    <dgm:cxn modelId="{CC5940F7-59B8-4F2A-A882-0FC97EFF413D}" type="presParOf" srcId="{09B2FD6D-2035-47DA-B7B4-391E000FD0F1}" destId="{A1855216-CB3A-4B14-834A-1FC7E63136CE}" srcOrd="3" destOrd="0" presId="urn:microsoft.com/office/officeart/2005/8/layout/process4"/>
    <dgm:cxn modelId="{86C84F54-C29F-401E-98D7-451D8B905378}" type="presParOf" srcId="{09B2FD6D-2035-47DA-B7B4-391E000FD0F1}" destId="{F3E2B83F-629D-4D5D-BA17-9C89E08AB264}" srcOrd="4" destOrd="0" presId="urn:microsoft.com/office/officeart/2005/8/layout/process4"/>
    <dgm:cxn modelId="{F6D33515-BB7C-4E72-A12E-D9C56E448F24}" type="presParOf" srcId="{F3E2B83F-629D-4D5D-BA17-9C89E08AB264}" destId="{AA6BB6ED-A322-4D7B-B87E-88BD2E32DB22}" srcOrd="0" destOrd="0" presId="urn:microsoft.com/office/officeart/2005/8/layout/process4"/>
    <dgm:cxn modelId="{770B856B-DD60-4CED-8DBB-122E81E732F6}" type="presParOf" srcId="{09B2FD6D-2035-47DA-B7B4-391E000FD0F1}" destId="{17A1084A-8BC7-44B4-99D3-C6AA2FABAC7A}" srcOrd="5" destOrd="0" presId="urn:microsoft.com/office/officeart/2005/8/layout/process4"/>
    <dgm:cxn modelId="{4E386D1D-C0D9-4A7D-923D-61A60AA2CA11}" type="presParOf" srcId="{09B2FD6D-2035-47DA-B7B4-391E000FD0F1}" destId="{F4CD2626-2236-4C3C-BD37-621475996F0D}" srcOrd="6" destOrd="0" presId="urn:microsoft.com/office/officeart/2005/8/layout/process4"/>
    <dgm:cxn modelId="{1B23EF3B-EEAA-45B9-A813-DA898AE8B9CC}" type="presParOf" srcId="{F4CD2626-2236-4C3C-BD37-621475996F0D}" destId="{36DA124D-C8BB-4A6A-94EA-4CA8D8968C91}" srcOrd="0" destOrd="0" presId="urn:microsoft.com/office/officeart/2005/8/layout/process4"/>
    <dgm:cxn modelId="{16D6F569-999C-4146-BC40-CDC45411A6A4}" type="presParOf" srcId="{09B2FD6D-2035-47DA-B7B4-391E000FD0F1}" destId="{228251FA-8D5F-4019-A0B0-3389D2624C4F}" srcOrd="7" destOrd="0" presId="urn:microsoft.com/office/officeart/2005/8/layout/process4"/>
    <dgm:cxn modelId="{C0210C4D-9F7B-4A7C-821B-FA71F14240B7}" type="presParOf" srcId="{09B2FD6D-2035-47DA-B7B4-391E000FD0F1}" destId="{249C687F-253A-4E09-934C-79232C21EFCA}" srcOrd="8" destOrd="0" presId="urn:microsoft.com/office/officeart/2005/8/layout/process4"/>
    <dgm:cxn modelId="{223B3FDC-A247-4F1A-876F-6679BBA4F182}" type="presParOf" srcId="{249C687F-253A-4E09-934C-79232C21EFCA}" destId="{2C2CAC6D-02E7-45B1-88F1-D3DC98988EE4}" srcOrd="0" destOrd="0" presId="urn:microsoft.com/office/officeart/2005/8/layout/process4"/>
    <dgm:cxn modelId="{C78D6972-96C0-4138-8C7F-BE464F627631}" type="presParOf" srcId="{09B2FD6D-2035-47DA-B7B4-391E000FD0F1}" destId="{F3615F7B-F61C-41EA-9CA2-8C448A820157}" srcOrd="9" destOrd="0" presId="urn:microsoft.com/office/officeart/2005/8/layout/process4"/>
    <dgm:cxn modelId="{BC3E763E-FCD4-4ED9-B924-23FC2B683683}" type="presParOf" srcId="{09B2FD6D-2035-47DA-B7B4-391E000FD0F1}" destId="{8E7539EA-38DC-4032-866B-7C30ABB33BC0}" srcOrd="10" destOrd="0" presId="urn:microsoft.com/office/officeart/2005/8/layout/process4"/>
    <dgm:cxn modelId="{D9928A8A-77BD-4EE7-9C72-B50324906B79}" type="presParOf" srcId="{8E7539EA-38DC-4032-866B-7C30ABB33BC0}" destId="{0311E321-55EA-46A7-A9B5-1C2F453F725C}" srcOrd="0" destOrd="0" presId="urn:microsoft.com/office/officeart/2005/8/layout/process4"/>
    <dgm:cxn modelId="{AA4C5E87-A864-4FC5-AFB0-833DEAE340B3}" type="presParOf" srcId="{09B2FD6D-2035-47DA-B7B4-391E000FD0F1}" destId="{A07E60DC-F9CF-40F0-96AF-B04B9A853FCD}" srcOrd="11" destOrd="0" presId="urn:microsoft.com/office/officeart/2005/8/layout/process4"/>
    <dgm:cxn modelId="{16EDB7DF-CA78-4E0B-A805-A97BF55F4DC0}" type="presParOf" srcId="{09B2FD6D-2035-47DA-B7B4-391E000FD0F1}" destId="{1DB943A9-F13D-4632-AC25-78C35084F54D}" srcOrd="12" destOrd="0" presId="urn:microsoft.com/office/officeart/2005/8/layout/process4"/>
    <dgm:cxn modelId="{EF06C4E5-5340-46CF-88B5-B241B8F05071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C7106668-8EF5-4C88-8A21-384FCDA19606}" type="presOf" srcId="{6B66D3AD-589C-4C6B-BFC6-C5744F213770}" destId="{AA6BB6ED-A322-4D7B-B87E-88BD2E32DB22}" srcOrd="0" destOrd="0" presId="urn:microsoft.com/office/officeart/2005/8/layout/process4"/>
    <dgm:cxn modelId="{E3233A23-61C3-4867-90B2-CF629C515E0E}" type="presOf" srcId="{217EAC99-2132-4142-86BF-D4911398A08A}" destId="{7A8628D7-D4F1-428E-A293-D3168C50F161}" srcOrd="0" destOrd="0" presId="urn:microsoft.com/office/officeart/2005/8/layout/process4"/>
    <dgm:cxn modelId="{52172E94-106D-4FED-AA3D-3F5C9A951A3C}" type="presOf" srcId="{F0414A29-3093-417A-92BD-BF49F0F63ABF}" destId="{36DA124D-C8BB-4A6A-94EA-4CA8D8968C91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6A787205-9CE0-4A26-8538-0F68233213FF}" type="presOf" srcId="{947DF2A2-C64B-457E-AE7F-C550834302A6}" destId="{0311E321-55EA-46A7-A9B5-1C2F453F725C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528E6300-458E-4079-8D5D-459E172BA305}" type="presOf" srcId="{54826D06-66ED-4A3B-8868-38FE171BD7B7}" destId="{09B2FD6D-2035-47DA-B7B4-391E000FD0F1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928AEE7C-AC3B-45E2-80CB-498D8829EB0F}" type="presOf" srcId="{EFEB14A3-D967-4675-91C6-F5CE5A6488D5}" destId="{26D05C3A-4DC6-4F30-B0D8-77B8B6E8B362}" srcOrd="0" destOrd="0" presId="urn:microsoft.com/office/officeart/2005/8/layout/process4"/>
    <dgm:cxn modelId="{2F7912FE-6AB4-41BC-8F74-5012AC5F5D50}" type="presOf" srcId="{9271E2CD-7F91-4229-9011-8884348B031A}" destId="{221106C8-90EB-4129-AB5C-535771BF5FBD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354BD1C0-D457-4B74-AB9C-2A7ECEC9448C}" type="presOf" srcId="{5BD5B1DA-08EF-4FA8-AF30-C685416FA07F}" destId="{2C2CAC6D-02E7-45B1-88F1-D3DC98988EE4}" srcOrd="0" destOrd="0" presId="urn:microsoft.com/office/officeart/2005/8/layout/process4"/>
    <dgm:cxn modelId="{7B945E49-9958-4F9A-9CCA-6049D43B3920}" type="presParOf" srcId="{09B2FD6D-2035-47DA-B7B4-391E000FD0F1}" destId="{43979597-50E9-48A4-94B2-249D09A947F3}" srcOrd="0" destOrd="0" presId="urn:microsoft.com/office/officeart/2005/8/layout/process4"/>
    <dgm:cxn modelId="{A3208AAA-27DD-4F64-B7C1-6C6F132A4BE5}" type="presParOf" srcId="{43979597-50E9-48A4-94B2-249D09A947F3}" destId="{221106C8-90EB-4129-AB5C-535771BF5FBD}" srcOrd="0" destOrd="0" presId="urn:microsoft.com/office/officeart/2005/8/layout/process4"/>
    <dgm:cxn modelId="{13B72A53-D01E-4CF7-9D39-D8865AE5B6FC}" type="presParOf" srcId="{09B2FD6D-2035-47DA-B7B4-391E000FD0F1}" destId="{91204AFD-66AE-43D7-9E6A-E90ECFE97EED}" srcOrd="1" destOrd="0" presId="urn:microsoft.com/office/officeart/2005/8/layout/process4"/>
    <dgm:cxn modelId="{338349A7-0014-4C2F-972E-82BB713D76CE}" type="presParOf" srcId="{09B2FD6D-2035-47DA-B7B4-391E000FD0F1}" destId="{8924BC1A-D560-42C0-9FBB-2458FEB60392}" srcOrd="2" destOrd="0" presId="urn:microsoft.com/office/officeart/2005/8/layout/process4"/>
    <dgm:cxn modelId="{977EE97B-9EF9-4E4F-91C6-00E4BA4E0266}" type="presParOf" srcId="{8924BC1A-D560-42C0-9FBB-2458FEB60392}" destId="{26D05C3A-4DC6-4F30-B0D8-77B8B6E8B362}" srcOrd="0" destOrd="0" presId="urn:microsoft.com/office/officeart/2005/8/layout/process4"/>
    <dgm:cxn modelId="{D5517615-6C51-4475-B2CE-1AD89997D8A2}" type="presParOf" srcId="{09B2FD6D-2035-47DA-B7B4-391E000FD0F1}" destId="{A1855216-CB3A-4B14-834A-1FC7E63136CE}" srcOrd="3" destOrd="0" presId="urn:microsoft.com/office/officeart/2005/8/layout/process4"/>
    <dgm:cxn modelId="{B2D34CE8-4D8B-402C-B8A3-8E4BD8C0BCD0}" type="presParOf" srcId="{09B2FD6D-2035-47DA-B7B4-391E000FD0F1}" destId="{F3E2B83F-629D-4D5D-BA17-9C89E08AB264}" srcOrd="4" destOrd="0" presId="urn:microsoft.com/office/officeart/2005/8/layout/process4"/>
    <dgm:cxn modelId="{55686CC0-C0E8-41E0-AE9C-E2B3040B73CC}" type="presParOf" srcId="{F3E2B83F-629D-4D5D-BA17-9C89E08AB264}" destId="{AA6BB6ED-A322-4D7B-B87E-88BD2E32DB22}" srcOrd="0" destOrd="0" presId="urn:microsoft.com/office/officeart/2005/8/layout/process4"/>
    <dgm:cxn modelId="{7B0D4FA2-5671-4A03-B7B1-3ACBF54781AD}" type="presParOf" srcId="{09B2FD6D-2035-47DA-B7B4-391E000FD0F1}" destId="{17A1084A-8BC7-44B4-99D3-C6AA2FABAC7A}" srcOrd="5" destOrd="0" presId="urn:microsoft.com/office/officeart/2005/8/layout/process4"/>
    <dgm:cxn modelId="{C19B10D7-D1DF-4419-A1F4-58D726292485}" type="presParOf" srcId="{09B2FD6D-2035-47DA-B7B4-391E000FD0F1}" destId="{F4CD2626-2236-4C3C-BD37-621475996F0D}" srcOrd="6" destOrd="0" presId="urn:microsoft.com/office/officeart/2005/8/layout/process4"/>
    <dgm:cxn modelId="{3CBD7D15-A172-41D8-BC49-FE0E5A973734}" type="presParOf" srcId="{F4CD2626-2236-4C3C-BD37-621475996F0D}" destId="{36DA124D-C8BB-4A6A-94EA-4CA8D8968C91}" srcOrd="0" destOrd="0" presId="urn:microsoft.com/office/officeart/2005/8/layout/process4"/>
    <dgm:cxn modelId="{7EC20B36-3C98-4D17-9112-269D9A57080B}" type="presParOf" srcId="{09B2FD6D-2035-47DA-B7B4-391E000FD0F1}" destId="{228251FA-8D5F-4019-A0B0-3389D2624C4F}" srcOrd="7" destOrd="0" presId="urn:microsoft.com/office/officeart/2005/8/layout/process4"/>
    <dgm:cxn modelId="{EDAD1E4E-86FF-4EEF-A94E-692988AF21BC}" type="presParOf" srcId="{09B2FD6D-2035-47DA-B7B4-391E000FD0F1}" destId="{249C687F-253A-4E09-934C-79232C21EFCA}" srcOrd="8" destOrd="0" presId="urn:microsoft.com/office/officeart/2005/8/layout/process4"/>
    <dgm:cxn modelId="{AF7B40B2-40CB-43CE-B92F-52E767F333B0}" type="presParOf" srcId="{249C687F-253A-4E09-934C-79232C21EFCA}" destId="{2C2CAC6D-02E7-45B1-88F1-D3DC98988EE4}" srcOrd="0" destOrd="0" presId="urn:microsoft.com/office/officeart/2005/8/layout/process4"/>
    <dgm:cxn modelId="{D9BBF1C6-B368-478F-92D3-68550D0C0E57}" type="presParOf" srcId="{09B2FD6D-2035-47DA-B7B4-391E000FD0F1}" destId="{F3615F7B-F61C-41EA-9CA2-8C448A820157}" srcOrd="9" destOrd="0" presId="urn:microsoft.com/office/officeart/2005/8/layout/process4"/>
    <dgm:cxn modelId="{7B357C4C-E183-40D3-811D-B4F310A92353}" type="presParOf" srcId="{09B2FD6D-2035-47DA-B7B4-391E000FD0F1}" destId="{8E7539EA-38DC-4032-866B-7C30ABB33BC0}" srcOrd="10" destOrd="0" presId="urn:microsoft.com/office/officeart/2005/8/layout/process4"/>
    <dgm:cxn modelId="{82B3A533-70D1-4C79-AC9B-4CA7142290A0}" type="presParOf" srcId="{8E7539EA-38DC-4032-866B-7C30ABB33BC0}" destId="{0311E321-55EA-46A7-A9B5-1C2F453F725C}" srcOrd="0" destOrd="0" presId="urn:microsoft.com/office/officeart/2005/8/layout/process4"/>
    <dgm:cxn modelId="{BF7CCE16-C45A-429B-9DD5-2B3A7C39DA14}" type="presParOf" srcId="{09B2FD6D-2035-47DA-B7B4-391E000FD0F1}" destId="{A07E60DC-F9CF-40F0-96AF-B04B9A853FCD}" srcOrd="11" destOrd="0" presId="urn:microsoft.com/office/officeart/2005/8/layout/process4"/>
    <dgm:cxn modelId="{11B913BC-EC15-4575-BC4A-9016514E2F37}" type="presParOf" srcId="{09B2FD6D-2035-47DA-B7B4-391E000FD0F1}" destId="{1DB943A9-F13D-4632-AC25-78C35084F54D}" srcOrd="12" destOrd="0" presId="urn:microsoft.com/office/officeart/2005/8/layout/process4"/>
    <dgm:cxn modelId="{87C37D73-2520-4073-839A-E29F19AE16D0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1CAD055-4E3E-4F6A-8EA6-CA2995ACA2FD}" type="presOf" srcId="{F0414A29-3093-417A-92BD-BF49F0F63ABF}" destId="{36DA124D-C8BB-4A6A-94EA-4CA8D8968C91}" srcOrd="0" destOrd="0" presId="urn:microsoft.com/office/officeart/2005/8/layout/process4"/>
    <dgm:cxn modelId="{46236A24-5EFA-430C-B97E-BE9B1EF50F57}" type="presOf" srcId="{9271E2CD-7F91-4229-9011-8884348B031A}" destId="{221106C8-90EB-4129-AB5C-535771BF5FBD}" srcOrd="0" destOrd="0" presId="urn:microsoft.com/office/officeart/2005/8/layout/process4"/>
    <dgm:cxn modelId="{E4A15EB1-9643-4075-984E-E4F1D315836B}" type="presOf" srcId="{54826D06-66ED-4A3B-8868-38FE171BD7B7}" destId="{09B2FD6D-2035-47DA-B7B4-391E000FD0F1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EF668F1C-1311-4942-BE88-BAEBD552CF77}" type="presOf" srcId="{6B66D3AD-589C-4C6B-BFC6-C5744F213770}" destId="{AA6BB6ED-A322-4D7B-B87E-88BD2E32DB22}" srcOrd="0" destOrd="0" presId="urn:microsoft.com/office/officeart/2005/8/layout/process4"/>
    <dgm:cxn modelId="{90280BDF-0B8A-4C4F-A6A1-F1B3D2D41520}" type="presOf" srcId="{217EAC99-2132-4142-86BF-D4911398A08A}" destId="{7A8628D7-D4F1-428E-A293-D3168C50F161}" srcOrd="0" destOrd="0" presId="urn:microsoft.com/office/officeart/2005/8/layout/process4"/>
    <dgm:cxn modelId="{21721781-665C-49DB-8A20-103A6D94334F}" type="presOf" srcId="{947DF2A2-C64B-457E-AE7F-C550834302A6}" destId="{0311E321-55EA-46A7-A9B5-1C2F453F725C}" srcOrd="0" destOrd="0" presId="urn:microsoft.com/office/officeart/2005/8/layout/process4"/>
    <dgm:cxn modelId="{49363444-CAAE-4B8B-A5AE-5DAE4820A820}" type="presOf" srcId="{EFEB14A3-D967-4675-91C6-F5CE5A6488D5}" destId="{26D05C3A-4DC6-4F30-B0D8-77B8B6E8B362}" srcOrd="0" destOrd="0" presId="urn:microsoft.com/office/officeart/2005/8/layout/process4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3F4B0876-0263-4B33-9C61-8EF93A0446CF}" type="presOf" srcId="{5BD5B1DA-08EF-4FA8-AF30-C685416FA07F}" destId="{2C2CAC6D-02E7-45B1-88F1-D3DC98988EE4}" srcOrd="0" destOrd="0" presId="urn:microsoft.com/office/officeart/2005/8/layout/process4"/>
    <dgm:cxn modelId="{536F6BEC-EDC5-4441-A56B-E3158E7C5C48}" type="presParOf" srcId="{09B2FD6D-2035-47DA-B7B4-391E000FD0F1}" destId="{43979597-50E9-48A4-94B2-249D09A947F3}" srcOrd="0" destOrd="0" presId="urn:microsoft.com/office/officeart/2005/8/layout/process4"/>
    <dgm:cxn modelId="{9C608536-564E-4BF0-AFA2-D0CDA60B0BE6}" type="presParOf" srcId="{43979597-50E9-48A4-94B2-249D09A947F3}" destId="{221106C8-90EB-4129-AB5C-535771BF5FBD}" srcOrd="0" destOrd="0" presId="urn:microsoft.com/office/officeart/2005/8/layout/process4"/>
    <dgm:cxn modelId="{5D75884A-9A05-44A7-86B9-17F7A9DC19A1}" type="presParOf" srcId="{09B2FD6D-2035-47DA-B7B4-391E000FD0F1}" destId="{91204AFD-66AE-43D7-9E6A-E90ECFE97EED}" srcOrd="1" destOrd="0" presId="urn:microsoft.com/office/officeart/2005/8/layout/process4"/>
    <dgm:cxn modelId="{70B15970-31B1-40C3-88D9-27B52CDC4BFD}" type="presParOf" srcId="{09B2FD6D-2035-47DA-B7B4-391E000FD0F1}" destId="{8924BC1A-D560-42C0-9FBB-2458FEB60392}" srcOrd="2" destOrd="0" presId="urn:microsoft.com/office/officeart/2005/8/layout/process4"/>
    <dgm:cxn modelId="{C3C1F0C9-1BD5-45B4-B840-F0557CB722E0}" type="presParOf" srcId="{8924BC1A-D560-42C0-9FBB-2458FEB60392}" destId="{26D05C3A-4DC6-4F30-B0D8-77B8B6E8B362}" srcOrd="0" destOrd="0" presId="urn:microsoft.com/office/officeart/2005/8/layout/process4"/>
    <dgm:cxn modelId="{9E9B48D7-EDCA-43E4-B6B6-3C3AD062EA17}" type="presParOf" srcId="{09B2FD6D-2035-47DA-B7B4-391E000FD0F1}" destId="{A1855216-CB3A-4B14-834A-1FC7E63136CE}" srcOrd="3" destOrd="0" presId="urn:microsoft.com/office/officeart/2005/8/layout/process4"/>
    <dgm:cxn modelId="{52F02791-E9FB-4BF4-B046-0A314AF1A20B}" type="presParOf" srcId="{09B2FD6D-2035-47DA-B7B4-391E000FD0F1}" destId="{F3E2B83F-629D-4D5D-BA17-9C89E08AB264}" srcOrd="4" destOrd="0" presId="urn:microsoft.com/office/officeart/2005/8/layout/process4"/>
    <dgm:cxn modelId="{9AB33CFA-3225-46E3-BCB4-65929FE49B43}" type="presParOf" srcId="{F3E2B83F-629D-4D5D-BA17-9C89E08AB264}" destId="{AA6BB6ED-A322-4D7B-B87E-88BD2E32DB22}" srcOrd="0" destOrd="0" presId="urn:microsoft.com/office/officeart/2005/8/layout/process4"/>
    <dgm:cxn modelId="{E255E236-68DD-44DD-AC5F-6623B948362C}" type="presParOf" srcId="{09B2FD6D-2035-47DA-B7B4-391E000FD0F1}" destId="{17A1084A-8BC7-44B4-99D3-C6AA2FABAC7A}" srcOrd="5" destOrd="0" presId="urn:microsoft.com/office/officeart/2005/8/layout/process4"/>
    <dgm:cxn modelId="{725015FA-03AB-4E1C-AFF2-B4C74FA15BB2}" type="presParOf" srcId="{09B2FD6D-2035-47DA-B7B4-391E000FD0F1}" destId="{F4CD2626-2236-4C3C-BD37-621475996F0D}" srcOrd="6" destOrd="0" presId="urn:microsoft.com/office/officeart/2005/8/layout/process4"/>
    <dgm:cxn modelId="{15959E3E-69AF-47EF-8EBE-8C3EB270D34E}" type="presParOf" srcId="{F4CD2626-2236-4C3C-BD37-621475996F0D}" destId="{36DA124D-C8BB-4A6A-94EA-4CA8D8968C91}" srcOrd="0" destOrd="0" presId="urn:microsoft.com/office/officeart/2005/8/layout/process4"/>
    <dgm:cxn modelId="{46E56BD6-26CE-4FAA-B535-7BDB808081E9}" type="presParOf" srcId="{09B2FD6D-2035-47DA-B7B4-391E000FD0F1}" destId="{228251FA-8D5F-4019-A0B0-3389D2624C4F}" srcOrd="7" destOrd="0" presId="urn:microsoft.com/office/officeart/2005/8/layout/process4"/>
    <dgm:cxn modelId="{1BDB22F8-14A3-4FD4-B888-81CB139A5A44}" type="presParOf" srcId="{09B2FD6D-2035-47DA-B7B4-391E000FD0F1}" destId="{249C687F-253A-4E09-934C-79232C21EFCA}" srcOrd="8" destOrd="0" presId="urn:microsoft.com/office/officeart/2005/8/layout/process4"/>
    <dgm:cxn modelId="{A4CB27E0-850E-47CD-8ECD-EC670E283EB6}" type="presParOf" srcId="{249C687F-253A-4E09-934C-79232C21EFCA}" destId="{2C2CAC6D-02E7-45B1-88F1-D3DC98988EE4}" srcOrd="0" destOrd="0" presId="urn:microsoft.com/office/officeart/2005/8/layout/process4"/>
    <dgm:cxn modelId="{B67F28A3-6AB1-48C3-BA29-8921939B6D57}" type="presParOf" srcId="{09B2FD6D-2035-47DA-B7B4-391E000FD0F1}" destId="{F3615F7B-F61C-41EA-9CA2-8C448A820157}" srcOrd="9" destOrd="0" presId="urn:microsoft.com/office/officeart/2005/8/layout/process4"/>
    <dgm:cxn modelId="{93FDFEB3-3023-4270-92B3-F1B8CFD555D2}" type="presParOf" srcId="{09B2FD6D-2035-47DA-B7B4-391E000FD0F1}" destId="{8E7539EA-38DC-4032-866B-7C30ABB33BC0}" srcOrd="10" destOrd="0" presId="urn:microsoft.com/office/officeart/2005/8/layout/process4"/>
    <dgm:cxn modelId="{99BFCD78-3EBE-4848-9A6A-321A7EC37A81}" type="presParOf" srcId="{8E7539EA-38DC-4032-866B-7C30ABB33BC0}" destId="{0311E321-55EA-46A7-A9B5-1C2F453F725C}" srcOrd="0" destOrd="0" presId="urn:microsoft.com/office/officeart/2005/8/layout/process4"/>
    <dgm:cxn modelId="{802C7A8E-A924-4C4E-93B7-3F43AD09E1A0}" type="presParOf" srcId="{09B2FD6D-2035-47DA-B7B4-391E000FD0F1}" destId="{A07E60DC-F9CF-40F0-96AF-B04B9A853FCD}" srcOrd="11" destOrd="0" presId="urn:microsoft.com/office/officeart/2005/8/layout/process4"/>
    <dgm:cxn modelId="{F339B1F0-D325-440A-891A-7D8EB2410426}" type="presParOf" srcId="{09B2FD6D-2035-47DA-B7B4-391E000FD0F1}" destId="{1DB943A9-F13D-4632-AC25-78C35084F54D}" srcOrd="12" destOrd="0" presId="urn:microsoft.com/office/officeart/2005/8/layout/process4"/>
    <dgm:cxn modelId="{7556FAC2-BD3A-4CD4-810F-1B8667DB5CB1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57876437-23E2-45FF-946D-5C54C5477005}" type="presOf" srcId="{5BD5B1DA-08EF-4FA8-AF30-C685416FA07F}" destId="{2C2CAC6D-02E7-45B1-88F1-D3DC98988EE4}" srcOrd="0" destOrd="0" presId="urn:microsoft.com/office/officeart/2005/8/layout/process4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AB89B643-BC15-41B8-8EFF-EB1A58D59E76}" type="presOf" srcId="{F0414A29-3093-417A-92BD-BF49F0F63ABF}" destId="{36DA124D-C8BB-4A6A-94EA-4CA8D8968C91}" srcOrd="0" destOrd="0" presId="urn:microsoft.com/office/officeart/2005/8/layout/process4"/>
    <dgm:cxn modelId="{45A43D69-73D8-41CE-8CBC-A009DA0DA0E4}" type="presOf" srcId="{6B66D3AD-589C-4C6B-BFC6-C5744F213770}" destId="{AA6BB6ED-A322-4D7B-B87E-88BD2E32DB22}" srcOrd="0" destOrd="0" presId="urn:microsoft.com/office/officeart/2005/8/layout/process4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C7D00ACC-ED64-48CA-A8A0-A4BCC497F110}" type="presOf" srcId="{947DF2A2-C64B-457E-AE7F-C550834302A6}" destId="{0311E321-55EA-46A7-A9B5-1C2F453F725C}" srcOrd="0" destOrd="0" presId="urn:microsoft.com/office/officeart/2005/8/layout/process4"/>
    <dgm:cxn modelId="{600B612A-F4FA-49C6-A2AE-12AB6DD3357E}" type="presOf" srcId="{9271E2CD-7F91-4229-9011-8884348B031A}" destId="{221106C8-90EB-4129-AB5C-535771BF5FBD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F7576B9F-EEC7-440A-A690-2C72188614CF}" type="presOf" srcId="{54826D06-66ED-4A3B-8868-38FE171BD7B7}" destId="{09B2FD6D-2035-47DA-B7B4-391E000FD0F1}" srcOrd="0" destOrd="0" presId="urn:microsoft.com/office/officeart/2005/8/layout/process4"/>
    <dgm:cxn modelId="{EF55C7A0-EC03-47B2-AE04-D39DD6C97F4A}" type="presOf" srcId="{217EAC99-2132-4142-86BF-D4911398A08A}" destId="{7A8628D7-D4F1-428E-A293-D3168C50F161}" srcOrd="0" destOrd="0" presId="urn:microsoft.com/office/officeart/2005/8/layout/process4"/>
    <dgm:cxn modelId="{ADDFE6B0-A4DE-4E69-BD18-36C092D2568A}" type="presOf" srcId="{EFEB14A3-D967-4675-91C6-F5CE5A6488D5}" destId="{26D05C3A-4DC6-4F30-B0D8-77B8B6E8B362}" srcOrd="0" destOrd="0" presId="urn:microsoft.com/office/officeart/2005/8/layout/process4"/>
    <dgm:cxn modelId="{BEEB2169-6CCF-40B3-A290-FC474B4998F5}" type="presParOf" srcId="{09B2FD6D-2035-47DA-B7B4-391E000FD0F1}" destId="{43979597-50E9-48A4-94B2-249D09A947F3}" srcOrd="0" destOrd="0" presId="urn:microsoft.com/office/officeart/2005/8/layout/process4"/>
    <dgm:cxn modelId="{3EDFAF3F-E764-4F6D-8AD8-B74673A23D76}" type="presParOf" srcId="{43979597-50E9-48A4-94B2-249D09A947F3}" destId="{221106C8-90EB-4129-AB5C-535771BF5FBD}" srcOrd="0" destOrd="0" presId="urn:microsoft.com/office/officeart/2005/8/layout/process4"/>
    <dgm:cxn modelId="{19623DF5-17EC-489A-A2A5-F384095CADCE}" type="presParOf" srcId="{09B2FD6D-2035-47DA-B7B4-391E000FD0F1}" destId="{91204AFD-66AE-43D7-9E6A-E90ECFE97EED}" srcOrd="1" destOrd="0" presId="urn:microsoft.com/office/officeart/2005/8/layout/process4"/>
    <dgm:cxn modelId="{1B1DB488-2EC0-4490-8C41-FADAC95F89FA}" type="presParOf" srcId="{09B2FD6D-2035-47DA-B7B4-391E000FD0F1}" destId="{8924BC1A-D560-42C0-9FBB-2458FEB60392}" srcOrd="2" destOrd="0" presId="urn:microsoft.com/office/officeart/2005/8/layout/process4"/>
    <dgm:cxn modelId="{900E2878-C10A-42C3-8890-F2248E76429A}" type="presParOf" srcId="{8924BC1A-D560-42C0-9FBB-2458FEB60392}" destId="{26D05C3A-4DC6-4F30-B0D8-77B8B6E8B362}" srcOrd="0" destOrd="0" presId="urn:microsoft.com/office/officeart/2005/8/layout/process4"/>
    <dgm:cxn modelId="{4E98226A-B35F-4F82-8FA8-3BD3129FEE0C}" type="presParOf" srcId="{09B2FD6D-2035-47DA-B7B4-391E000FD0F1}" destId="{A1855216-CB3A-4B14-834A-1FC7E63136CE}" srcOrd="3" destOrd="0" presId="urn:microsoft.com/office/officeart/2005/8/layout/process4"/>
    <dgm:cxn modelId="{B711E7E2-AED6-4691-A44D-45D037A7A63D}" type="presParOf" srcId="{09B2FD6D-2035-47DA-B7B4-391E000FD0F1}" destId="{F3E2B83F-629D-4D5D-BA17-9C89E08AB264}" srcOrd="4" destOrd="0" presId="urn:microsoft.com/office/officeart/2005/8/layout/process4"/>
    <dgm:cxn modelId="{F408B4C7-1F20-4373-9F3E-E9A6EE25D5E8}" type="presParOf" srcId="{F3E2B83F-629D-4D5D-BA17-9C89E08AB264}" destId="{AA6BB6ED-A322-4D7B-B87E-88BD2E32DB22}" srcOrd="0" destOrd="0" presId="urn:microsoft.com/office/officeart/2005/8/layout/process4"/>
    <dgm:cxn modelId="{BBC4844B-EEB3-4ABD-B65A-0C3E0EA58367}" type="presParOf" srcId="{09B2FD6D-2035-47DA-B7B4-391E000FD0F1}" destId="{17A1084A-8BC7-44B4-99D3-C6AA2FABAC7A}" srcOrd="5" destOrd="0" presId="urn:microsoft.com/office/officeart/2005/8/layout/process4"/>
    <dgm:cxn modelId="{E91ED1DF-43F3-4E67-9E7B-B8514F9AA5B0}" type="presParOf" srcId="{09B2FD6D-2035-47DA-B7B4-391E000FD0F1}" destId="{F4CD2626-2236-4C3C-BD37-621475996F0D}" srcOrd="6" destOrd="0" presId="urn:microsoft.com/office/officeart/2005/8/layout/process4"/>
    <dgm:cxn modelId="{C75138F3-4BE5-423D-BF63-EADDAEED28BB}" type="presParOf" srcId="{F4CD2626-2236-4C3C-BD37-621475996F0D}" destId="{36DA124D-C8BB-4A6A-94EA-4CA8D8968C91}" srcOrd="0" destOrd="0" presId="urn:microsoft.com/office/officeart/2005/8/layout/process4"/>
    <dgm:cxn modelId="{49DAF67A-2785-47D9-AD21-D3E0678501D6}" type="presParOf" srcId="{09B2FD6D-2035-47DA-B7B4-391E000FD0F1}" destId="{228251FA-8D5F-4019-A0B0-3389D2624C4F}" srcOrd="7" destOrd="0" presId="urn:microsoft.com/office/officeart/2005/8/layout/process4"/>
    <dgm:cxn modelId="{DE27E758-9BA2-4585-B2E3-F06B07B5C381}" type="presParOf" srcId="{09B2FD6D-2035-47DA-B7B4-391E000FD0F1}" destId="{249C687F-253A-4E09-934C-79232C21EFCA}" srcOrd="8" destOrd="0" presId="urn:microsoft.com/office/officeart/2005/8/layout/process4"/>
    <dgm:cxn modelId="{4476304B-B843-4328-AC27-2ECA12724DB8}" type="presParOf" srcId="{249C687F-253A-4E09-934C-79232C21EFCA}" destId="{2C2CAC6D-02E7-45B1-88F1-D3DC98988EE4}" srcOrd="0" destOrd="0" presId="urn:microsoft.com/office/officeart/2005/8/layout/process4"/>
    <dgm:cxn modelId="{FF37AC25-1C58-4F73-B67C-08E2A68F5E05}" type="presParOf" srcId="{09B2FD6D-2035-47DA-B7B4-391E000FD0F1}" destId="{F3615F7B-F61C-41EA-9CA2-8C448A820157}" srcOrd="9" destOrd="0" presId="urn:microsoft.com/office/officeart/2005/8/layout/process4"/>
    <dgm:cxn modelId="{D0532B4F-91E8-4DCE-8E4E-CA8C782C7033}" type="presParOf" srcId="{09B2FD6D-2035-47DA-B7B4-391E000FD0F1}" destId="{8E7539EA-38DC-4032-866B-7C30ABB33BC0}" srcOrd="10" destOrd="0" presId="urn:microsoft.com/office/officeart/2005/8/layout/process4"/>
    <dgm:cxn modelId="{07B857C2-C228-40E6-88A6-2F7FF009B214}" type="presParOf" srcId="{8E7539EA-38DC-4032-866B-7C30ABB33BC0}" destId="{0311E321-55EA-46A7-A9B5-1C2F453F725C}" srcOrd="0" destOrd="0" presId="urn:microsoft.com/office/officeart/2005/8/layout/process4"/>
    <dgm:cxn modelId="{AB42F584-BA91-4F08-BE17-A7308BBA3A13}" type="presParOf" srcId="{09B2FD6D-2035-47DA-B7B4-391E000FD0F1}" destId="{A07E60DC-F9CF-40F0-96AF-B04B9A853FCD}" srcOrd="11" destOrd="0" presId="urn:microsoft.com/office/officeart/2005/8/layout/process4"/>
    <dgm:cxn modelId="{3EDAFC63-E6D1-4E7A-9B9A-23F8E4959167}" type="presParOf" srcId="{09B2FD6D-2035-47DA-B7B4-391E000FD0F1}" destId="{1DB943A9-F13D-4632-AC25-78C35084F54D}" srcOrd="12" destOrd="0" presId="urn:microsoft.com/office/officeart/2005/8/layout/process4"/>
    <dgm:cxn modelId="{A4B3AF1C-A5E5-4BCF-BF27-B4F499092F9B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2E37B075-2C93-4952-BB58-83922B84DD28}" type="presOf" srcId="{947DF2A2-C64B-457E-AE7F-C550834302A6}" destId="{0311E321-55EA-46A7-A9B5-1C2F453F725C}" srcOrd="0" destOrd="0" presId="urn:microsoft.com/office/officeart/2005/8/layout/process4"/>
    <dgm:cxn modelId="{BFE77D55-D0FC-4BAF-A237-E49A7B57C0FC}" type="presOf" srcId="{217EAC99-2132-4142-86BF-D4911398A08A}" destId="{7A8628D7-D4F1-428E-A293-D3168C50F161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BEE153EE-58AB-4EFB-8819-20C6E25CD695}" type="presOf" srcId="{F0414A29-3093-417A-92BD-BF49F0F63ABF}" destId="{36DA124D-C8BB-4A6A-94EA-4CA8D8968C91}" srcOrd="0" destOrd="0" presId="urn:microsoft.com/office/officeart/2005/8/layout/process4"/>
    <dgm:cxn modelId="{C0118214-8038-47FD-9D5F-03FD147291A5}" type="presOf" srcId="{9271E2CD-7F91-4229-9011-8884348B031A}" destId="{221106C8-90EB-4129-AB5C-535771BF5FBD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302857F5-DDFD-463E-9DB2-6D8D6A22D7BF}" type="presOf" srcId="{6B66D3AD-589C-4C6B-BFC6-C5744F213770}" destId="{AA6BB6ED-A322-4D7B-B87E-88BD2E32DB22}" srcOrd="0" destOrd="0" presId="urn:microsoft.com/office/officeart/2005/8/layout/process4"/>
    <dgm:cxn modelId="{A3A6A3A9-4D00-4E06-B890-F53E159FFB4D}" type="presOf" srcId="{54826D06-66ED-4A3B-8868-38FE171BD7B7}" destId="{09B2FD6D-2035-47DA-B7B4-391E000FD0F1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BA293E6D-A234-4378-9E0A-B92FBDB44ED5}" type="presOf" srcId="{5BD5B1DA-08EF-4FA8-AF30-C685416FA07F}" destId="{2C2CAC6D-02E7-45B1-88F1-D3DC98988EE4}" srcOrd="0" destOrd="0" presId="urn:microsoft.com/office/officeart/2005/8/layout/process4"/>
    <dgm:cxn modelId="{6A41EBEF-DB35-4B81-95F2-20EE643AAF32}" type="presOf" srcId="{EFEB14A3-D967-4675-91C6-F5CE5A6488D5}" destId="{26D05C3A-4DC6-4F30-B0D8-77B8B6E8B362}" srcOrd="0" destOrd="0" presId="urn:microsoft.com/office/officeart/2005/8/layout/process4"/>
    <dgm:cxn modelId="{0112267E-50CC-49BE-98F1-A214D87D97B0}" type="presParOf" srcId="{09B2FD6D-2035-47DA-B7B4-391E000FD0F1}" destId="{43979597-50E9-48A4-94B2-249D09A947F3}" srcOrd="0" destOrd="0" presId="urn:microsoft.com/office/officeart/2005/8/layout/process4"/>
    <dgm:cxn modelId="{76219DF0-3AFC-49FE-8C4A-10C245F327A3}" type="presParOf" srcId="{43979597-50E9-48A4-94B2-249D09A947F3}" destId="{221106C8-90EB-4129-AB5C-535771BF5FBD}" srcOrd="0" destOrd="0" presId="urn:microsoft.com/office/officeart/2005/8/layout/process4"/>
    <dgm:cxn modelId="{D37B1379-F76C-4DA2-8B11-CDA7DBC1148F}" type="presParOf" srcId="{09B2FD6D-2035-47DA-B7B4-391E000FD0F1}" destId="{91204AFD-66AE-43D7-9E6A-E90ECFE97EED}" srcOrd="1" destOrd="0" presId="urn:microsoft.com/office/officeart/2005/8/layout/process4"/>
    <dgm:cxn modelId="{1F42F521-0262-45D0-80DB-17C3F427C2D6}" type="presParOf" srcId="{09B2FD6D-2035-47DA-B7B4-391E000FD0F1}" destId="{8924BC1A-D560-42C0-9FBB-2458FEB60392}" srcOrd="2" destOrd="0" presId="urn:microsoft.com/office/officeart/2005/8/layout/process4"/>
    <dgm:cxn modelId="{D53BE29D-DC08-44B5-80B5-DB13A16B476F}" type="presParOf" srcId="{8924BC1A-D560-42C0-9FBB-2458FEB60392}" destId="{26D05C3A-4DC6-4F30-B0D8-77B8B6E8B362}" srcOrd="0" destOrd="0" presId="urn:microsoft.com/office/officeart/2005/8/layout/process4"/>
    <dgm:cxn modelId="{3890C059-7E08-439A-815B-B154490C9ABD}" type="presParOf" srcId="{09B2FD6D-2035-47DA-B7B4-391E000FD0F1}" destId="{A1855216-CB3A-4B14-834A-1FC7E63136CE}" srcOrd="3" destOrd="0" presId="urn:microsoft.com/office/officeart/2005/8/layout/process4"/>
    <dgm:cxn modelId="{E59EAED3-B953-47B1-8AEA-E3DE5B4649F8}" type="presParOf" srcId="{09B2FD6D-2035-47DA-B7B4-391E000FD0F1}" destId="{F3E2B83F-629D-4D5D-BA17-9C89E08AB264}" srcOrd="4" destOrd="0" presId="urn:microsoft.com/office/officeart/2005/8/layout/process4"/>
    <dgm:cxn modelId="{3277E8B0-29BD-4879-9815-01C7AE68F6BA}" type="presParOf" srcId="{F3E2B83F-629D-4D5D-BA17-9C89E08AB264}" destId="{AA6BB6ED-A322-4D7B-B87E-88BD2E32DB22}" srcOrd="0" destOrd="0" presId="urn:microsoft.com/office/officeart/2005/8/layout/process4"/>
    <dgm:cxn modelId="{BC8BF68A-99DB-4971-A157-10306A081CA6}" type="presParOf" srcId="{09B2FD6D-2035-47DA-B7B4-391E000FD0F1}" destId="{17A1084A-8BC7-44B4-99D3-C6AA2FABAC7A}" srcOrd="5" destOrd="0" presId="urn:microsoft.com/office/officeart/2005/8/layout/process4"/>
    <dgm:cxn modelId="{9B26C32C-C2BB-4165-B24F-34A52DA98956}" type="presParOf" srcId="{09B2FD6D-2035-47DA-B7B4-391E000FD0F1}" destId="{F4CD2626-2236-4C3C-BD37-621475996F0D}" srcOrd="6" destOrd="0" presId="urn:microsoft.com/office/officeart/2005/8/layout/process4"/>
    <dgm:cxn modelId="{318C2FC2-BA87-4636-B6AF-8B356E692B2E}" type="presParOf" srcId="{F4CD2626-2236-4C3C-BD37-621475996F0D}" destId="{36DA124D-C8BB-4A6A-94EA-4CA8D8968C91}" srcOrd="0" destOrd="0" presId="urn:microsoft.com/office/officeart/2005/8/layout/process4"/>
    <dgm:cxn modelId="{4685B3D5-78DE-4B78-9EB4-2CF584B28F19}" type="presParOf" srcId="{09B2FD6D-2035-47DA-B7B4-391E000FD0F1}" destId="{228251FA-8D5F-4019-A0B0-3389D2624C4F}" srcOrd="7" destOrd="0" presId="urn:microsoft.com/office/officeart/2005/8/layout/process4"/>
    <dgm:cxn modelId="{4EB9DFAA-16E1-491B-BB66-DF952121FA19}" type="presParOf" srcId="{09B2FD6D-2035-47DA-B7B4-391E000FD0F1}" destId="{249C687F-253A-4E09-934C-79232C21EFCA}" srcOrd="8" destOrd="0" presId="urn:microsoft.com/office/officeart/2005/8/layout/process4"/>
    <dgm:cxn modelId="{E2DCFBA1-6E45-43AE-8AAC-030C4CD03E45}" type="presParOf" srcId="{249C687F-253A-4E09-934C-79232C21EFCA}" destId="{2C2CAC6D-02E7-45B1-88F1-D3DC98988EE4}" srcOrd="0" destOrd="0" presId="urn:microsoft.com/office/officeart/2005/8/layout/process4"/>
    <dgm:cxn modelId="{91B209E9-A8E9-42F9-9C4C-5E982CE83F6D}" type="presParOf" srcId="{09B2FD6D-2035-47DA-B7B4-391E000FD0F1}" destId="{F3615F7B-F61C-41EA-9CA2-8C448A820157}" srcOrd="9" destOrd="0" presId="urn:microsoft.com/office/officeart/2005/8/layout/process4"/>
    <dgm:cxn modelId="{A0090125-1D90-4342-984D-0963EF04822F}" type="presParOf" srcId="{09B2FD6D-2035-47DA-B7B4-391E000FD0F1}" destId="{8E7539EA-38DC-4032-866B-7C30ABB33BC0}" srcOrd="10" destOrd="0" presId="urn:microsoft.com/office/officeart/2005/8/layout/process4"/>
    <dgm:cxn modelId="{4BAFC2D5-E864-4CD2-9856-BB30BFDE0B18}" type="presParOf" srcId="{8E7539EA-38DC-4032-866B-7C30ABB33BC0}" destId="{0311E321-55EA-46A7-A9B5-1C2F453F725C}" srcOrd="0" destOrd="0" presId="urn:microsoft.com/office/officeart/2005/8/layout/process4"/>
    <dgm:cxn modelId="{9236EB35-A7C4-4C85-AEE8-EF45C506ABF0}" type="presParOf" srcId="{09B2FD6D-2035-47DA-B7B4-391E000FD0F1}" destId="{A07E60DC-F9CF-40F0-96AF-B04B9A853FCD}" srcOrd="11" destOrd="0" presId="urn:microsoft.com/office/officeart/2005/8/layout/process4"/>
    <dgm:cxn modelId="{BD5823A6-8AAE-4AEF-96D0-7C7E038E0D77}" type="presParOf" srcId="{09B2FD6D-2035-47DA-B7B4-391E000FD0F1}" destId="{1DB943A9-F13D-4632-AC25-78C35084F54D}" srcOrd="12" destOrd="0" presId="urn:microsoft.com/office/officeart/2005/8/layout/process4"/>
    <dgm:cxn modelId="{2C13C4FF-F3B4-4133-8B15-96F2B558A121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1E049B97-FEF7-4676-A7B5-D9F4EB324803}" type="presOf" srcId="{54826D06-66ED-4A3B-8868-38FE171BD7B7}" destId="{09B2FD6D-2035-47DA-B7B4-391E000FD0F1}" srcOrd="0" destOrd="0" presId="urn:microsoft.com/office/officeart/2005/8/layout/process4"/>
    <dgm:cxn modelId="{8F9B2976-EB2D-42FB-944C-ED1BBCB6C559}" type="presOf" srcId="{EFEB14A3-D967-4675-91C6-F5CE5A6488D5}" destId="{26D05C3A-4DC6-4F30-B0D8-77B8B6E8B362}" srcOrd="0" destOrd="0" presId="urn:microsoft.com/office/officeart/2005/8/layout/process4"/>
    <dgm:cxn modelId="{0306A654-2377-43B4-A182-BBACE815850B}" type="presOf" srcId="{5BD5B1DA-08EF-4FA8-AF30-C685416FA07F}" destId="{2C2CAC6D-02E7-45B1-88F1-D3DC98988EE4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69B78102-7D74-4650-B6FC-F3A5DCBDA96E}" type="presOf" srcId="{217EAC99-2132-4142-86BF-D4911398A08A}" destId="{7A8628D7-D4F1-428E-A293-D3168C50F161}" srcOrd="0" destOrd="0" presId="urn:microsoft.com/office/officeart/2005/8/layout/process4"/>
    <dgm:cxn modelId="{74283676-782B-4DEC-9B9E-E37D9175DAB8}" type="presOf" srcId="{9271E2CD-7F91-4229-9011-8884348B031A}" destId="{221106C8-90EB-4129-AB5C-535771BF5FBD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2A9FCB98-B7B8-4202-A13E-98FF7F07ED06}" type="presOf" srcId="{F0414A29-3093-417A-92BD-BF49F0F63ABF}" destId="{36DA124D-C8BB-4A6A-94EA-4CA8D8968C91}" srcOrd="0" destOrd="0" presId="urn:microsoft.com/office/officeart/2005/8/layout/process4"/>
    <dgm:cxn modelId="{ACAADF89-386E-476E-B980-626D41D0CD9D}" type="presOf" srcId="{6B66D3AD-589C-4C6B-BFC6-C5744F213770}" destId="{AA6BB6ED-A322-4D7B-B87E-88BD2E32DB22}" srcOrd="0" destOrd="0" presId="urn:microsoft.com/office/officeart/2005/8/layout/process4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1907C4B3-795C-436C-8788-7C3F786BB0DC}" type="presOf" srcId="{947DF2A2-C64B-457E-AE7F-C550834302A6}" destId="{0311E321-55EA-46A7-A9B5-1C2F453F725C}" srcOrd="0" destOrd="0" presId="urn:microsoft.com/office/officeart/2005/8/layout/process4"/>
    <dgm:cxn modelId="{C80C9E1C-2D79-48BC-86C0-A94530BAD866}" type="presParOf" srcId="{09B2FD6D-2035-47DA-B7B4-391E000FD0F1}" destId="{43979597-50E9-48A4-94B2-249D09A947F3}" srcOrd="0" destOrd="0" presId="urn:microsoft.com/office/officeart/2005/8/layout/process4"/>
    <dgm:cxn modelId="{41047489-54E1-4342-BF5A-4B149C99FFED}" type="presParOf" srcId="{43979597-50E9-48A4-94B2-249D09A947F3}" destId="{221106C8-90EB-4129-AB5C-535771BF5FBD}" srcOrd="0" destOrd="0" presId="urn:microsoft.com/office/officeart/2005/8/layout/process4"/>
    <dgm:cxn modelId="{A9486CF8-8CE4-4298-BE6A-EE4232C4FEE9}" type="presParOf" srcId="{09B2FD6D-2035-47DA-B7B4-391E000FD0F1}" destId="{91204AFD-66AE-43D7-9E6A-E90ECFE97EED}" srcOrd="1" destOrd="0" presId="urn:microsoft.com/office/officeart/2005/8/layout/process4"/>
    <dgm:cxn modelId="{D6223D3F-6A9E-4120-B306-3132EB12C97F}" type="presParOf" srcId="{09B2FD6D-2035-47DA-B7B4-391E000FD0F1}" destId="{8924BC1A-D560-42C0-9FBB-2458FEB60392}" srcOrd="2" destOrd="0" presId="urn:microsoft.com/office/officeart/2005/8/layout/process4"/>
    <dgm:cxn modelId="{B4338282-24F4-4BEF-B658-F401DF4C99E4}" type="presParOf" srcId="{8924BC1A-D560-42C0-9FBB-2458FEB60392}" destId="{26D05C3A-4DC6-4F30-B0D8-77B8B6E8B362}" srcOrd="0" destOrd="0" presId="urn:microsoft.com/office/officeart/2005/8/layout/process4"/>
    <dgm:cxn modelId="{2A1ACDC5-525E-4B0F-9AE2-EDDC779F483A}" type="presParOf" srcId="{09B2FD6D-2035-47DA-B7B4-391E000FD0F1}" destId="{A1855216-CB3A-4B14-834A-1FC7E63136CE}" srcOrd="3" destOrd="0" presId="urn:microsoft.com/office/officeart/2005/8/layout/process4"/>
    <dgm:cxn modelId="{540C5118-C21E-4461-81DD-F943899223BD}" type="presParOf" srcId="{09B2FD6D-2035-47DA-B7B4-391E000FD0F1}" destId="{F3E2B83F-629D-4D5D-BA17-9C89E08AB264}" srcOrd="4" destOrd="0" presId="urn:microsoft.com/office/officeart/2005/8/layout/process4"/>
    <dgm:cxn modelId="{97BD51D9-64D7-4658-8C9A-DB29B16EC8EF}" type="presParOf" srcId="{F3E2B83F-629D-4D5D-BA17-9C89E08AB264}" destId="{AA6BB6ED-A322-4D7B-B87E-88BD2E32DB22}" srcOrd="0" destOrd="0" presId="urn:microsoft.com/office/officeart/2005/8/layout/process4"/>
    <dgm:cxn modelId="{427C6197-E710-4055-B9BF-DDA76151C1A3}" type="presParOf" srcId="{09B2FD6D-2035-47DA-B7B4-391E000FD0F1}" destId="{17A1084A-8BC7-44B4-99D3-C6AA2FABAC7A}" srcOrd="5" destOrd="0" presId="urn:microsoft.com/office/officeart/2005/8/layout/process4"/>
    <dgm:cxn modelId="{A365B606-01C1-41A7-9C20-E1C8A1D53E17}" type="presParOf" srcId="{09B2FD6D-2035-47DA-B7B4-391E000FD0F1}" destId="{F4CD2626-2236-4C3C-BD37-621475996F0D}" srcOrd="6" destOrd="0" presId="urn:microsoft.com/office/officeart/2005/8/layout/process4"/>
    <dgm:cxn modelId="{5A1DBE21-5D05-4203-82E9-2C3A69720C7E}" type="presParOf" srcId="{F4CD2626-2236-4C3C-BD37-621475996F0D}" destId="{36DA124D-C8BB-4A6A-94EA-4CA8D8968C91}" srcOrd="0" destOrd="0" presId="urn:microsoft.com/office/officeart/2005/8/layout/process4"/>
    <dgm:cxn modelId="{8BE0AC7E-0F38-4CBE-BF43-B21A2E11EAF0}" type="presParOf" srcId="{09B2FD6D-2035-47DA-B7B4-391E000FD0F1}" destId="{228251FA-8D5F-4019-A0B0-3389D2624C4F}" srcOrd="7" destOrd="0" presId="urn:microsoft.com/office/officeart/2005/8/layout/process4"/>
    <dgm:cxn modelId="{406C5215-36B0-44D1-A237-B587F81786A9}" type="presParOf" srcId="{09B2FD6D-2035-47DA-B7B4-391E000FD0F1}" destId="{249C687F-253A-4E09-934C-79232C21EFCA}" srcOrd="8" destOrd="0" presId="urn:microsoft.com/office/officeart/2005/8/layout/process4"/>
    <dgm:cxn modelId="{D88C938B-E4FC-47DA-AAE2-AA6983396D67}" type="presParOf" srcId="{249C687F-253A-4E09-934C-79232C21EFCA}" destId="{2C2CAC6D-02E7-45B1-88F1-D3DC98988EE4}" srcOrd="0" destOrd="0" presId="urn:microsoft.com/office/officeart/2005/8/layout/process4"/>
    <dgm:cxn modelId="{EF701A01-6A0E-49DC-AFEE-C1ADD89CC44B}" type="presParOf" srcId="{09B2FD6D-2035-47DA-B7B4-391E000FD0F1}" destId="{F3615F7B-F61C-41EA-9CA2-8C448A820157}" srcOrd="9" destOrd="0" presId="urn:microsoft.com/office/officeart/2005/8/layout/process4"/>
    <dgm:cxn modelId="{AE7A6B7A-B92D-44F9-A791-D58A17BE3E5F}" type="presParOf" srcId="{09B2FD6D-2035-47DA-B7B4-391E000FD0F1}" destId="{8E7539EA-38DC-4032-866B-7C30ABB33BC0}" srcOrd="10" destOrd="0" presId="urn:microsoft.com/office/officeart/2005/8/layout/process4"/>
    <dgm:cxn modelId="{E70CC23D-8BD5-4898-B598-0AD1C40833A5}" type="presParOf" srcId="{8E7539EA-38DC-4032-866B-7C30ABB33BC0}" destId="{0311E321-55EA-46A7-A9B5-1C2F453F725C}" srcOrd="0" destOrd="0" presId="urn:microsoft.com/office/officeart/2005/8/layout/process4"/>
    <dgm:cxn modelId="{8D9F5057-27BE-4BBF-A971-247498A2F46E}" type="presParOf" srcId="{09B2FD6D-2035-47DA-B7B4-391E000FD0F1}" destId="{A07E60DC-F9CF-40F0-96AF-B04B9A853FCD}" srcOrd="11" destOrd="0" presId="urn:microsoft.com/office/officeart/2005/8/layout/process4"/>
    <dgm:cxn modelId="{9889B3EA-A33C-46B7-90DB-F861B1027388}" type="presParOf" srcId="{09B2FD6D-2035-47DA-B7B4-391E000FD0F1}" destId="{1DB943A9-F13D-4632-AC25-78C35084F54D}" srcOrd="12" destOrd="0" presId="urn:microsoft.com/office/officeart/2005/8/layout/process4"/>
    <dgm:cxn modelId="{DA949D61-8884-4296-9F12-65198B35144F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85BFFF60-21E2-435A-8EF6-CE40273F46BD}" type="presOf" srcId="{6B66D3AD-589C-4C6B-BFC6-C5744F213770}" destId="{AA6BB6ED-A322-4D7B-B87E-88BD2E32DB22}" srcOrd="0" destOrd="0" presId="urn:microsoft.com/office/officeart/2005/8/layout/process4"/>
    <dgm:cxn modelId="{42C86AAD-8A5F-4E07-946B-EC492961A774}" type="presOf" srcId="{217EAC99-2132-4142-86BF-D4911398A08A}" destId="{7A8628D7-D4F1-428E-A293-D3168C50F161}" srcOrd="0" destOrd="0" presId="urn:microsoft.com/office/officeart/2005/8/layout/process4"/>
    <dgm:cxn modelId="{729BC9F4-8FE0-45A5-BECA-0B47B8B4C034}" type="presOf" srcId="{F0414A29-3093-417A-92BD-BF49F0F63ABF}" destId="{36DA124D-C8BB-4A6A-94EA-4CA8D8968C91}" srcOrd="0" destOrd="0" presId="urn:microsoft.com/office/officeart/2005/8/layout/process4"/>
    <dgm:cxn modelId="{C3C0E7B1-F1D3-459C-9CB0-62CB22295BB1}" type="presOf" srcId="{9271E2CD-7F91-4229-9011-8884348B031A}" destId="{221106C8-90EB-4129-AB5C-535771BF5FBD}" srcOrd="0" destOrd="0" presId="urn:microsoft.com/office/officeart/2005/8/layout/process4"/>
    <dgm:cxn modelId="{8344D8A0-1189-4297-8C1F-F7E0B883CE83}" type="presOf" srcId="{5BD5B1DA-08EF-4FA8-AF30-C685416FA07F}" destId="{2C2CAC6D-02E7-45B1-88F1-D3DC98988EE4}" srcOrd="0" destOrd="0" presId="urn:microsoft.com/office/officeart/2005/8/layout/process4"/>
    <dgm:cxn modelId="{D54DA588-4B6E-4F1B-BFFE-1D622E40AD2E}" type="presOf" srcId="{EFEB14A3-D967-4675-91C6-F5CE5A6488D5}" destId="{26D05C3A-4DC6-4F30-B0D8-77B8B6E8B362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3C86633A-C970-4364-B6F4-91425DC8FDA0}" type="presOf" srcId="{947DF2A2-C64B-457E-AE7F-C550834302A6}" destId="{0311E321-55EA-46A7-A9B5-1C2F453F725C}" srcOrd="0" destOrd="0" presId="urn:microsoft.com/office/officeart/2005/8/layout/process4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AC923C5F-D96E-4EF9-A486-010C5272FDF4}" type="presOf" srcId="{54826D06-66ED-4A3B-8868-38FE171BD7B7}" destId="{09B2FD6D-2035-47DA-B7B4-391E000FD0F1}" srcOrd="0" destOrd="0" presId="urn:microsoft.com/office/officeart/2005/8/layout/process4"/>
    <dgm:cxn modelId="{7F89AFAC-0AC9-4D3B-8A72-48E09497A09D}" type="presParOf" srcId="{09B2FD6D-2035-47DA-B7B4-391E000FD0F1}" destId="{43979597-50E9-48A4-94B2-249D09A947F3}" srcOrd="0" destOrd="0" presId="urn:microsoft.com/office/officeart/2005/8/layout/process4"/>
    <dgm:cxn modelId="{1CA12C29-3685-4A51-9510-94441CA07DA5}" type="presParOf" srcId="{43979597-50E9-48A4-94B2-249D09A947F3}" destId="{221106C8-90EB-4129-AB5C-535771BF5FBD}" srcOrd="0" destOrd="0" presId="urn:microsoft.com/office/officeart/2005/8/layout/process4"/>
    <dgm:cxn modelId="{0C534603-81AC-4A8E-9679-FD55108EB4B9}" type="presParOf" srcId="{09B2FD6D-2035-47DA-B7B4-391E000FD0F1}" destId="{91204AFD-66AE-43D7-9E6A-E90ECFE97EED}" srcOrd="1" destOrd="0" presId="urn:microsoft.com/office/officeart/2005/8/layout/process4"/>
    <dgm:cxn modelId="{C1B7395B-AB38-4BB2-8C42-158B53632608}" type="presParOf" srcId="{09B2FD6D-2035-47DA-B7B4-391E000FD0F1}" destId="{8924BC1A-D560-42C0-9FBB-2458FEB60392}" srcOrd="2" destOrd="0" presId="urn:microsoft.com/office/officeart/2005/8/layout/process4"/>
    <dgm:cxn modelId="{EFD9C391-6F98-4803-8FA9-E9C2879046E3}" type="presParOf" srcId="{8924BC1A-D560-42C0-9FBB-2458FEB60392}" destId="{26D05C3A-4DC6-4F30-B0D8-77B8B6E8B362}" srcOrd="0" destOrd="0" presId="urn:microsoft.com/office/officeart/2005/8/layout/process4"/>
    <dgm:cxn modelId="{2E547598-95D4-4334-B96F-BE1866534AF7}" type="presParOf" srcId="{09B2FD6D-2035-47DA-B7B4-391E000FD0F1}" destId="{A1855216-CB3A-4B14-834A-1FC7E63136CE}" srcOrd="3" destOrd="0" presId="urn:microsoft.com/office/officeart/2005/8/layout/process4"/>
    <dgm:cxn modelId="{3764A17D-BE87-439F-9E65-BCEC7A7FCA2C}" type="presParOf" srcId="{09B2FD6D-2035-47DA-B7B4-391E000FD0F1}" destId="{F3E2B83F-629D-4D5D-BA17-9C89E08AB264}" srcOrd="4" destOrd="0" presId="urn:microsoft.com/office/officeart/2005/8/layout/process4"/>
    <dgm:cxn modelId="{0BABD99F-AFB2-4A2F-ABC2-4DE9A018934D}" type="presParOf" srcId="{F3E2B83F-629D-4D5D-BA17-9C89E08AB264}" destId="{AA6BB6ED-A322-4D7B-B87E-88BD2E32DB22}" srcOrd="0" destOrd="0" presId="urn:microsoft.com/office/officeart/2005/8/layout/process4"/>
    <dgm:cxn modelId="{BA677001-8147-4A0E-A936-52F425963459}" type="presParOf" srcId="{09B2FD6D-2035-47DA-B7B4-391E000FD0F1}" destId="{17A1084A-8BC7-44B4-99D3-C6AA2FABAC7A}" srcOrd="5" destOrd="0" presId="urn:microsoft.com/office/officeart/2005/8/layout/process4"/>
    <dgm:cxn modelId="{3CC2E777-95DE-4901-ADC8-E16552557B7C}" type="presParOf" srcId="{09B2FD6D-2035-47DA-B7B4-391E000FD0F1}" destId="{F4CD2626-2236-4C3C-BD37-621475996F0D}" srcOrd="6" destOrd="0" presId="urn:microsoft.com/office/officeart/2005/8/layout/process4"/>
    <dgm:cxn modelId="{47F025AF-E8C2-4BF7-BEF2-95D04AF4D064}" type="presParOf" srcId="{F4CD2626-2236-4C3C-BD37-621475996F0D}" destId="{36DA124D-C8BB-4A6A-94EA-4CA8D8968C91}" srcOrd="0" destOrd="0" presId="urn:microsoft.com/office/officeart/2005/8/layout/process4"/>
    <dgm:cxn modelId="{389D5626-5A7B-44B7-89BA-214BDEA6504C}" type="presParOf" srcId="{09B2FD6D-2035-47DA-B7B4-391E000FD0F1}" destId="{228251FA-8D5F-4019-A0B0-3389D2624C4F}" srcOrd="7" destOrd="0" presId="urn:microsoft.com/office/officeart/2005/8/layout/process4"/>
    <dgm:cxn modelId="{8E8E2959-E338-4242-B8ED-9745EF6C95D5}" type="presParOf" srcId="{09B2FD6D-2035-47DA-B7B4-391E000FD0F1}" destId="{249C687F-253A-4E09-934C-79232C21EFCA}" srcOrd="8" destOrd="0" presId="urn:microsoft.com/office/officeart/2005/8/layout/process4"/>
    <dgm:cxn modelId="{C8C544D4-507C-4D1A-90F4-C75AF4138B37}" type="presParOf" srcId="{249C687F-253A-4E09-934C-79232C21EFCA}" destId="{2C2CAC6D-02E7-45B1-88F1-D3DC98988EE4}" srcOrd="0" destOrd="0" presId="urn:microsoft.com/office/officeart/2005/8/layout/process4"/>
    <dgm:cxn modelId="{9C0A1B41-76B7-4E61-8288-4013622714C5}" type="presParOf" srcId="{09B2FD6D-2035-47DA-B7B4-391E000FD0F1}" destId="{F3615F7B-F61C-41EA-9CA2-8C448A820157}" srcOrd="9" destOrd="0" presId="urn:microsoft.com/office/officeart/2005/8/layout/process4"/>
    <dgm:cxn modelId="{F4A563B9-26A0-4B17-AEE3-F5933FB74ED7}" type="presParOf" srcId="{09B2FD6D-2035-47DA-B7B4-391E000FD0F1}" destId="{8E7539EA-38DC-4032-866B-7C30ABB33BC0}" srcOrd="10" destOrd="0" presId="urn:microsoft.com/office/officeart/2005/8/layout/process4"/>
    <dgm:cxn modelId="{760E5929-55F6-48A8-8F1E-ED4204E80D65}" type="presParOf" srcId="{8E7539EA-38DC-4032-866B-7C30ABB33BC0}" destId="{0311E321-55EA-46A7-A9B5-1C2F453F725C}" srcOrd="0" destOrd="0" presId="urn:microsoft.com/office/officeart/2005/8/layout/process4"/>
    <dgm:cxn modelId="{348E18F3-5200-4647-9158-28E421B03BC0}" type="presParOf" srcId="{09B2FD6D-2035-47DA-B7B4-391E000FD0F1}" destId="{A07E60DC-F9CF-40F0-96AF-B04B9A853FCD}" srcOrd="11" destOrd="0" presId="urn:microsoft.com/office/officeart/2005/8/layout/process4"/>
    <dgm:cxn modelId="{01CD6F0A-2CB4-43CA-9A36-81EB600EB4DE}" type="presParOf" srcId="{09B2FD6D-2035-47DA-B7B4-391E000FD0F1}" destId="{1DB943A9-F13D-4632-AC25-78C35084F54D}" srcOrd="12" destOrd="0" presId="urn:microsoft.com/office/officeart/2005/8/layout/process4"/>
    <dgm:cxn modelId="{7E05B5C3-546C-4BD1-B24D-86601754E013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28CF8B9F-B8AC-4D38-AD8C-59D9996A66FE}" type="presOf" srcId="{9271E2CD-7F91-4229-9011-8884348B031A}" destId="{221106C8-90EB-4129-AB5C-535771BF5FBD}" srcOrd="0" destOrd="0" presId="urn:microsoft.com/office/officeart/2005/8/layout/process4"/>
    <dgm:cxn modelId="{990381E2-4AEC-44EA-860D-05D252FC871F}" type="presOf" srcId="{54826D06-66ED-4A3B-8868-38FE171BD7B7}" destId="{09B2FD6D-2035-47DA-B7B4-391E000FD0F1}" srcOrd="0" destOrd="0" presId="urn:microsoft.com/office/officeart/2005/8/layout/process4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E9EBCBB3-7AF4-4657-9454-8DC7DCED1B06}" type="presOf" srcId="{5BD5B1DA-08EF-4FA8-AF30-C685416FA07F}" destId="{2C2CAC6D-02E7-45B1-88F1-D3DC98988EE4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CC9DD2F6-F7D3-4223-AF4C-A87AF43C5ABE}" type="presOf" srcId="{EFEB14A3-D967-4675-91C6-F5CE5A6488D5}" destId="{26D05C3A-4DC6-4F30-B0D8-77B8B6E8B362}" srcOrd="0" destOrd="0" presId="urn:microsoft.com/office/officeart/2005/8/layout/process4"/>
    <dgm:cxn modelId="{727BB77F-F904-493C-912A-79E77A6216EC}" type="presOf" srcId="{217EAC99-2132-4142-86BF-D4911398A08A}" destId="{7A8628D7-D4F1-428E-A293-D3168C50F161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52AF74B1-D4AE-41F7-B9E1-71114F22BF30}" type="presOf" srcId="{F0414A29-3093-417A-92BD-BF49F0F63ABF}" destId="{36DA124D-C8BB-4A6A-94EA-4CA8D8968C91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11BB717C-B8A2-413D-AF9B-22455E9502CF}" type="presOf" srcId="{6B66D3AD-589C-4C6B-BFC6-C5744F213770}" destId="{AA6BB6ED-A322-4D7B-B87E-88BD2E32DB22}" srcOrd="0" destOrd="0" presId="urn:microsoft.com/office/officeart/2005/8/layout/process4"/>
    <dgm:cxn modelId="{B952DE03-0CB0-4E3B-A902-01DED8480B5C}" type="presOf" srcId="{947DF2A2-C64B-457E-AE7F-C550834302A6}" destId="{0311E321-55EA-46A7-A9B5-1C2F453F725C}" srcOrd="0" destOrd="0" presId="urn:microsoft.com/office/officeart/2005/8/layout/process4"/>
    <dgm:cxn modelId="{76137342-0044-4826-9504-706B5372F632}" type="presParOf" srcId="{09B2FD6D-2035-47DA-B7B4-391E000FD0F1}" destId="{43979597-50E9-48A4-94B2-249D09A947F3}" srcOrd="0" destOrd="0" presId="urn:microsoft.com/office/officeart/2005/8/layout/process4"/>
    <dgm:cxn modelId="{EE8AE9FA-B59B-4D2D-ABDC-45F73F22F6B1}" type="presParOf" srcId="{43979597-50E9-48A4-94B2-249D09A947F3}" destId="{221106C8-90EB-4129-AB5C-535771BF5FBD}" srcOrd="0" destOrd="0" presId="urn:microsoft.com/office/officeart/2005/8/layout/process4"/>
    <dgm:cxn modelId="{46E17018-EEE2-4FD9-B129-B89EF51E1014}" type="presParOf" srcId="{09B2FD6D-2035-47DA-B7B4-391E000FD0F1}" destId="{91204AFD-66AE-43D7-9E6A-E90ECFE97EED}" srcOrd="1" destOrd="0" presId="urn:microsoft.com/office/officeart/2005/8/layout/process4"/>
    <dgm:cxn modelId="{B200832A-5970-4204-8817-F19F0E0F5889}" type="presParOf" srcId="{09B2FD6D-2035-47DA-B7B4-391E000FD0F1}" destId="{8924BC1A-D560-42C0-9FBB-2458FEB60392}" srcOrd="2" destOrd="0" presId="urn:microsoft.com/office/officeart/2005/8/layout/process4"/>
    <dgm:cxn modelId="{633F7ABA-961D-41F0-8957-4DCA03A22370}" type="presParOf" srcId="{8924BC1A-D560-42C0-9FBB-2458FEB60392}" destId="{26D05C3A-4DC6-4F30-B0D8-77B8B6E8B362}" srcOrd="0" destOrd="0" presId="urn:microsoft.com/office/officeart/2005/8/layout/process4"/>
    <dgm:cxn modelId="{10894E73-6308-4EA3-9B1D-61C9763C23E5}" type="presParOf" srcId="{09B2FD6D-2035-47DA-B7B4-391E000FD0F1}" destId="{A1855216-CB3A-4B14-834A-1FC7E63136CE}" srcOrd="3" destOrd="0" presId="urn:microsoft.com/office/officeart/2005/8/layout/process4"/>
    <dgm:cxn modelId="{69F90107-C23C-4C48-AB2B-A08E8BDF4D12}" type="presParOf" srcId="{09B2FD6D-2035-47DA-B7B4-391E000FD0F1}" destId="{F3E2B83F-629D-4D5D-BA17-9C89E08AB264}" srcOrd="4" destOrd="0" presId="urn:microsoft.com/office/officeart/2005/8/layout/process4"/>
    <dgm:cxn modelId="{44A49704-0AA3-4E15-AC41-04EADACF68AB}" type="presParOf" srcId="{F3E2B83F-629D-4D5D-BA17-9C89E08AB264}" destId="{AA6BB6ED-A322-4D7B-B87E-88BD2E32DB22}" srcOrd="0" destOrd="0" presId="urn:microsoft.com/office/officeart/2005/8/layout/process4"/>
    <dgm:cxn modelId="{95690A58-A28E-441C-8C28-8E57F7579D69}" type="presParOf" srcId="{09B2FD6D-2035-47DA-B7B4-391E000FD0F1}" destId="{17A1084A-8BC7-44B4-99D3-C6AA2FABAC7A}" srcOrd="5" destOrd="0" presId="urn:microsoft.com/office/officeart/2005/8/layout/process4"/>
    <dgm:cxn modelId="{114F5813-EF29-44B8-9249-DD058B1BEEC1}" type="presParOf" srcId="{09B2FD6D-2035-47DA-B7B4-391E000FD0F1}" destId="{F4CD2626-2236-4C3C-BD37-621475996F0D}" srcOrd="6" destOrd="0" presId="urn:microsoft.com/office/officeart/2005/8/layout/process4"/>
    <dgm:cxn modelId="{6BE86880-F889-4E19-B7E1-3EEBAA0B805C}" type="presParOf" srcId="{F4CD2626-2236-4C3C-BD37-621475996F0D}" destId="{36DA124D-C8BB-4A6A-94EA-4CA8D8968C91}" srcOrd="0" destOrd="0" presId="urn:microsoft.com/office/officeart/2005/8/layout/process4"/>
    <dgm:cxn modelId="{5DB0F48C-3994-4680-BB6B-58401C34748E}" type="presParOf" srcId="{09B2FD6D-2035-47DA-B7B4-391E000FD0F1}" destId="{228251FA-8D5F-4019-A0B0-3389D2624C4F}" srcOrd="7" destOrd="0" presId="urn:microsoft.com/office/officeart/2005/8/layout/process4"/>
    <dgm:cxn modelId="{D90F1E2E-DDD0-40E7-ADBA-2B25122B47A6}" type="presParOf" srcId="{09B2FD6D-2035-47DA-B7B4-391E000FD0F1}" destId="{249C687F-253A-4E09-934C-79232C21EFCA}" srcOrd="8" destOrd="0" presId="urn:microsoft.com/office/officeart/2005/8/layout/process4"/>
    <dgm:cxn modelId="{2983F40E-3801-4953-802C-D19FFCFB73E4}" type="presParOf" srcId="{249C687F-253A-4E09-934C-79232C21EFCA}" destId="{2C2CAC6D-02E7-45B1-88F1-D3DC98988EE4}" srcOrd="0" destOrd="0" presId="urn:microsoft.com/office/officeart/2005/8/layout/process4"/>
    <dgm:cxn modelId="{F277D2FA-3FE7-4D88-A97D-FB520B5A93FD}" type="presParOf" srcId="{09B2FD6D-2035-47DA-B7B4-391E000FD0F1}" destId="{F3615F7B-F61C-41EA-9CA2-8C448A820157}" srcOrd="9" destOrd="0" presId="urn:microsoft.com/office/officeart/2005/8/layout/process4"/>
    <dgm:cxn modelId="{29C1884A-7905-4C52-98C2-906082493AA6}" type="presParOf" srcId="{09B2FD6D-2035-47DA-B7B4-391E000FD0F1}" destId="{8E7539EA-38DC-4032-866B-7C30ABB33BC0}" srcOrd="10" destOrd="0" presId="urn:microsoft.com/office/officeart/2005/8/layout/process4"/>
    <dgm:cxn modelId="{49486484-3270-41D0-87D2-B9839572EDF8}" type="presParOf" srcId="{8E7539EA-38DC-4032-866B-7C30ABB33BC0}" destId="{0311E321-55EA-46A7-A9B5-1C2F453F725C}" srcOrd="0" destOrd="0" presId="urn:microsoft.com/office/officeart/2005/8/layout/process4"/>
    <dgm:cxn modelId="{BBFE4821-1A28-4282-B0D3-899CFBD4BAD3}" type="presParOf" srcId="{09B2FD6D-2035-47DA-B7B4-391E000FD0F1}" destId="{A07E60DC-F9CF-40F0-96AF-B04B9A853FCD}" srcOrd="11" destOrd="0" presId="urn:microsoft.com/office/officeart/2005/8/layout/process4"/>
    <dgm:cxn modelId="{64355191-7AD6-47C0-A809-59E8273F00CF}" type="presParOf" srcId="{09B2FD6D-2035-47DA-B7B4-391E000FD0F1}" destId="{1DB943A9-F13D-4632-AC25-78C35084F54D}" srcOrd="12" destOrd="0" presId="urn:microsoft.com/office/officeart/2005/8/layout/process4"/>
    <dgm:cxn modelId="{4731329E-2AA2-49E7-BD97-259AAA5D448B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2E833D6C-45D3-4594-80E3-EF1845E2D989}" type="presOf" srcId="{F0414A29-3093-417A-92BD-BF49F0F63ABF}" destId="{36DA124D-C8BB-4A6A-94EA-4CA8D8968C91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35FEF55-DCA8-42E8-B909-684B4EC4E215}" type="presOf" srcId="{54826D06-66ED-4A3B-8868-38FE171BD7B7}" destId="{09B2FD6D-2035-47DA-B7B4-391E000FD0F1}" srcOrd="0" destOrd="0" presId="urn:microsoft.com/office/officeart/2005/8/layout/process4"/>
    <dgm:cxn modelId="{26AC0C01-17BC-44B8-B642-F771CFDC4556}" type="presOf" srcId="{6B66D3AD-589C-4C6B-BFC6-C5744F213770}" destId="{AA6BB6ED-A322-4D7B-B87E-88BD2E32DB22}" srcOrd="0" destOrd="0" presId="urn:microsoft.com/office/officeart/2005/8/layout/process4"/>
    <dgm:cxn modelId="{D12A2E6E-7660-4064-829F-16DC3809BEA9}" type="presOf" srcId="{EFEB14A3-D967-4675-91C6-F5CE5A6488D5}" destId="{26D05C3A-4DC6-4F30-B0D8-77B8B6E8B362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A981F76E-9097-4881-8349-9A6190420434}" type="presOf" srcId="{217EAC99-2132-4142-86BF-D4911398A08A}" destId="{7A8628D7-D4F1-428E-A293-D3168C50F161}" srcOrd="0" destOrd="0" presId="urn:microsoft.com/office/officeart/2005/8/layout/process4"/>
    <dgm:cxn modelId="{61035CA2-4F54-4C3E-8BC5-649EAC44171A}" type="presOf" srcId="{5BD5B1DA-08EF-4FA8-AF30-C685416FA07F}" destId="{2C2CAC6D-02E7-45B1-88F1-D3DC98988EE4}" srcOrd="0" destOrd="0" presId="urn:microsoft.com/office/officeart/2005/8/layout/process4"/>
    <dgm:cxn modelId="{1B7BE4D3-6C98-4D1A-AF1A-473C6C845716}" type="presOf" srcId="{9271E2CD-7F91-4229-9011-8884348B031A}" destId="{221106C8-90EB-4129-AB5C-535771BF5FBD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FE7FEB8D-551F-40A7-9331-6C18E809E312}" type="presOf" srcId="{947DF2A2-C64B-457E-AE7F-C550834302A6}" destId="{0311E321-55EA-46A7-A9B5-1C2F453F725C}" srcOrd="0" destOrd="0" presId="urn:microsoft.com/office/officeart/2005/8/layout/process4"/>
    <dgm:cxn modelId="{1DCB1E8B-B797-4664-BB2D-02679BA2457A}" type="presParOf" srcId="{09B2FD6D-2035-47DA-B7B4-391E000FD0F1}" destId="{43979597-50E9-48A4-94B2-249D09A947F3}" srcOrd="0" destOrd="0" presId="urn:microsoft.com/office/officeart/2005/8/layout/process4"/>
    <dgm:cxn modelId="{D128FA76-FBF3-4C93-8260-50D446508982}" type="presParOf" srcId="{43979597-50E9-48A4-94B2-249D09A947F3}" destId="{221106C8-90EB-4129-AB5C-535771BF5FBD}" srcOrd="0" destOrd="0" presId="urn:microsoft.com/office/officeart/2005/8/layout/process4"/>
    <dgm:cxn modelId="{0075526A-3D28-44F8-BDEC-26BBE7B4C887}" type="presParOf" srcId="{09B2FD6D-2035-47DA-B7B4-391E000FD0F1}" destId="{91204AFD-66AE-43D7-9E6A-E90ECFE97EED}" srcOrd="1" destOrd="0" presId="urn:microsoft.com/office/officeart/2005/8/layout/process4"/>
    <dgm:cxn modelId="{894011F8-308A-464A-9081-F69BD5246315}" type="presParOf" srcId="{09B2FD6D-2035-47DA-B7B4-391E000FD0F1}" destId="{8924BC1A-D560-42C0-9FBB-2458FEB60392}" srcOrd="2" destOrd="0" presId="urn:microsoft.com/office/officeart/2005/8/layout/process4"/>
    <dgm:cxn modelId="{D45374EA-6B3D-4D5C-A559-36C9CF454A08}" type="presParOf" srcId="{8924BC1A-D560-42C0-9FBB-2458FEB60392}" destId="{26D05C3A-4DC6-4F30-B0D8-77B8B6E8B362}" srcOrd="0" destOrd="0" presId="urn:microsoft.com/office/officeart/2005/8/layout/process4"/>
    <dgm:cxn modelId="{01FBBDEA-0B61-4173-ABE6-7B5ED62FBB0A}" type="presParOf" srcId="{09B2FD6D-2035-47DA-B7B4-391E000FD0F1}" destId="{A1855216-CB3A-4B14-834A-1FC7E63136CE}" srcOrd="3" destOrd="0" presId="urn:microsoft.com/office/officeart/2005/8/layout/process4"/>
    <dgm:cxn modelId="{179CD7AF-F1CF-4983-8563-B763D72A1C58}" type="presParOf" srcId="{09B2FD6D-2035-47DA-B7B4-391E000FD0F1}" destId="{F3E2B83F-629D-4D5D-BA17-9C89E08AB264}" srcOrd="4" destOrd="0" presId="urn:microsoft.com/office/officeart/2005/8/layout/process4"/>
    <dgm:cxn modelId="{0C3122AA-1B08-460C-9459-F674785266BD}" type="presParOf" srcId="{F3E2B83F-629D-4D5D-BA17-9C89E08AB264}" destId="{AA6BB6ED-A322-4D7B-B87E-88BD2E32DB22}" srcOrd="0" destOrd="0" presId="urn:microsoft.com/office/officeart/2005/8/layout/process4"/>
    <dgm:cxn modelId="{16BB630D-0D3E-465B-8AA2-8F8507EECCC5}" type="presParOf" srcId="{09B2FD6D-2035-47DA-B7B4-391E000FD0F1}" destId="{17A1084A-8BC7-44B4-99D3-C6AA2FABAC7A}" srcOrd="5" destOrd="0" presId="urn:microsoft.com/office/officeart/2005/8/layout/process4"/>
    <dgm:cxn modelId="{608073DC-4E47-467E-BB2E-A168286C7788}" type="presParOf" srcId="{09B2FD6D-2035-47DA-B7B4-391E000FD0F1}" destId="{F4CD2626-2236-4C3C-BD37-621475996F0D}" srcOrd="6" destOrd="0" presId="urn:microsoft.com/office/officeart/2005/8/layout/process4"/>
    <dgm:cxn modelId="{C2CCA915-7FAB-4E22-A7D5-435373E7F2E1}" type="presParOf" srcId="{F4CD2626-2236-4C3C-BD37-621475996F0D}" destId="{36DA124D-C8BB-4A6A-94EA-4CA8D8968C91}" srcOrd="0" destOrd="0" presId="urn:microsoft.com/office/officeart/2005/8/layout/process4"/>
    <dgm:cxn modelId="{97596729-948B-4E27-963B-CE0C1502CD50}" type="presParOf" srcId="{09B2FD6D-2035-47DA-B7B4-391E000FD0F1}" destId="{228251FA-8D5F-4019-A0B0-3389D2624C4F}" srcOrd="7" destOrd="0" presId="urn:microsoft.com/office/officeart/2005/8/layout/process4"/>
    <dgm:cxn modelId="{AB7EF7C1-6383-4B7E-AF89-5D396448935E}" type="presParOf" srcId="{09B2FD6D-2035-47DA-B7B4-391E000FD0F1}" destId="{249C687F-253A-4E09-934C-79232C21EFCA}" srcOrd="8" destOrd="0" presId="urn:microsoft.com/office/officeart/2005/8/layout/process4"/>
    <dgm:cxn modelId="{FB293EAE-34DE-4159-B087-13930169A907}" type="presParOf" srcId="{249C687F-253A-4E09-934C-79232C21EFCA}" destId="{2C2CAC6D-02E7-45B1-88F1-D3DC98988EE4}" srcOrd="0" destOrd="0" presId="urn:microsoft.com/office/officeart/2005/8/layout/process4"/>
    <dgm:cxn modelId="{522E2F1D-BE3D-4D7A-943C-08D61778E1B4}" type="presParOf" srcId="{09B2FD6D-2035-47DA-B7B4-391E000FD0F1}" destId="{F3615F7B-F61C-41EA-9CA2-8C448A820157}" srcOrd="9" destOrd="0" presId="urn:microsoft.com/office/officeart/2005/8/layout/process4"/>
    <dgm:cxn modelId="{CC5D336D-D06F-45C4-B627-B5A34BFB6AF6}" type="presParOf" srcId="{09B2FD6D-2035-47DA-B7B4-391E000FD0F1}" destId="{8E7539EA-38DC-4032-866B-7C30ABB33BC0}" srcOrd="10" destOrd="0" presId="urn:microsoft.com/office/officeart/2005/8/layout/process4"/>
    <dgm:cxn modelId="{563BE70D-9C30-4A83-BE9A-916DCBBEE0FF}" type="presParOf" srcId="{8E7539EA-38DC-4032-866B-7C30ABB33BC0}" destId="{0311E321-55EA-46A7-A9B5-1C2F453F725C}" srcOrd="0" destOrd="0" presId="urn:microsoft.com/office/officeart/2005/8/layout/process4"/>
    <dgm:cxn modelId="{207A9876-1C63-4C86-9F36-1454DE9E9545}" type="presParOf" srcId="{09B2FD6D-2035-47DA-B7B4-391E000FD0F1}" destId="{A07E60DC-F9CF-40F0-96AF-B04B9A853FCD}" srcOrd="11" destOrd="0" presId="urn:microsoft.com/office/officeart/2005/8/layout/process4"/>
    <dgm:cxn modelId="{A60F5723-9157-4BF2-8923-6430A947FD7B}" type="presParOf" srcId="{09B2FD6D-2035-47DA-B7B4-391E000FD0F1}" destId="{1DB943A9-F13D-4632-AC25-78C35084F54D}" srcOrd="12" destOrd="0" presId="urn:microsoft.com/office/officeart/2005/8/layout/process4"/>
    <dgm:cxn modelId="{EBA6994B-2F20-4F7F-AC30-47E9D7CC0A1A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AF99E46A-664D-44E0-BE57-72BB62231399}" type="presOf" srcId="{5BD5B1DA-08EF-4FA8-AF30-C685416FA07F}" destId="{2C2CAC6D-02E7-45B1-88F1-D3DC98988EE4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39B2F788-B382-42D0-AF33-2BC4AB2C3048}" type="presOf" srcId="{9271E2CD-7F91-4229-9011-8884348B031A}" destId="{221106C8-90EB-4129-AB5C-535771BF5FBD}" srcOrd="0" destOrd="0" presId="urn:microsoft.com/office/officeart/2005/8/layout/process4"/>
    <dgm:cxn modelId="{4AAAC1ED-2AF7-4B7E-A725-251925B5C0A3}" type="presOf" srcId="{EFEB14A3-D967-4675-91C6-F5CE5A6488D5}" destId="{26D05C3A-4DC6-4F30-B0D8-77B8B6E8B362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C14FD423-7AAE-4335-84A6-42C8998C6BDA}" type="presOf" srcId="{217EAC99-2132-4142-86BF-D4911398A08A}" destId="{7A8628D7-D4F1-428E-A293-D3168C50F161}" srcOrd="0" destOrd="0" presId="urn:microsoft.com/office/officeart/2005/8/layout/process4"/>
    <dgm:cxn modelId="{D600714D-470F-4723-9A70-9E2682AF4140}" type="presOf" srcId="{947DF2A2-C64B-457E-AE7F-C550834302A6}" destId="{0311E321-55EA-46A7-A9B5-1C2F453F725C}" srcOrd="0" destOrd="0" presId="urn:microsoft.com/office/officeart/2005/8/layout/process4"/>
    <dgm:cxn modelId="{F415ACD6-320C-4653-BFF0-EA9A769ACF55}" type="presOf" srcId="{6B66D3AD-589C-4C6B-BFC6-C5744F213770}" destId="{AA6BB6ED-A322-4D7B-B87E-88BD2E32DB22}" srcOrd="0" destOrd="0" presId="urn:microsoft.com/office/officeart/2005/8/layout/process4"/>
    <dgm:cxn modelId="{BACA0936-483A-48BE-83C3-1CE89D15B6F7}" type="presOf" srcId="{F0414A29-3093-417A-92BD-BF49F0F63ABF}" destId="{36DA124D-C8BB-4A6A-94EA-4CA8D8968C91}" srcOrd="0" destOrd="0" presId="urn:microsoft.com/office/officeart/2005/8/layout/process4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358BE6BE-9E0F-4E82-8981-483C11AEEDE0}" type="presOf" srcId="{54826D06-66ED-4A3B-8868-38FE171BD7B7}" destId="{09B2FD6D-2035-47DA-B7B4-391E000FD0F1}" srcOrd="0" destOrd="0" presId="urn:microsoft.com/office/officeart/2005/8/layout/process4"/>
    <dgm:cxn modelId="{A1766030-B45B-4CCF-B6BF-538D911998D2}" type="presParOf" srcId="{09B2FD6D-2035-47DA-B7B4-391E000FD0F1}" destId="{43979597-50E9-48A4-94B2-249D09A947F3}" srcOrd="0" destOrd="0" presId="urn:microsoft.com/office/officeart/2005/8/layout/process4"/>
    <dgm:cxn modelId="{DC6D9C2F-DD91-4B74-9EB3-0311881D2AF0}" type="presParOf" srcId="{43979597-50E9-48A4-94B2-249D09A947F3}" destId="{221106C8-90EB-4129-AB5C-535771BF5FBD}" srcOrd="0" destOrd="0" presId="urn:microsoft.com/office/officeart/2005/8/layout/process4"/>
    <dgm:cxn modelId="{29C25DBC-8286-4C88-98AD-0AACC747A04E}" type="presParOf" srcId="{09B2FD6D-2035-47DA-B7B4-391E000FD0F1}" destId="{91204AFD-66AE-43D7-9E6A-E90ECFE97EED}" srcOrd="1" destOrd="0" presId="urn:microsoft.com/office/officeart/2005/8/layout/process4"/>
    <dgm:cxn modelId="{82D2ECDB-2A80-4B1C-B3DF-DF7CCE96A734}" type="presParOf" srcId="{09B2FD6D-2035-47DA-B7B4-391E000FD0F1}" destId="{8924BC1A-D560-42C0-9FBB-2458FEB60392}" srcOrd="2" destOrd="0" presId="urn:microsoft.com/office/officeart/2005/8/layout/process4"/>
    <dgm:cxn modelId="{02006748-B799-4F7A-B6D4-42E2C9FABC47}" type="presParOf" srcId="{8924BC1A-D560-42C0-9FBB-2458FEB60392}" destId="{26D05C3A-4DC6-4F30-B0D8-77B8B6E8B362}" srcOrd="0" destOrd="0" presId="urn:microsoft.com/office/officeart/2005/8/layout/process4"/>
    <dgm:cxn modelId="{2FE35619-55C2-44D4-B03B-5DB1C5FF68B8}" type="presParOf" srcId="{09B2FD6D-2035-47DA-B7B4-391E000FD0F1}" destId="{A1855216-CB3A-4B14-834A-1FC7E63136CE}" srcOrd="3" destOrd="0" presId="urn:microsoft.com/office/officeart/2005/8/layout/process4"/>
    <dgm:cxn modelId="{4AE82B24-E399-4C09-9CC7-6E3CCC2F15E5}" type="presParOf" srcId="{09B2FD6D-2035-47DA-B7B4-391E000FD0F1}" destId="{F3E2B83F-629D-4D5D-BA17-9C89E08AB264}" srcOrd="4" destOrd="0" presId="urn:microsoft.com/office/officeart/2005/8/layout/process4"/>
    <dgm:cxn modelId="{750C1E26-8883-40BF-B55E-F1A3714C8C76}" type="presParOf" srcId="{F3E2B83F-629D-4D5D-BA17-9C89E08AB264}" destId="{AA6BB6ED-A322-4D7B-B87E-88BD2E32DB22}" srcOrd="0" destOrd="0" presId="urn:microsoft.com/office/officeart/2005/8/layout/process4"/>
    <dgm:cxn modelId="{9AF1E00A-63C4-423B-B538-AF022F233E7F}" type="presParOf" srcId="{09B2FD6D-2035-47DA-B7B4-391E000FD0F1}" destId="{17A1084A-8BC7-44B4-99D3-C6AA2FABAC7A}" srcOrd="5" destOrd="0" presId="urn:microsoft.com/office/officeart/2005/8/layout/process4"/>
    <dgm:cxn modelId="{5FE6608E-1F0E-4C23-AFC5-64C3E91ADD99}" type="presParOf" srcId="{09B2FD6D-2035-47DA-B7B4-391E000FD0F1}" destId="{F4CD2626-2236-4C3C-BD37-621475996F0D}" srcOrd="6" destOrd="0" presId="urn:microsoft.com/office/officeart/2005/8/layout/process4"/>
    <dgm:cxn modelId="{DED69B0A-7A21-4CA6-BECD-89A54F404AAE}" type="presParOf" srcId="{F4CD2626-2236-4C3C-BD37-621475996F0D}" destId="{36DA124D-C8BB-4A6A-94EA-4CA8D8968C91}" srcOrd="0" destOrd="0" presId="urn:microsoft.com/office/officeart/2005/8/layout/process4"/>
    <dgm:cxn modelId="{881E63DC-685C-41A5-B162-3127E260A3F7}" type="presParOf" srcId="{09B2FD6D-2035-47DA-B7B4-391E000FD0F1}" destId="{228251FA-8D5F-4019-A0B0-3389D2624C4F}" srcOrd="7" destOrd="0" presId="urn:microsoft.com/office/officeart/2005/8/layout/process4"/>
    <dgm:cxn modelId="{BB979BD7-B088-42CC-854E-8B81B9EC7E74}" type="presParOf" srcId="{09B2FD6D-2035-47DA-B7B4-391E000FD0F1}" destId="{249C687F-253A-4E09-934C-79232C21EFCA}" srcOrd="8" destOrd="0" presId="urn:microsoft.com/office/officeart/2005/8/layout/process4"/>
    <dgm:cxn modelId="{D8874C1C-26B7-461C-89BC-1914F2BB90DF}" type="presParOf" srcId="{249C687F-253A-4E09-934C-79232C21EFCA}" destId="{2C2CAC6D-02E7-45B1-88F1-D3DC98988EE4}" srcOrd="0" destOrd="0" presId="urn:microsoft.com/office/officeart/2005/8/layout/process4"/>
    <dgm:cxn modelId="{F3566A02-FEF3-4763-BC16-F452F7D349DC}" type="presParOf" srcId="{09B2FD6D-2035-47DA-B7B4-391E000FD0F1}" destId="{F3615F7B-F61C-41EA-9CA2-8C448A820157}" srcOrd="9" destOrd="0" presId="urn:microsoft.com/office/officeart/2005/8/layout/process4"/>
    <dgm:cxn modelId="{35A95ED9-3D61-4AEC-BD1D-C1FE9580E15E}" type="presParOf" srcId="{09B2FD6D-2035-47DA-B7B4-391E000FD0F1}" destId="{8E7539EA-38DC-4032-866B-7C30ABB33BC0}" srcOrd="10" destOrd="0" presId="urn:microsoft.com/office/officeart/2005/8/layout/process4"/>
    <dgm:cxn modelId="{7BE7A85B-4E92-48DF-88F1-D77C0FBFF55A}" type="presParOf" srcId="{8E7539EA-38DC-4032-866B-7C30ABB33BC0}" destId="{0311E321-55EA-46A7-A9B5-1C2F453F725C}" srcOrd="0" destOrd="0" presId="urn:microsoft.com/office/officeart/2005/8/layout/process4"/>
    <dgm:cxn modelId="{C32AD9BB-721D-4AAC-BF05-A82F819E9D62}" type="presParOf" srcId="{09B2FD6D-2035-47DA-B7B4-391E000FD0F1}" destId="{A07E60DC-F9CF-40F0-96AF-B04B9A853FCD}" srcOrd="11" destOrd="0" presId="urn:microsoft.com/office/officeart/2005/8/layout/process4"/>
    <dgm:cxn modelId="{18B22EC7-3FEB-4748-900C-ED78BB303246}" type="presParOf" srcId="{09B2FD6D-2035-47DA-B7B4-391E000FD0F1}" destId="{1DB943A9-F13D-4632-AC25-78C35084F54D}" srcOrd="12" destOrd="0" presId="urn:microsoft.com/office/officeart/2005/8/layout/process4"/>
    <dgm:cxn modelId="{2E5050DE-B1BD-4DF4-88C1-134580A3DDD7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7011DA-A3A6-4C0E-B3E4-761602540350}" type="doc">
      <dgm:prSet loTypeId="urn:microsoft.com/office/officeart/2005/8/layout/funnel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C05C4D4F-FE8C-47C3-A387-2BDE3EA742C0}">
      <dgm:prSet phldrT="[Текст]"/>
      <dgm:spPr/>
      <dgm:t>
        <a:bodyPr/>
        <a:lstStyle/>
        <a:p>
          <a:r>
            <a:rPr lang="ru-RU" dirty="0" smtClean="0"/>
            <a:t>800 ВУЗов</a:t>
          </a:r>
          <a:endParaRPr lang="ru-RU" dirty="0"/>
        </a:p>
      </dgm:t>
    </dgm:pt>
    <dgm:pt modelId="{C60AA84F-011E-43E1-994B-B2328E027DE3}" type="parTrans" cxnId="{0A2D3356-42E0-441C-B651-A416C40E1B24}">
      <dgm:prSet/>
      <dgm:spPr/>
      <dgm:t>
        <a:bodyPr/>
        <a:lstStyle/>
        <a:p>
          <a:endParaRPr lang="ru-RU"/>
        </a:p>
      </dgm:t>
    </dgm:pt>
    <dgm:pt modelId="{DB1E4975-C99F-4230-B854-845A5883FFB0}" type="sibTrans" cxnId="{0A2D3356-42E0-441C-B651-A416C40E1B24}">
      <dgm:prSet/>
      <dgm:spPr/>
      <dgm:t>
        <a:bodyPr/>
        <a:lstStyle/>
        <a:p>
          <a:endParaRPr lang="ru-RU"/>
        </a:p>
      </dgm:t>
    </dgm:pt>
    <dgm:pt modelId="{D4A19647-CCDF-4924-915F-021676C0FCD7}">
      <dgm:prSet phldrT="[Текст]"/>
      <dgm:spPr/>
      <dgm:t>
        <a:bodyPr/>
        <a:lstStyle/>
        <a:p>
          <a:r>
            <a:rPr lang="ru-RU" dirty="0" smtClean="0"/>
            <a:t>572 ВУЗа</a:t>
          </a:r>
          <a:endParaRPr lang="ru-RU" dirty="0"/>
        </a:p>
      </dgm:t>
    </dgm:pt>
    <dgm:pt modelId="{80AC34CC-A4D8-4519-81F4-C174EC0D27F8}" type="parTrans" cxnId="{DC0AA9F6-21AF-4010-B235-718AB5913237}">
      <dgm:prSet/>
      <dgm:spPr/>
      <dgm:t>
        <a:bodyPr/>
        <a:lstStyle/>
        <a:p>
          <a:endParaRPr lang="ru-RU"/>
        </a:p>
      </dgm:t>
    </dgm:pt>
    <dgm:pt modelId="{FB1AC4D4-6577-45A7-A064-45408D6C80EF}" type="sibTrans" cxnId="{DC0AA9F6-21AF-4010-B235-718AB5913237}">
      <dgm:prSet/>
      <dgm:spPr/>
      <dgm:t>
        <a:bodyPr/>
        <a:lstStyle/>
        <a:p>
          <a:endParaRPr lang="ru-RU"/>
        </a:p>
      </dgm:t>
    </dgm:pt>
    <dgm:pt modelId="{542938D5-8E37-4947-B67C-46C4D0F89947}" type="pres">
      <dgm:prSet presAssocID="{627011DA-A3A6-4C0E-B3E4-76160254035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BBEDDAA-7FCA-45C3-8BC8-CEA388F686F4}" type="pres">
      <dgm:prSet presAssocID="{627011DA-A3A6-4C0E-B3E4-761602540350}" presName="ellipse" presStyleLbl="trBgShp" presStyleIdx="0" presStyleCnt="1"/>
      <dgm:spPr/>
    </dgm:pt>
    <dgm:pt modelId="{110DB110-EAA7-4BCF-99F9-6D43389227D9}" type="pres">
      <dgm:prSet presAssocID="{627011DA-A3A6-4C0E-B3E4-761602540350}" presName="arrow1" presStyleLbl="fgShp" presStyleIdx="0" presStyleCnt="1"/>
      <dgm:spPr/>
    </dgm:pt>
    <dgm:pt modelId="{A5715E87-3327-43C5-ABA7-0E31C3918F97}" type="pres">
      <dgm:prSet presAssocID="{627011DA-A3A6-4C0E-B3E4-76160254035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F6B88-0A38-43E7-8701-9C39230631A7}" type="pres">
      <dgm:prSet presAssocID="{D4A19647-CCDF-4924-915F-021676C0FCD7}" presName="item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500D1-1391-417A-887A-FF5F73C4ED29}" type="pres">
      <dgm:prSet presAssocID="{627011DA-A3A6-4C0E-B3E4-761602540350}" presName="funnel" presStyleLbl="trAlignAcc1" presStyleIdx="0" presStyleCnt="1"/>
      <dgm:spPr/>
    </dgm:pt>
  </dgm:ptLst>
  <dgm:cxnLst>
    <dgm:cxn modelId="{DC0AA9F6-21AF-4010-B235-718AB5913237}" srcId="{627011DA-A3A6-4C0E-B3E4-761602540350}" destId="{D4A19647-CCDF-4924-915F-021676C0FCD7}" srcOrd="1" destOrd="0" parTransId="{80AC34CC-A4D8-4519-81F4-C174EC0D27F8}" sibTransId="{FB1AC4D4-6577-45A7-A064-45408D6C80EF}"/>
    <dgm:cxn modelId="{CED89760-F064-48D0-A1B4-CF42C5D244B6}" type="presOf" srcId="{D4A19647-CCDF-4924-915F-021676C0FCD7}" destId="{A5715E87-3327-43C5-ABA7-0E31C3918F97}" srcOrd="0" destOrd="0" presId="urn:microsoft.com/office/officeart/2005/8/layout/funnel1"/>
    <dgm:cxn modelId="{60050310-7435-4C74-B4F4-BB9106E2A75D}" type="presOf" srcId="{627011DA-A3A6-4C0E-B3E4-761602540350}" destId="{542938D5-8E37-4947-B67C-46C4D0F89947}" srcOrd="0" destOrd="0" presId="urn:microsoft.com/office/officeart/2005/8/layout/funnel1"/>
    <dgm:cxn modelId="{662F029D-7A35-454F-B894-FB09482FDE69}" type="presOf" srcId="{C05C4D4F-FE8C-47C3-A387-2BDE3EA742C0}" destId="{CB5F6B88-0A38-43E7-8701-9C39230631A7}" srcOrd="0" destOrd="0" presId="urn:microsoft.com/office/officeart/2005/8/layout/funnel1"/>
    <dgm:cxn modelId="{0A2D3356-42E0-441C-B651-A416C40E1B24}" srcId="{627011DA-A3A6-4C0E-B3E4-761602540350}" destId="{C05C4D4F-FE8C-47C3-A387-2BDE3EA742C0}" srcOrd="0" destOrd="0" parTransId="{C60AA84F-011E-43E1-994B-B2328E027DE3}" sibTransId="{DB1E4975-C99F-4230-B854-845A5883FFB0}"/>
    <dgm:cxn modelId="{A1A036FA-15CD-42D5-B04A-B8BC42F8EEEC}" type="presParOf" srcId="{542938D5-8E37-4947-B67C-46C4D0F89947}" destId="{ABBEDDAA-7FCA-45C3-8BC8-CEA388F686F4}" srcOrd="0" destOrd="0" presId="urn:microsoft.com/office/officeart/2005/8/layout/funnel1"/>
    <dgm:cxn modelId="{7E618A10-AC96-43FF-A1C7-7D5A439ABFB4}" type="presParOf" srcId="{542938D5-8E37-4947-B67C-46C4D0F89947}" destId="{110DB110-EAA7-4BCF-99F9-6D43389227D9}" srcOrd="1" destOrd="0" presId="urn:microsoft.com/office/officeart/2005/8/layout/funnel1"/>
    <dgm:cxn modelId="{4D0B6103-8AFE-4F47-819E-F689DE74A8CC}" type="presParOf" srcId="{542938D5-8E37-4947-B67C-46C4D0F89947}" destId="{A5715E87-3327-43C5-ABA7-0E31C3918F97}" srcOrd="2" destOrd="0" presId="urn:microsoft.com/office/officeart/2005/8/layout/funnel1"/>
    <dgm:cxn modelId="{094EA0EE-585C-4969-BE61-A78C884AD54A}" type="presParOf" srcId="{542938D5-8E37-4947-B67C-46C4D0F89947}" destId="{CB5F6B88-0A38-43E7-8701-9C39230631A7}" srcOrd="3" destOrd="0" presId="urn:microsoft.com/office/officeart/2005/8/layout/funnel1"/>
    <dgm:cxn modelId="{AB445B60-9921-485F-8EC9-3C2D3A90DA4F}" type="presParOf" srcId="{542938D5-8E37-4947-B67C-46C4D0F89947}" destId="{932500D1-1391-417A-887A-FF5F73C4ED29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8A387F3D-EF0F-4E3C-94E1-4D531BB54051}" type="presOf" srcId="{217EAC99-2132-4142-86BF-D4911398A08A}" destId="{7A8628D7-D4F1-428E-A293-D3168C50F161}" srcOrd="0" destOrd="0" presId="urn:microsoft.com/office/officeart/2005/8/layout/process4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B682CA95-E037-43F5-8CEA-E4ECCFED0366}" type="presOf" srcId="{5BD5B1DA-08EF-4FA8-AF30-C685416FA07F}" destId="{2C2CAC6D-02E7-45B1-88F1-D3DC98988EE4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83F8C29E-81DB-414E-803D-7ABB3FE0967E}" type="presOf" srcId="{F0414A29-3093-417A-92BD-BF49F0F63ABF}" destId="{36DA124D-C8BB-4A6A-94EA-4CA8D8968C91}" srcOrd="0" destOrd="0" presId="urn:microsoft.com/office/officeart/2005/8/layout/process4"/>
    <dgm:cxn modelId="{797352B0-7C6D-42E6-93BC-689F4E3E18C2}" type="presOf" srcId="{EFEB14A3-D967-4675-91C6-F5CE5A6488D5}" destId="{26D05C3A-4DC6-4F30-B0D8-77B8B6E8B362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52D73A6B-ED57-410A-B66C-CC3525870D32}" type="presOf" srcId="{6B66D3AD-589C-4C6B-BFC6-C5744F213770}" destId="{AA6BB6ED-A322-4D7B-B87E-88BD2E32DB22}" srcOrd="0" destOrd="0" presId="urn:microsoft.com/office/officeart/2005/8/layout/process4"/>
    <dgm:cxn modelId="{2D0AC893-753D-4493-BD77-56119598ED24}" type="presOf" srcId="{54826D06-66ED-4A3B-8868-38FE171BD7B7}" destId="{09B2FD6D-2035-47DA-B7B4-391E000FD0F1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8977E478-F7DE-444F-BE8A-F1EE00B9C9B4}" type="presOf" srcId="{947DF2A2-C64B-457E-AE7F-C550834302A6}" destId="{0311E321-55EA-46A7-A9B5-1C2F453F725C}" srcOrd="0" destOrd="0" presId="urn:microsoft.com/office/officeart/2005/8/layout/process4"/>
    <dgm:cxn modelId="{CDC98E50-743D-449E-99C8-E5547BEAF7DA}" type="presOf" srcId="{9271E2CD-7F91-4229-9011-8884348B031A}" destId="{221106C8-90EB-4129-AB5C-535771BF5FBD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3FEB1500-FD4B-4627-A835-3CD239527A33}" type="presParOf" srcId="{09B2FD6D-2035-47DA-B7B4-391E000FD0F1}" destId="{43979597-50E9-48A4-94B2-249D09A947F3}" srcOrd="0" destOrd="0" presId="urn:microsoft.com/office/officeart/2005/8/layout/process4"/>
    <dgm:cxn modelId="{9B63015D-5A69-475B-94B9-56E9D9023F43}" type="presParOf" srcId="{43979597-50E9-48A4-94B2-249D09A947F3}" destId="{221106C8-90EB-4129-AB5C-535771BF5FBD}" srcOrd="0" destOrd="0" presId="urn:microsoft.com/office/officeart/2005/8/layout/process4"/>
    <dgm:cxn modelId="{6249500D-3C6F-4C08-917B-0657816B190D}" type="presParOf" srcId="{09B2FD6D-2035-47DA-B7B4-391E000FD0F1}" destId="{91204AFD-66AE-43D7-9E6A-E90ECFE97EED}" srcOrd="1" destOrd="0" presId="urn:microsoft.com/office/officeart/2005/8/layout/process4"/>
    <dgm:cxn modelId="{7A408BC8-9404-476A-925D-0870937C69A3}" type="presParOf" srcId="{09B2FD6D-2035-47DA-B7B4-391E000FD0F1}" destId="{8924BC1A-D560-42C0-9FBB-2458FEB60392}" srcOrd="2" destOrd="0" presId="urn:microsoft.com/office/officeart/2005/8/layout/process4"/>
    <dgm:cxn modelId="{B3491122-15B3-4681-875F-D5367869ADD2}" type="presParOf" srcId="{8924BC1A-D560-42C0-9FBB-2458FEB60392}" destId="{26D05C3A-4DC6-4F30-B0D8-77B8B6E8B362}" srcOrd="0" destOrd="0" presId="urn:microsoft.com/office/officeart/2005/8/layout/process4"/>
    <dgm:cxn modelId="{B785C1FF-C02D-450E-9B71-6E3F5E1F12BB}" type="presParOf" srcId="{09B2FD6D-2035-47DA-B7B4-391E000FD0F1}" destId="{A1855216-CB3A-4B14-834A-1FC7E63136CE}" srcOrd="3" destOrd="0" presId="urn:microsoft.com/office/officeart/2005/8/layout/process4"/>
    <dgm:cxn modelId="{FBDC4A53-238A-48CB-AA45-C2DDCE5D5939}" type="presParOf" srcId="{09B2FD6D-2035-47DA-B7B4-391E000FD0F1}" destId="{F3E2B83F-629D-4D5D-BA17-9C89E08AB264}" srcOrd="4" destOrd="0" presId="urn:microsoft.com/office/officeart/2005/8/layout/process4"/>
    <dgm:cxn modelId="{A557793B-5450-4BF7-B9FD-18C1C5DE2137}" type="presParOf" srcId="{F3E2B83F-629D-4D5D-BA17-9C89E08AB264}" destId="{AA6BB6ED-A322-4D7B-B87E-88BD2E32DB22}" srcOrd="0" destOrd="0" presId="urn:microsoft.com/office/officeart/2005/8/layout/process4"/>
    <dgm:cxn modelId="{23A6FDC0-A83D-4327-B4EE-4221F4689966}" type="presParOf" srcId="{09B2FD6D-2035-47DA-B7B4-391E000FD0F1}" destId="{17A1084A-8BC7-44B4-99D3-C6AA2FABAC7A}" srcOrd="5" destOrd="0" presId="urn:microsoft.com/office/officeart/2005/8/layout/process4"/>
    <dgm:cxn modelId="{0C88FDE1-C522-4A94-B222-0483186F8256}" type="presParOf" srcId="{09B2FD6D-2035-47DA-B7B4-391E000FD0F1}" destId="{F4CD2626-2236-4C3C-BD37-621475996F0D}" srcOrd="6" destOrd="0" presId="urn:microsoft.com/office/officeart/2005/8/layout/process4"/>
    <dgm:cxn modelId="{9C139795-0E62-41A5-80E0-9D981B1F3016}" type="presParOf" srcId="{F4CD2626-2236-4C3C-BD37-621475996F0D}" destId="{36DA124D-C8BB-4A6A-94EA-4CA8D8968C91}" srcOrd="0" destOrd="0" presId="urn:microsoft.com/office/officeart/2005/8/layout/process4"/>
    <dgm:cxn modelId="{472C0E2F-3158-4A5B-872C-363B2CF735B0}" type="presParOf" srcId="{09B2FD6D-2035-47DA-B7B4-391E000FD0F1}" destId="{228251FA-8D5F-4019-A0B0-3389D2624C4F}" srcOrd="7" destOrd="0" presId="urn:microsoft.com/office/officeart/2005/8/layout/process4"/>
    <dgm:cxn modelId="{D5CD3D86-E5D4-434E-B74D-48DE795ABD43}" type="presParOf" srcId="{09B2FD6D-2035-47DA-B7B4-391E000FD0F1}" destId="{249C687F-253A-4E09-934C-79232C21EFCA}" srcOrd="8" destOrd="0" presId="urn:microsoft.com/office/officeart/2005/8/layout/process4"/>
    <dgm:cxn modelId="{25722A82-6835-40C9-9CC2-08BD4B151F6D}" type="presParOf" srcId="{249C687F-253A-4E09-934C-79232C21EFCA}" destId="{2C2CAC6D-02E7-45B1-88F1-D3DC98988EE4}" srcOrd="0" destOrd="0" presId="urn:microsoft.com/office/officeart/2005/8/layout/process4"/>
    <dgm:cxn modelId="{B8E79049-BE13-4BC5-B057-19282F52E43A}" type="presParOf" srcId="{09B2FD6D-2035-47DA-B7B4-391E000FD0F1}" destId="{F3615F7B-F61C-41EA-9CA2-8C448A820157}" srcOrd="9" destOrd="0" presId="urn:microsoft.com/office/officeart/2005/8/layout/process4"/>
    <dgm:cxn modelId="{F39FA32A-45E3-41A6-A653-7A30FB9FE854}" type="presParOf" srcId="{09B2FD6D-2035-47DA-B7B4-391E000FD0F1}" destId="{8E7539EA-38DC-4032-866B-7C30ABB33BC0}" srcOrd="10" destOrd="0" presId="urn:microsoft.com/office/officeart/2005/8/layout/process4"/>
    <dgm:cxn modelId="{346CC531-328C-4B8D-8DD7-0E6AE5AEDD57}" type="presParOf" srcId="{8E7539EA-38DC-4032-866B-7C30ABB33BC0}" destId="{0311E321-55EA-46A7-A9B5-1C2F453F725C}" srcOrd="0" destOrd="0" presId="urn:microsoft.com/office/officeart/2005/8/layout/process4"/>
    <dgm:cxn modelId="{A7A9FE1D-8DEE-41A1-A64E-C1E6B8511D21}" type="presParOf" srcId="{09B2FD6D-2035-47DA-B7B4-391E000FD0F1}" destId="{A07E60DC-F9CF-40F0-96AF-B04B9A853FCD}" srcOrd="11" destOrd="0" presId="urn:microsoft.com/office/officeart/2005/8/layout/process4"/>
    <dgm:cxn modelId="{973BB2C8-6BA0-4E45-82DB-9151B3D03121}" type="presParOf" srcId="{09B2FD6D-2035-47DA-B7B4-391E000FD0F1}" destId="{1DB943A9-F13D-4632-AC25-78C35084F54D}" srcOrd="12" destOrd="0" presId="urn:microsoft.com/office/officeart/2005/8/layout/process4"/>
    <dgm:cxn modelId="{F2FD49A2-C3A4-4127-BC83-9E4A0D1EFDBD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6DCCAE72-74DC-4CF3-B84C-4100EEC15817}" type="presOf" srcId="{9271E2CD-7F91-4229-9011-8884348B031A}" destId="{221106C8-90EB-4129-AB5C-535771BF5FBD}" srcOrd="0" destOrd="0" presId="urn:microsoft.com/office/officeart/2005/8/layout/process4"/>
    <dgm:cxn modelId="{4EF018AE-65B7-48DC-A864-C00BD8AF51C7}" type="presOf" srcId="{EFEB14A3-D967-4675-91C6-F5CE5A6488D5}" destId="{26D05C3A-4DC6-4F30-B0D8-77B8B6E8B362}" srcOrd="0" destOrd="0" presId="urn:microsoft.com/office/officeart/2005/8/layout/process4"/>
    <dgm:cxn modelId="{318EBE15-7D56-4BBD-9E21-F4EEC4047903}" type="presOf" srcId="{54826D06-66ED-4A3B-8868-38FE171BD7B7}" destId="{09B2FD6D-2035-47DA-B7B4-391E000FD0F1}" srcOrd="0" destOrd="0" presId="urn:microsoft.com/office/officeart/2005/8/layout/process4"/>
    <dgm:cxn modelId="{C52C9673-D52F-4303-B241-5958C18AB52B}" type="presOf" srcId="{F0414A29-3093-417A-92BD-BF49F0F63ABF}" destId="{36DA124D-C8BB-4A6A-94EA-4CA8D8968C91}" srcOrd="0" destOrd="0" presId="urn:microsoft.com/office/officeart/2005/8/layout/process4"/>
    <dgm:cxn modelId="{F8E8A8E9-758C-4803-AB8B-1C7D0E3C1D6F}" type="presOf" srcId="{5BD5B1DA-08EF-4FA8-AF30-C685416FA07F}" destId="{2C2CAC6D-02E7-45B1-88F1-D3DC98988EE4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E9C3442D-96F8-4FEF-8555-32B142201730}" type="presOf" srcId="{217EAC99-2132-4142-86BF-D4911398A08A}" destId="{7A8628D7-D4F1-428E-A293-D3168C50F161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C65021F1-65BB-41CC-8EC6-10DD4F299E85}" type="presOf" srcId="{947DF2A2-C64B-457E-AE7F-C550834302A6}" destId="{0311E321-55EA-46A7-A9B5-1C2F453F725C}" srcOrd="0" destOrd="0" presId="urn:microsoft.com/office/officeart/2005/8/layout/process4"/>
    <dgm:cxn modelId="{9BB7BC03-B9EE-49EA-AB8F-12E52C0954E9}" type="presOf" srcId="{6B66D3AD-589C-4C6B-BFC6-C5744F213770}" destId="{AA6BB6ED-A322-4D7B-B87E-88BD2E32DB22}" srcOrd="0" destOrd="0" presId="urn:microsoft.com/office/officeart/2005/8/layout/process4"/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3153ADC4-F3DB-4BB9-8859-0DBA30BB7BB7}" type="presParOf" srcId="{09B2FD6D-2035-47DA-B7B4-391E000FD0F1}" destId="{43979597-50E9-48A4-94B2-249D09A947F3}" srcOrd="0" destOrd="0" presId="urn:microsoft.com/office/officeart/2005/8/layout/process4"/>
    <dgm:cxn modelId="{680BF796-3981-42BC-9897-DFC296906760}" type="presParOf" srcId="{43979597-50E9-48A4-94B2-249D09A947F3}" destId="{221106C8-90EB-4129-AB5C-535771BF5FBD}" srcOrd="0" destOrd="0" presId="urn:microsoft.com/office/officeart/2005/8/layout/process4"/>
    <dgm:cxn modelId="{D88B010A-DE98-400E-9506-2BED47B3A970}" type="presParOf" srcId="{09B2FD6D-2035-47DA-B7B4-391E000FD0F1}" destId="{91204AFD-66AE-43D7-9E6A-E90ECFE97EED}" srcOrd="1" destOrd="0" presId="urn:microsoft.com/office/officeart/2005/8/layout/process4"/>
    <dgm:cxn modelId="{9062CA90-24A5-43A7-8826-668D0B8F993B}" type="presParOf" srcId="{09B2FD6D-2035-47DA-B7B4-391E000FD0F1}" destId="{8924BC1A-D560-42C0-9FBB-2458FEB60392}" srcOrd="2" destOrd="0" presId="urn:microsoft.com/office/officeart/2005/8/layout/process4"/>
    <dgm:cxn modelId="{471B0279-08B8-4775-A713-70D7988EADC1}" type="presParOf" srcId="{8924BC1A-D560-42C0-9FBB-2458FEB60392}" destId="{26D05C3A-4DC6-4F30-B0D8-77B8B6E8B362}" srcOrd="0" destOrd="0" presId="urn:microsoft.com/office/officeart/2005/8/layout/process4"/>
    <dgm:cxn modelId="{A94A8114-A961-4D6F-800B-54005EB40FA7}" type="presParOf" srcId="{09B2FD6D-2035-47DA-B7B4-391E000FD0F1}" destId="{A1855216-CB3A-4B14-834A-1FC7E63136CE}" srcOrd="3" destOrd="0" presId="urn:microsoft.com/office/officeart/2005/8/layout/process4"/>
    <dgm:cxn modelId="{4DF5E6BA-F091-4F7B-AB71-3E56076C43E9}" type="presParOf" srcId="{09B2FD6D-2035-47DA-B7B4-391E000FD0F1}" destId="{F3E2B83F-629D-4D5D-BA17-9C89E08AB264}" srcOrd="4" destOrd="0" presId="urn:microsoft.com/office/officeart/2005/8/layout/process4"/>
    <dgm:cxn modelId="{87CFE017-4594-41C8-BAF1-169FC723D23F}" type="presParOf" srcId="{F3E2B83F-629D-4D5D-BA17-9C89E08AB264}" destId="{AA6BB6ED-A322-4D7B-B87E-88BD2E32DB22}" srcOrd="0" destOrd="0" presId="urn:microsoft.com/office/officeart/2005/8/layout/process4"/>
    <dgm:cxn modelId="{5C296B8E-4277-4983-8F31-53832DF5B399}" type="presParOf" srcId="{09B2FD6D-2035-47DA-B7B4-391E000FD0F1}" destId="{17A1084A-8BC7-44B4-99D3-C6AA2FABAC7A}" srcOrd="5" destOrd="0" presId="urn:microsoft.com/office/officeart/2005/8/layout/process4"/>
    <dgm:cxn modelId="{15D89069-AA35-4B91-86A1-C577B635B5B9}" type="presParOf" srcId="{09B2FD6D-2035-47DA-B7B4-391E000FD0F1}" destId="{F4CD2626-2236-4C3C-BD37-621475996F0D}" srcOrd="6" destOrd="0" presId="urn:microsoft.com/office/officeart/2005/8/layout/process4"/>
    <dgm:cxn modelId="{1069CE96-F672-42B9-B310-EAB9588B1886}" type="presParOf" srcId="{F4CD2626-2236-4C3C-BD37-621475996F0D}" destId="{36DA124D-C8BB-4A6A-94EA-4CA8D8968C91}" srcOrd="0" destOrd="0" presId="urn:microsoft.com/office/officeart/2005/8/layout/process4"/>
    <dgm:cxn modelId="{52195EF0-E744-4BD4-B2E3-5CBFCCC2944C}" type="presParOf" srcId="{09B2FD6D-2035-47DA-B7B4-391E000FD0F1}" destId="{228251FA-8D5F-4019-A0B0-3389D2624C4F}" srcOrd="7" destOrd="0" presId="urn:microsoft.com/office/officeart/2005/8/layout/process4"/>
    <dgm:cxn modelId="{B550DD0D-AD9F-4F6B-934F-E8F57BC00240}" type="presParOf" srcId="{09B2FD6D-2035-47DA-B7B4-391E000FD0F1}" destId="{249C687F-253A-4E09-934C-79232C21EFCA}" srcOrd="8" destOrd="0" presId="urn:microsoft.com/office/officeart/2005/8/layout/process4"/>
    <dgm:cxn modelId="{CE607E2F-F319-4F09-948A-754C802E48C4}" type="presParOf" srcId="{249C687F-253A-4E09-934C-79232C21EFCA}" destId="{2C2CAC6D-02E7-45B1-88F1-D3DC98988EE4}" srcOrd="0" destOrd="0" presId="urn:microsoft.com/office/officeart/2005/8/layout/process4"/>
    <dgm:cxn modelId="{672D1F21-AD18-4680-A72A-6408A3954095}" type="presParOf" srcId="{09B2FD6D-2035-47DA-B7B4-391E000FD0F1}" destId="{F3615F7B-F61C-41EA-9CA2-8C448A820157}" srcOrd="9" destOrd="0" presId="urn:microsoft.com/office/officeart/2005/8/layout/process4"/>
    <dgm:cxn modelId="{E56FED9B-D0A7-48E0-9F3D-7BC74846C9FC}" type="presParOf" srcId="{09B2FD6D-2035-47DA-B7B4-391E000FD0F1}" destId="{8E7539EA-38DC-4032-866B-7C30ABB33BC0}" srcOrd="10" destOrd="0" presId="urn:microsoft.com/office/officeart/2005/8/layout/process4"/>
    <dgm:cxn modelId="{86B91787-12D0-412C-97A5-61434950DF7A}" type="presParOf" srcId="{8E7539EA-38DC-4032-866B-7C30ABB33BC0}" destId="{0311E321-55EA-46A7-A9B5-1C2F453F725C}" srcOrd="0" destOrd="0" presId="urn:microsoft.com/office/officeart/2005/8/layout/process4"/>
    <dgm:cxn modelId="{A5D697D1-870B-45B0-BB05-F62690124B4A}" type="presParOf" srcId="{09B2FD6D-2035-47DA-B7B4-391E000FD0F1}" destId="{A07E60DC-F9CF-40F0-96AF-B04B9A853FCD}" srcOrd="11" destOrd="0" presId="urn:microsoft.com/office/officeart/2005/8/layout/process4"/>
    <dgm:cxn modelId="{38AEA792-4DEC-46AB-9294-DE51F7E1F9E2}" type="presParOf" srcId="{09B2FD6D-2035-47DA-B7B4-391E000FD0F1}" destId="{1DB943A9-F13D-4632-AC25-78C35084F54D}" srcOrd="12" destOrd="0" presId="urn:microsoft.com/office/officeart/2005/8/layout/process4"/>
    <dgm:cxn modelId="{12BB97D6-C45B-4412-B4D7-359FB2F37ED1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74D6CDBD-3246-457D-A5D8-18B8297D5CC6}" type="presOf" srcId="{5BD5B1DA-08EF-4FA8-AF30-C685416FA07F}" destId="{2C2CAC6D-02E7-45B1-88F1-D3DC98988EE4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91C37494-E699-4193-986D-87253FDC7812}" type="presOf" srcId="{54826D06-66ED-4A3B-8868-38FE171BD7B7}" destId="{09B2FD6D-2035-47DA-B7B4-391E000FD0F1}" srcOrd="0" destOrd="0" presId="urn:microsoft.com/office/officeart/2005/8/layout/process4"/>
    <dgm:cxn modelId="{F1749534-452E-47FF-9D18-786EDC13254B}" type="presOf" srcId="{947DF2A2-C64B-457E-AE7F-C550834302A6}" destId="{0311E321-55EA-46A7-A9B5-1C2F453F725C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43D31CC0-C5FA-437D-B7C6-2C1D66C61885}" type="presOf" srcId="{217EAC99-2132-4142-86BF-D4911398A08A}" destId="{7A8628D7-D4F1-428E-A293-D3168C50F161}" srcOrd="0" destOrd="0" presId="urn:microsoft.com/office/officeart/2005/8/layout/process4"/>
    <dgm:cxn modelId="{0C4BFA37-EF11-43DA-A636-6DABD77145E7}" type="presOf" srcId="{6B66D3AD-589C-4C6B-BFC6-C5744F213770}" destId="{AA6BB6ED-A322-4D7B-B87E-88BD2E32DB22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7DF5D34F-5B65-43F5-94B4-14D126158D57}" type="presOf" srcId="{F0414A29-3093-417A-92BD-BF49F0F63ABF}" destId="{36DA124D-C8BB-4A6A-94EA-4CA8D8968C91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E83F391F-4B0A-4298-9773-C7AC02F2EDF1}" type="presOf" srcId="{EFEB14A3-D967-4675-91C6-F5CE5A6488D5}" destId="{26D05C3A-4DC6-4F30-B0D8-77B8B6E8B362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ABBC988E-1A5E-4819-A878-B8AEC1CC2A3B}" type="presOf" srcId="{9271E2CD-7F91-4229-9011-8884348B031A}" destId="{221106C8-90EB-4129-AB5C-535771BF5FBD}" srcOrd="0" destOrd="0" presId="urn:microsoft.com/office/officeart/2005/8/layout/process4"/>
    <dgm:cxn modelId="{D31B405D-96C7-4A73-B1AE-64788AFF6A0A}" type="presParOf" srcId="{09B2FD6D-2035-47DA-B7B4-391E000FD0F1}" destId="{43979597-50E9-48A4-94B2-249D09A947F3}" srcOrd="0" destOrd="0" presId="urn:microsoft.com/office/officeart/2005/8/layout/process4"/>
    <dgm:cxn modelId="{D5E07CF5-3B65-4347-AF8B-0DE9A11FBD64}" type="presParOf" srcId="{43979597-50E9-48A4-94B2-249D09A947F3}" destId="{221106C8-90EB-4129-AB5C-535771BF5FBD}" srcOrd="0" destOrd="0" presId="urn:microsoft.com/office/officeart/2005/8/layout/process4"/>
    <dgm:cxn modelId="{6E10F5BF-B5EB-4742-BEAE-24CF0BE2FF3B}" type="presParOf" srcId="{09B2FD6D-2035-47DA-B7B4-391E000FD0F1}" destId="{91204AFD-66AE-43D7-9E6A-E90ECFE97EED}" srcOrd="1" destOrd="0" presId="urn:microsoft.com/office/officeart/2005/8/layout/process4"/>
    <dgm:cxn modelId="{08203B1B-E141-4670-AA06-77005DE5ED43}" type="presParOf" srcId="{09B2FD6D-2035-47DA-B7B4-391E000FD0F1}" destId="{8924BC1A-D560-42C0-9FBB-2458FEB60392}" srcOrd="2" destOrd="0" presId="urn:microsoft.com/office/officeart/2005/8/layout/process4"/>
    <dgm:cxn modelId="{46E6A8E5-92BA-43D5-87C2-51ABCC1E8E2F}" type="presParOf" srcId="{8924BC1A-D560-42C0-9FBB-2458FEB60392}" destId="{26D05C3A-4DC6-4F30-B0D8-77B8B6E8B362}" srcOrd="0" destOrd="0" presId="urn:microsoft.com/office/officeart/2005/8/layout/process4"/>
    <dgm:cxn modelId="{430FC0BD-C0A9-4164-99EF-674D53758D72}" type="presParOf" srcId="{09B2FD6D-2035-47DA-B7B4-391E000FD0F1}" destId="{A1855216-CB3A-4B14-834A-1FC7E63136CE}" srcOrd="3" destOrd="0" presId="urn:microsoft.com/office/officeart/2005/8/layout/process4"/>
    <dgm:cxn modelId="{C6F4D68F-4B8D-4910-9181-183DEB54A5E2}" type="presParOf" srcId="{09B2FD6D-2035-47DA-B7B4-391E000FD0F1}" destId="{F3E2B83F-629D-4D5D-BA17-9C89E08AB264}" srcOrd="4" destOrd="0" presId="urn:microsoft.com/office/officeart/2005/8/layout/process4"/>
    <dgm:cxn modelId="{2D012F30-C8D7-4B15-8165-DAFF93710035}" type="presParOf" srcId="{F3E2B83F-629D-4D5D-BA17-9C89E08AB264}" destId="{AA6BB6ED-A322-4D7B-B87E-88BD2E32DB22}" srcOrd="0" destOrd="0" presId="urn:microsoft.com/office/officeart/2005/8/layout/process4"/>
    <dgm:cxn modelId="{EA3D6CF0-F359-423D-8D99-66A2A722444B}" type="presParOf" srcId="{09B2FD6D-2035-47DA-B7B4-391E000FD0F1}" destId="{17A1084A-8BC7-44B4-99D3-C6AA2FABAC7A}" srcOrd="5" destOrd="0" presId="urn:microsoft.com/office/officeart/2005/8/layout/process4"/>
    <dgm:cxn modelId="{38B073FE-F347-4102-83A2-23F6427479DD}" type="presParOf" srcId="{09B2FD6D-2035-47DA-B7B4-391E000FD0F1}" destId="{F4CD2626-2236-4C3C-BD37-621475996F0D}" srcOrd="6" destOrd="0" presId="urn:microsoft.com/office/officeart/2005/8/layout/process4"/>
    <dgm:cxn modelId="{39DFD08D-C65E-45D8-B878-478BE0B14FFB}" type="presParOf" srcId="{F4CD2626-2236-4C3C-BD37-621475996F0D}" destId="{36DA124D-C8BB-4A6A-94EA-4CA8D8968C91}" srcOrd="0" destOrd="0" presId="urn:microsoft.com/office/officeart/2005/8/layout/process4"/>
    <dgm:cxn modelId="{4E57DBF3-1B17-4913-B1EC-9F149C94C660}" type="presParOf" srcId="{09B2FD6D-2035-47DA-B7B4-391E000FD0F1}" destId="{228251FA-8D5F-4019-A0B0-3389D2624C4F}" srcOrd="7" destOrd="0" presId="urn:microsoft.com/office/officeart/2005/8/layout/process4"/>
    <dgm:cxn modelId="{43863FAD-1B0E-4F3A-9A04-053F06ACF88E}" type="presParOf" srcId="{09B2FD6D-2035-47DA-B7B4-391E000FD0F1}" destId="{249C687F-253A-4E09-934C-79232C21EFCA}" srcOrd="8" destOrd="0" presId="urn:microsoft.com/office/officeart/2005/8/layout/process4"/>
    <dgm:cxn modelId="{31DBF5C6-2CB0-4248-A47B-9A20D2CC80C4}" type="presParOf" srcId="{249C687F-253A-4E09-934C-79232C21EFCA}" destId="{2C2CAC6D-02E7-45B1-88F1-D3DC98988EE4}" srcOrd="0" destOrd="0" presId="urn:microsoft.com/office/officeart/2005/8/layout/process4"/>
    <dgm:cxn modelId="{F14AB7FB-111E-4802-84F6-8AD0AB9F1B8F}" type="presParOf" srcId="{09B2FD6D-2035-47DA-B7B4-391E000FD0F1}" destId="{F3615F7B-F61C-41EA-9CA2-8C448A820157}" srcOrd="9" destOrd="0" presId="urn:microsoft.com/office/officeart/2005/8/layout/process4"/>
    <dgm:cxn modelId="{FC7A79FD-BF90-4A0C-B3B0-D4751A67BC4C}" type="presParOf" srcId="{09B2FD6D-2035-47DA-B7B4-391E000FD0F1}" destId="{8E7539EA-38DC-4032-866B-7C30ABB33BC0}" srcOrd="10" destOrd="0" presId="urn:microsoft.com/office/officeart/2005/8/layout/process4"/>
    <dgm:cxn modelId="{BED68BBF-E26D-4AF5-B9E1-6C1C61CCD314}" type="presParOf" srcId="{8E7539EA-38DC-4032-866B-7C30ABB33BC0}" destId="{0311E321-55EA-46A7-A9B5-1C2F453F725C}" srcOrd="0" destOrd="0" presId="urn:microsoft.com/office/officeart/2005/8/layout/process4"/>
    <dgm:cxn modelId="{A19609FC-F853-4C95-ABA3-4B18B68E28A7}" type="presParOf" srcId="{09B2FD6D-2035-47DA-B7B4-391E000FD0F1}" destId="{A07E60DC-F9CF-40F0-96AF-B04B9A853FCD}" srcOrd="11" destOrd="0" presId="urn:microsoft.com/office/officeart/2005/8/layout/process4"/>
    <dgm:cxn modelId="{C3B05A3E-ECF8-44F3-B299-EEE5C2A5BDC3}" type="presParOf" srcId="{09B2FD6D-2035-47DA-B7B4-391E000FD0F1}" destId="{1DB943A9-F13D-4632-AC25-78C35084F54D}" srcOrd="12" destOrd="0" presId="urn:microsoft.com/office/officeart/2005/8/layout/process4"/>
    <dgm:cxn modelId="{588F7FD0-287F-4797-BE14-BE4518EB9F2E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3E0CA812-C8ED-4CA6-92C1-375DBCD22069}" type="presOf" srcId="{217EAC99-2132-4142-86BF-D4911398A08A}" destId="{7A8628D7-D4F1-428E-A293-D3168C50F161}" srcOrd="0" destOrd="0" presId="urn:microsoft.com/office/officeart/2005/8/layout/process4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E920DCAB-C747-4470-A0DB-054438104671}" type="presOf" srcId="{54826D06-66ED-4A3B-8868-38FE171BD7B7}" destId="{09B2FD6D-2035-47DA-B7B4-391E000FD0F1}" srcOrd="0" destOrd="0" presId="urn:microsoft.com/office/officeart/2005/8/layout/process4"/>
    <dgm:cxn modelId="{E7E201BE-6E69-4E99-A683-E015E8B42EB2}" type="presOf" srcId="{5BD5B1DA-08EF-4FA8-AF30-C685416FA07F}" destId="{2C2CAC6D-02E7-45B1-88F1-D3DC98988EE4}" srcOrd="0" destOrd="0" presId="urn:microsoft.com/office/officeart/2005/8/layout/process4"/>
    <dgm:cxn modelId="{4C705AE6-30EC-44EF-A703-55CDD38BDABD}" type="presOf" srcId="{9271E2CD-7F91-4229-9011-8884348B031A}" destId="{221106C8-90EB-4129-AB5C-535771BF5FBD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EE71EB91-EDC0-4781-AC7B-8D3A684AEB51}" type="presOf" srcId="{6B66D3AD-589C-4C6B-BFC6-C5744F213770}" destId="{AA6BB6ED-A322-4D7B-B87E-88BD2E32DB22}" srcOrd="0" destOrd="0" presId="urn:microsoft.com/office/officeart/2005/8/layout/process4"/>
    <dgm:cxn modelId="{1609A9A3-A6CA-4DB4-A12E-DCA27B5CF388}" type="presOf" srcId="{F0414A29-3093-417A-92BD-BF49F0F63ABF}" destId="{36DA124D-C8BB-4A6A-94EA-4CA8D8968C91}" srcOrd="0" destOrd="0" presId="urn:microsoft.com/office/officeart/2005/8/layout/process4"/>
    <dgm:cxn modelId="{5D34C50E-D566-4955-8C1F-DE3D80025E74}" type="presOf" srcId="{EFEB14A3-D967-4675-91C6-F5CE5A6488D5}" destId="{26D05C3A-4DC6-4F30-B0D8-77B8B6E8B362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AD42DD08-F5C3-42C0-96C9-AA876B94C0C9}" type="presOf" srcId="{947DF2A2-C64B-457E-AE7F-C550834302A6}" destId="{0311E321-55EA-46A7-A9B5-1C2F453F725C}" srcOrd="0" destOrd="0" presId="urn:microsoft.com/office/officeart/2005/8/layout/process4"/>
    <dgm:cxn modelId="{457B79EE-088A-4C5D-8E08-957C14A60FF8}" type="presParOf" srcId="{09B2FD6D-2035-47DA-B7B4-391E000FD0F1}" destId="{43979597-50E9-48A4-94B2-249D09A947F3}" srcOrd="0" destOrd="0" presId="urn:microsoft.com/office/officeart/2005/8/layout/process4"/>
    <dgm:cxn modelId="{FFA81775-608E-47B6-9F77-7E922979CAD9}" type="presParOf" srcId="{43979597-50E9-48A4-94B2-249D09A947F3}" destId="{221106C8-90EB-4129-AB5C-535771BF5FBD}" srcOrd="0" destOrd="0" presId="urn:microsoft.com/office/officeart/2005/8/layout/process4"/>
    <dgm:cxn modelId="{6819A069-408F-4B9C-93EE-7B433F855EDD}" type="presParOf" srcId="{09B2FD6D-2035-47DA-B7B4-391E000FD0F1}" destId="{91204AFD-66AE-43D7-9E6A-E90ECFE97EED}" srcOrd="1" destOrd="0" presId="urn:microsoft.com/office/officeart/2005/8/layout/process4"/>
    <dgm:cxn modelId="{BC327881-3810-4FBA-A1BB-FDE27957FD9F}" type="presParOf" srcId="{09B2FD6D-2035-47DA-B7B4-391E000FD0F1}" destId="{8924BC1A-D560-42C0-9FBB-2458FEB60392}" srcOrd="2" destOrd="0" presId="urn:microsoft.com/office/officeart/2005/8/layout/process4"/>
    <dgm:cxn modelId="{BB3F912C-8F2F-47CF-87D5-9F249B07C93A}" type="presParOf" srcId="{8924BC1A-D560-42C0-9FBB-2458FEB60392}" destId="{26D05C3A-4DC6-4F30-B0D8-77B8B6E8B362}" srcOrd="0" destOrd="0" presId="urn:microsoft.com/office/officeart/2005/8/layout/process4"/>
    <dgm:cxn modelId="{8945ABA4-AFD3-40B8-BB6E-883B6054CE2F}" type="presParOf" srcId="{09B2FD6D-2035-47DA-B7B4-391E000FD0F1}" destId="{A1855216-CB3A-4B14-834A-1FC7E63136CE}" srcOrd="3" destOrd="0" presId="urn:microsoft.com/office/officeart/2005/8/layout/process4"/>
    <dgm:cxn modelId="{3FE90280-F794-454B-B10B-8B693E33D02E}" type="presParOf" srcId="{09B2FD6D-2035-47DA-B7B4-391E000FD0F1}" destId="{F3E2B83F-629D-4D5D-BA17-9C89E08AB264}" srcOrd="4" destOrd="0" presId="urn:microsoft.com/office/officeart/2005/8/layout/process4"/>
    <dgm:cxn modelId="{97F1DB0F-FF85-4FB8-B688-B282F69EBD40}" type="presParOf" srcId="{F3E2B83F-629D-4D5D-BA17-9C89E08AB264}" destId="{AA6BB6ED-A322-4D7B-B87E-88BD2E32DB22}" srcOrd="0" destOrd="0" presId="urn:microsoft.com/office/officeart/2005/8/layout/process4"/>
    <dgm:cxn modelId="{83C39188-C7BA-4EA8-90A7-A4D0768166DF}" type="presParOf" srcId="{09B2FD6D-2035-47DA-B7B4-391E000FD0F1}" destId="{17A1084A-8BC7-44B4-99D3-C6AA2FABAC7A}" srcOrd="5" destOrd="0" presId="urn:microsoft.com/office/officeart/2005/8/layout/process4"/>
    <dgm:cxn modelId="{79AB65A2-ADF8-4914-99F5-691BA8B5BA7C}" type="presParOf" srcId="{09B2FD6D-2035-47DA-B7B4-391E000FD0F1}" destId="{F4CD2626-2236-4C3C-BD37-621475996F0D}" srcOrd="6" destOrd="0" presId="urn:microsoft.com/office/officeart/2005/8/layout/process4"/>
    <dgm:cxn modelId="{05D594DD-A645-4B5E-93B1-FEAC0596DF92}" type="presParOf" srcId="{F4CD2626-2236-4C3C-BD37-621475996F0D}" destId="{36DA124D-C8BB-4A6A-94EA-4CA8D8968C91}" srcOrd="0" destOrd="0" presId="urn:microsoft.com/office/officeart/2005/8/layout/process4"/>
    <dgm:cxn modelId="{5BBA4874-41F0-46EF-AC42-E495EB0A482D}" type="presParOf" srcId="{09B2FD6D-2035-47DA-B7B4-391E000FD0F1}" destId="{228251FA-8D5F-4019-A0B0-3389D2624C4F}" srcOrd="7" destOrd="0" presId="urn:microsoft.com/office/officeart/2005/8/layout/process4"/>
    <dgm:cxn modelId="{74C0239F-6997-4D6E-9093-E0CB927C868A}" type="presParOf" srcId="{09B2FD6D-2035-47DA-B7B4-391E000FD0F1}" destId="{249C687F-253A-4E09-934C-79232C21EFCA}" srcOrd="8" destOrd="0" presId="urn:microsoft.com/office/officeart/2005/8/layout/process4"/>
    <dgm:cxn modelId="{A8A5539D-6EB3-4301-9D99-61E1766D9241}" type="presParOf" srcId="{249C687F-253A-4E09-934C-79232C21EFCA}" destId="{2C2CAC6D-02E7-45B1-88F1-D3DC98988EE4}" srcOrd="0" destOrd="0" presId="urn:microsoft.com/office/officeart/2005/8/layout/process4"/>
    <dgm:cxn modelId="{EAEE23CB-1388-4450-894B-C0B1CBBFB1A6}" type="presParOf" srcId="{09B2FD6D-2035-47DA-B7B4-391E000FD0F1}" destId="{F3615F7B-F61C-41EA-9CA2-8C448A820157}" srcOrd="9" destOrd="0" presId="urn:microsoft.com/office/officeart/2005/8/layout/process4"/>
    <dgm:cxn modelId="{D83B2CDD-367F-4583-A0B6-1A878A988882}" type="presParOf" srcId="{09B2FD6D-2035-47DA-B7B4-391E000FD0F1}" destId="{8E7539EA-38DC-4032-866B-7C30ABB33BC0}" srcOrd="10" destOrd="0" presId="urn:microsoft.com/office/officeart/2005/8/layout/process4"/>
    <dgm:cxn modelId="{AD904911-38B7-47B6-BDBC-C9114A97815C}" type="presParOf" srcId="{8E7539EA-38DC-4032-866B-7C30ABB33BC0}" destId="{0311E321-55EA-46A7-A9B5-1C2F453F725C}" srcOrd="0" destOrd="0" presId="urn:microsoft.com/office/officeart/2005/8/layout/process4"/>
    <dgm:cxn modelId="{AF797BC4-E9CD-4890-AEBC-362AC8750D3E}" type="presParOf" srcId="{09B2FD6D-2035-47DA-B7B4-391E000FD0F1}" destId="{A07E60DC-F9CF-40F0-96AF-B04B9A853FCD}" srcOrd="11" destOrd="0" presId="urn:microsoft.com/office/officeart/2005/8/layout/process4"/>
    <dgm:cxn modelId="{7CEAF6B2-6F7F-4F0D-8DB2-B135B74B47EC}" type="presParOf" srcId="{09B2FD6D-2035-47DA-B7B4-391E000FD0F1}" destId="{1DB943A9-F13D-4632-AC25-78C35084F54D}" srcOrd="12" destOrd="0" presId="urn:microsoft.com/office/officeart/2005/8/layout/process4"/>
    <dgm:cxn modelId="{EA1D3B99-E0FD-4627-8509-B995E1BF1E20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/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E5D04EDB-27C9-4F8C-A38C-3E159FDEE0A0}" type="presOf" srcId="{5BD5B1DA-08EF-4FA8-AF30-C685416FA07F}" destId="{2C2CAC6D-02E7-45B1-88F1-D3DC98988EE4}" srcOrd="0" destOrd="0" presId="urn:microsoft.com/office/officeart/2005/8/layout/process4"/>
    <dgm:cxn modelId="{906C3F55-0236-4470-B396-63EC57E01F81}" type="presOf" srcId="{217EAC99-2132-4142-86BF-D4911398A08A}" destId="{7A8628D7-D4F1-428E-A293-D3168C50F161}" srcOrd="0" destOrd="0" presId="urn:microsoft.com/office/officeart/2005/8/layout/process4"/>
    <dgm:cxn modelId="{BB3CDF26-47DF-4D3E-AA95-D2D913490BBB}" type="presOf" srcId="{F0414A29-3093-417A-92BD-BF49F0F63ABF}" destId="{36DA124D-C8BB-4A6A-94EA-4CA8D8968C91}" srcOrd="0" destOrd="0" presId="urn:microsoft.com/office/officeart/2005/8/layout/process4"/>
    <dgm:cxn modelId="{B7D61F7D-9F4E-4603-B923-8A0EE14C725B}" type="presOf" srcId="{9271E2CD-7F91-4229-9011-8884348B031A}" destId="{221106C8-90EB-4129-AB5C-535771BF5FBD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10221762-3262-47D6-B49B-6D8F17D6FA55}" type="presOf" srcId="{54826D06-66ED-4A3B-8868-38FE171BD7B7}" destId="{09B2FD6D-2035-47DA-B7B4-391E000FD0F1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AF339CA1-A20B-43B0-BE01-FB21BFE6CC88}" type="presOf" srcId="{947DF2A2-C64B-457E-AE7F-C550834302A6}" destId="{0311E321-55EA-46A7-A9B5-1C2F453F725C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BDA6E995-0049-4122-9C57-53486EF6741C}" type="presOf" srcId="{6B66D3AD-589C-4C6B-BFC6-C5744F213770}" destId="{AA6BB6ED-A322-4D7B-B87E-88BD2E32DB22}" srcOrd="0" destOrd="0" presId="urn:microsoft.com/office/officeart/2005/8/layout/process4"/>
    <dgm:cxn modelId="{F37A0C3B-3817-4329-9B71-2370A9302F40}" type="presOf" srcId="{EFEB14A3-D967-4675-91C6-F5CE5A6488D5}" destId="{26D05C3A-4DC6-4F30-B0D8-77B8B6E8B362}" srcOrd="0" destOrd="0" presId="urn:microsoft.com/office/officeart/2005/8/layout/process4"/>
    <dgm:cxn modelId="{562485D4-1D0A-4FD9-A224-ED66D9D5116A}" type="presParOf" srcId="{09B2FD6D-2035-47DA-B7B4-391E000FD0F1}" destId="{43979597-50E9-48A4-94B2-249D09A947F3}" srcOrd="0" destOrd="0" presId="urn:microsoft.com/office/officeart/2005/8/layout/process4"/>
    <dgm:cxn modelId="{BCA2B998-D495-4DA4-978C-F076AFA25999}" type="presParOf" srcId="{43979597-50E9-48A4-94B2-249D09A947F3}" destId="{221106C8-90EB-4129-AB5C-535771BF5FBD}" srcOrd="0" destOrd="0" presId="urn:microsoft.com/office/officeart/2005/8/layout/process4"/>
    <dgm:cxn modelId="{2FF53C31-2A8A-41DD-802A-41E7130EAB30}" type="presParOf" srcId="{09B2FD6D-2035-47DA-B7B4-391E000FD0F1}" destId="{91204AFD-66AE-43D7-9E6A-E90ECFE97EED}" srcOrd="1" destOrd="0" presId="urn:microsoft.com/office/officeart/2005/8/layout/process4"/>
    <dgm:cxn modelId="{6DF7EF1F-36A2-4FD8-AE8D-14DD45F17104}" type="presParOf" srcId="{09B2FD6D-2035-47DA-B7B4-391E000FD0F1}" destId="{8924BC1A-D560-42C0-9FBB-2458FEB60392}" srcOrd="2" destOrd="0" presId="urn:microsoft.com/office/officeart/2005/8/layout/process4"/>
    <dgm:cxn modelId="{8337D108-4BC9-478C-9F80-8534361E745D}" type="presParOf" srcId="{8924BC1A-D560-42C0-9FBB-2458FEB60392}" destId="{26D05C3A-4DC6-4F30-B0D8-77B8B6E8B362}" srcOrd="0" destOrd="0" presId="urn:microsoft.com/office/officeart/2005/8/layout/process4"/>
    <dgm:cxn modelId="{DF71C4E9-2E7D-4711-A5E3-C44C1DD1D52D}" type="presParOf" srcId="{09B2FD6D-2035-47DA-B7B4-391E000FD0F1}" destId="{A1855216-CB3A-4B14-834A-1FC7E63136CE}" srcOrd="3" destOrd="0" presId="urn:microsoft.com/office/officeart/2005/8/layout/process4"/>
    <dgm:cxn modelId="{EFA4EAC0-1673-464B-AEA0-F7FF3F20570F}" type="presParOf" srcId="{09B2FD6D-2035-47DA-B7B4-391E000FD0F1}" destId="{F3E2B83F-629D-4D5D-BA17-9C89E08AB264}" srcOrd="4" destOrd="0" presId="urn:microsoft.com/office/officeart/2005/8/layout/process4"/>
    <dgm:cxn modelId="{220D11E6-D427-4888-A9AA-2D1126CC7C67}" type="presParOf" srcId="{F3E2B83F-629D-4D5D-BA17-9C89E08AB264}" destId="{AA6BB6ED-A322-4D7B-B87E-88BD2E32DB22}" srcOrd="0" destOrd="0" presId="urn:microsoft.com/office/officeart/2005/8/layout/process4"/>
    <dgm:cxn modelId="{3424068C-6160-4A08-8D85-8A895CA7FF1D}" type="presParOf" srcId="{09B2FD6D-2035-47DA-B7B4-391E000FD0F1}" destId="{17A1084A-8BC7-44B4-99D3-C6AA2FABAC7A}" srcOrd="5" destOrd="0" presId="urn:microsoft.com/office/officeart/2005/8/layout/process4"/>
    <dgm:cxn modelId="{C428A93C-09D8-4366-A2C0-BCD593A104EA}" type="presParOf" srcId="{09B2FD6D-2035-47DA-B7B4-391E000FD0F1}" destId="{F4CD2626-2236-4C3C-BD37-621475996F0D}" srcOrd="6" destOrd="0" presId="urn:microsoft.com/office/officeart/2005/8/layout/process4"/>
    <dgm:cxn modelId="{57FEE25D-459B-48A6-9543-3F78DC7A125E}" type="presParOf" srcId="{F4CD2626-2236-4C3C-BD37-621475996F0D}" destId="{36DA124D-C8BB-4A6A-94EA-4CA8D8968C91}" srcOrd="0" destOrd="0" presId="urn:microsoft.com/office/officeart/2005/8/layout/process4"/>
    <dgm:cxn modelId="{A3B0BB4A-163D-4CC1-B4A6-CEF895BA516F}" type="presParOf" srcId="{09B2FD6D-2035-47DA-B7B4-391E000FD0F1}" destId="{228251FA-8D5F-4019-A0B0-3389D2624C4F}" srcOrd="7" destOrd="0" presId="urn:microsoft.com/office/officeart/2005/8/layout/process4"/>
    <dgm:cxn modelId="{430E0325-6536-486A-8F20-1A6341888B22}" type="presParOf" srcId="{09B2FD6D-2035-47DA-B7B4-391E000FD0F1}" destId="{249C687F-253A-4E09-934C-79232C21EFCA}" srcOrd="8" destOrd="0" presId="urn:microsoft.com/office/officeart/2005/8/layout/process4"/>
    <dgm:cxn modelId="{7021A493-060C-453D-B109-2EBB4946F49E}" type="presParOf" srcId="{249C687F-253A-4E09-934C-79232C21EFCA}" destId="{2C2CAC6D-02E7-45B1-88F1-D3DC98988EE4}" srcOrd="0" destOrd="0" presId="urn:microsoft.com/office/officeart/2005/8/layout/process4"/>
    <dgm:cxn modelId="{62DFB274-C524-4317-8F56-F3116B5B9AC2}" type="presParOf" srcId="{09B2FD6D-2035-47DA-B7B4-391E000FD0F1}" destId="{F3615F7B-F61C-41EA-9CA2-8C448A820157}" srcOrd="9" destOrd="0" presId="urn:microsoft.com/office/officeart/2005/8/layout/process4"/>
    <dgm:cxn modelId="{1E3FFE03-E189-4DDE-813E-65F18AC0A4DA}" type="presParOf" srcId="{09B2FD6D-2035-47DA-B7B4-391E000FD0F1}" destId="{8E7539EA-38DC-4032-866B-7C30ABB33BC0}" srcOrd="10" destOrd="0" presId="urn:microsoft.com/office/officeart/2005/8/layout/process4"/>
    <dgm:cxn modelId="{B17CF916-94AE-4784-9C8F-F6A8CD2E373E}" type="presParOf" srcId="{8E7539EA-38DC-4032-866B-7C30ABB33BC0}" destId="{0311E321-55EA-46A7-A9B5-1C2F453F725C}" srcOrd="0" destOrd="0" presId="urn:microsoft.com/office/officeart/2005/8/layout/process4"/>
    <dgm:cxn modelId="{A10E4178-2101-4354-AEC7-E0FB1B060A79}" type="presParOf" srcId="{09B2FD6D-2035-47DA-B7B4-391E000FD0F1}" destId="{A07E60DC-F9CF-40F0-96AF-B04B9A853FCD}" srcOrd="11" destOrd="0" presId="urn:microsoft.com/office/officeart/2005/8/layout/process4"/>
    <dgm:cxn modelId="{84CFE43E-A8C4-4F41-9E7F-939098F85BBB}" type="presParOf" srcId="{09B2FD6D-2035-47DA-B7B4-391E000FD0F1}" destId="{1DB943A9-F13D-4632-AC25-78C35084F54D}" srcOrd="12" destOrd="0" presId="urn:microsoft.com/office/officeart/2005/8/layout/process4"/>
    <dgm:cxn modelId="{0C760D4E-95DF-4D02-924F-FE6351714B0C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826D06-66ED-4A3B-8868-38FE171BD7B7}" type="doc">
      <dgm:prSet loTypeId="urn:microsoft.com/office/officeart/2005/8/layout/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217EAC99-2132-4142-86BF-D4911398A08A}">
      <dgm:prSet phldrT="[Текст]"/>
      <dgm:spPr/>
      <dgm:t>
        <a:bodyPr/>
        <a:lstStyle/>
        <a:p>
          <a:r>
            <a:rPr lang="ru-RU" dirty="0" smtClean="0"/>
            <a:t>1. Загрузка данных</a:t>
          </a:r>
          <a:endParaRPr lang="ru-RU" dirty="0"/>
        </a:p>
      </dgm:t>
    </dgm:pt>
    <dgm:pt modelId="{34A7223B-9A8E-4350-BF77-B5230537A433}" type="parTrans" cxnId="{90DDF56B-B345-4481-92BC-B83F05ABDA05}">
      <dgm:prSet/>
      <dgm:spPr/>
      <dgm:t>
        <a:bodyPr/>
        <a:lstStyle/>
        <a:p>
          <a:endParaRPr lang="ru-RU"/>
        </a:p>
      </dgm:t>
    </dgm:pt>
    <dgm:pt modelId="{41A4C912-6D99-4B89-82C5-A005232BAF1C}" type="sibTrans" cxnId="{90DDF56B-B345-4481-92BC-B83F05ABDA05}">
      <dgm:prSet/>
      <dgm:spPr/>
      <dgm:t>
        <a:bodyPr/>
        <a:lstStyle/>
        <a:p>
          <a:endParaRPr lang="ru-RU"/>
        </a:p>
      </dgm:t>
    </dgm:pt>
    <dgm:pt modelId="{947DF2A2-C64B-457E-AE7F-C550834302A6}">
      <dgm:prSet phldrT="[Текст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 smtClean="0"/>
            <a:t>2. Очистка данных</a:t>
          </a:r>
          <a:endParaRPr lang="ru-RU" dirty="0"/>
        </a:p>
      </dgm:t>
    </dgm:pt>
    <dgm:pt modelId="{E69B7878-102D-42CF-8117-5A851828D446}" type="parTrans" cxnId="{2FC23D61-517F-4287-86AF-520805DC9962}">
      <dgm:prSet/>
      <dgm:spPr/>
      <dgm:t>
        <a:bodyPr/>
        <a:lstStyle/>
        <a:p>
          <a:endParaRPr lang="ru-RU"/>
        </a:p>
      </dgm:t>
    </dgm:pt>
    <dgm:pt modelId="{14C6549F-2996-469C-8E45-F4559738A426}" type="sibTrans" cxnId="{2FC23D61-517F-4287-86AF-520805DC9962}">
      <dgm:prSet/>
      <dgm:spPr/>
      <dgm:t>
        <a:bodyPr/>
        <a:lstStyle/>
        <a:p>
          <a:endParaRPr lang="ru-RU"/>
        </a:p>
      </dgm:t>
    </dgm:pt>
    <dgm:pt modelId="{5BD5B1DA-08EF-4FA8-AF30-C685416FA07F}">
      <dgm:prSet phldrT="[Текст]"/>
      <dgm:spPr/>
      <dgm:t>
        <a:bodyPr/>
        <a:lstStyle/>
        <a:p>
          <a:r>
            <a:rPr lang="ru-RU" dirty="0" smtClean="0"/>
            <a:t>3. Корреляция финансовых показателей</a:t>
          </a:r>
          <a:endParaRPr lang="ru-RU" dirty="0"/>
        </a:p>
      </dgm:t>
    </dgm:pt>
    <dgm:pt modelId="{92C80239-8DA7-4CD9-B4A9-577C7CE3CD7B}" type="parTrans" cxnId="{25E6FDE3-D61A-42E8-8C49-EBB9EB648A41}">
      <dgm:prSet/>
      <dgm:spPr/>
      <dgm:t>
        <a:bodyPr/>
        <a:lstStyle/>
        <a:p>
          <a:endParaRPr lang="ru-RU"/>
        </a:p>
      </dgm:t>
    </dgm:pt>
    <dgm:pt modelId="{19EE068D-C6B3-4167-9F7C-790C1E55DDF0}" type="sibTrans" cxnId="{25E6FDE3-D61A-42E8-8C49-EBB9EB648A41}">
      <dgm:prSet/>
      <dgm:spPr/>
      <dgm:t>
        <a:bodyPr/>
        <a:lstStyle/>
        <a:p>
          <a:endParaRPr lang="ru-RU"/>
        </a:p>
      </dgm:t>
    </dgm:pt>
    <dgm:pt modelId="{F0414A29-3093-417A-92BD-BF49F0F63ABF}">
      <dgm:prSet phldrT="[Текст]"/>
      <dgm:spPr/>
      <dgm:t>
        <a:bodyPr/>
        <a:lstStyle/>
        <a:p>
          <a:r>
            <a:rPr lang="ru-RU" dirty="0" smtClean="0"/>
            <a:t>4. Анализ выбросов</a:t>
          </a:r>
          <a:endParaRPr lang="ru-RU" dirty="0"/>
        </a:p>
      </dgm:t>
    </dgm:pt>
    <dgm:pt modelId="{0A5D084E-0281-4A48-BD25-BEDCF8A2DF48}" type="parTrans" cxnId="{151EC10D-FC85-42DE-8BB8-A09792289F86}">
      <dgm:prSet/>
      <dgm:spPr/>
      <dgm:t>
        <a:bodyPr/>
        <a:lstStyle/>
        <a:p>
          <a:endParaRPr lang="ru-RU"/>
        </a:p>
      </dgm:t>
    </dgm:pt>
    <dgm:pt modelId="{B968B5CE-763D-4531-AE0A-6A8633A77ACA}" type="sibTrans" cxnId="{151EC10D-FC85-42DE-8BB8-A09792289F86}">
      <dgm:prSet/>
      <dgm:spPr/>
      <dgm:t>
        <a:bodyPr/>
        <a:lstStyle/>
        <a:p>
          <a:endParaRPr lang="ru-RU"/>
        </a:p>
      </dgm:t>
    </dgm:pt>
    <dgm:pt modelId="{6B66D3AD-589C-4C6B-BFC6-C5744F213770}">
      <dgm:prSet phldrT="[Текст]"/>
      <dgm:spPr/>
      <dgm:t>
        <a:bodyPr/>
        <a:lstStyle/>
        <a:p>
          <a:r>
            <a:rPr lang="ru-RU" dirty="0" smtClean="0"/>
            <a:t>5. Масштабирование данных</a:t>
          </a:r>
          <a:endParaRPr lang="ru-RU" dirty="0"/>
        </a:p>
      </dgm:t>
    </dgm:pt>
    <dgm:pt modelId="{ECB042CD-A205-4DB5-A21B-4702AF11679E}" type="parTrans" cxnId="{900A5BF0-6399-4FDF-8CD4-055BBDBB3DAD}">
      <dgm:prSet/>
      <dgm:spPr/>
      <dgm:t>
        <a:bodyPr/>
        <a:lstStyle/>
        <a:p>
          <a:endParaRPr lang="ru-RU"/>
        </a:p>
      </dgm:t>
    </dgm:pt>
    <dgm:pt modelId="{C2527094-1027-46CF-923B-60E99F74925C}" type="sibTrans" cxnId="{900A5BF0-6399-4FDF-8CD4-055BBDBB3DAD}">
      <dgm:prSet/>
      <dgm:spPr/>
      <dgm:t>
        <a:bodyPr/>
        <a:lstStyle/>
        <a:p>
          <a:endParaRPr lang="ru-RU"/>
        </a:p>
      </dgm:t>
    </dgm:pt>
    <dgm:pt modelId="{EFEB14A3-D967-4675-91C6-F5CE5A6488D5}">
      <dgm:prSet phldrT="[Текст]"/>
      <dgm:spPr/>
      <dgm:t>
        <a:bodyPr/>
        <a:lstStyle/>
        <a:p>
          <a:r>
            <a:rPr lang="ru-RU" dirty="0" smtClean="0"/>
            <a:t>6. Кластерный анализ</a:t>
          </a:r>
          <a:endParaRPr lang="ru-RU" dirty="0"/>
        </a:p>
      </dgm:t>
    </dgm:pt>
    <dgm:pt modelId="{EA789890-F0B0-4A36-AB5A-CA8743F41765}" type="parTrans" cxnId="{C36C19A0-419D-4E69-9F77-75E39FA9103B}">
      <dgm:prSet/>
      <dgm:spPr/>
      <dgm:t>
        <a:bodyPr/>
        <a:lstStyle/>
        <a:p>
          <a:endParaRPr lang="ru-RU"/>
        </a:p>
      </dgm:t>
    </dgm:pt>
    <dgm:pt modelId="{E89D34C9-E29D-437C-A9D4-B41498507E8D}" type="sibTrans" cxnId="{C36C19A0-419D-4E69-9F77-75E39FA9103B}">
      <dgm:prSet/>
      <dgm:spPr/>
      <dgm:t>
        <a:bodyPr/>
        <a:lstStyle/>
        <a:p>
          <a:endParaRPr lang="ru-RU"/>
        </a:p>
      </dgm:t>
    </dgm:pt>
    <dgm:pt modelId="{9271E2CD-7F91-4229-9011-8884348B031A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7. Интерпретация результатов</a:t>
          </a:r>
          <a:endParaRPr lang="ru-RU" dirty="0"/>
        </a:p>
      </dgm:t>
    </dgm:pt>
    <dgm:pt modelId="{279C5241-9D2B-4698-B797-E058690F5335}" type="parTrans" cxnId="{CE3AA8A4-42CF-4927-86B7-CB2FC0889E99}">
      <dgm:prSet/>
      <dgm:spPr/>
      <dgm:t>
        <a:bodyPr/>
        <a:lstStyle/>
        <a:p>
          <a:endParaRPr lang="ru-RU"/>
        </a:p>
      </dgm:t>
    </dgm:pt>
    <dgm:pt modelId="{C7F95FC6-C63C-470A-8D39-88F052D5059B}" type="sibTrans" cxnId="{CE3AA8A4-42CF-4927-86B7-CB2FC0889E99}">
      <dgm:prSet/>
      <dgm:spPr/>
      <dgm:t>
        <a:bodyPr/>
        <a:lstStyle/>
        <a:p>
          <a:endParaRPr lang="ru-RU"/>
        </a:p>
      </dgm:t>
    </dgm:pt>
    <dgm:pt modelId="{09B2FD6D-2035-47DA-B7B4-391E000FD0F1}" type="pres">
      <dgm:prSet presAssocID="{54826D06-66ED-4A3B-8868-38FE171BD7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979597-50E9-48A4-94B2-249D09A947F3}" type="pres">
      <dgm:prSet presAssocID="{9271E2CD-7F91-4229-9011-8884348B031A}" presName="boxAndChildren" presStyleCnt="0"/>
      <dgm:spPr/>
    </dgm:pt>
    <dgm:pt modelId="{221106C8-90EB-4129-AB5C-535771BF5FBD}" type="pres">
      <dgm:prSet presAssocID="{9271E2CD-7F91-4229-9011-8884348B031A}" presName="parentTextBox" presStyleLbl="node1" presStyleIdx="0" presStyleCnt="7"/>
      <dgm:spPr/>
      <dgm:t>
        <a:bodyPr/>
        <a:lstStyle/>
        <a:p>
          <a:endParaRPr lang="ru-RU"/>
        </a:p>
      </dgm:t>
    </dgm:pt>
    <dgm:pt modelId="{91204AFD-66AE-43D7-9E6A-E90ECFE97EED}" type="pres">
      <dgm:prSet presAssocID="{E89D34C9-E29D-437C-A9D4-B41498507E8D}" presName="sp" presStyleCnt="0"/>
      <dgm:spPr/>
    </dgm:pt>
    <dgm:pt modelId="{8924BC1A-D560-42C0-9FBB-2458FEB60392}" type="pres">
      <dgm:prSet presAssocID="{EFEB14A3-D967-4675-91C6-F5CE5A6488D5}" presName="arrowAndChildren" presStyleCnt="0"/>
      <dgm:spPr/>
    </dgm:pt>
    <dgm:pt modelId="{26D05C3A-4DC6-4F30-B0D8-77B8B6E8B362}" type="pres">
      <dgm:prSet presAssocID="{EFEB14A3-D967-4675-91C6-F5CE5A6488D5}" presName="parentTextArrow" presStyleLbl="node1" presStyleIdx="1" presStyleCnt="7"/>
      <dgm:spPr/>
      <dgm:t>
        <a:bodyPr/>
        <a:lstStyle/>
        <a:p>
          <a:endParaRPr lang="ru-RU"/>
        </a:p>
      </dgm:t>
    </dgm:pt>
    <dgm:pt modelId="{A1855216-CB3A-4B14-834A-1FC7E63136CE}" type="pres">
      <dgm:prSet presAssocID="{C2527094-1027-46CF-923B-60E99F74925C}" presName="sp" presStyleCnt="0"/>
      <dgm:spPr/>
    </dgm:pt>
    <dgm:pt modelId="{F3E2B83F-629D-4D5D-BA17-9C89E08AB264}" type="pres">
      <dgm:prSet presAssocID="{6B66D3AD-589C-4C6B-BFC6-C5744F213770}" presName="arrowAndChildren" presStyleCnt="0"/>
      <dgm:spPr/>
    </dgm:pt>
    <dgm:pt modelId="{AA6BB6ED-A322-4D7B-B87E-88BD2E32DB22}" type="pres">
      <dgm:prSet presAssocID="{6B66D3AD-589C-4C6B-BFC6-C5744F213770}" presName="parentTextArrow" presStyleLbl="node1" presStyleIdx="2" presStyleCnt="7"/>
      <dgm:spPr/>
      <dgm:t>
        <a:bodyPr/>
        <a:lstStyle/>
        <a:p>
          <a:endParaRPr lang="ru-RU"/>
        </a:p>
      </dgm:t>
    </dgm:pt>
    <dgm:pt modelId="{17A1084A-8BC7-44B4-99D3-C6AA2FABAC7A}" type="pres">
      <dgm:prSet presAssocID="{B968B5CE-763D-4531-AE0A-6A8633A77ACA}" presName="sp" presStyleCnt="0"/>
      <dgm:spPr/>
    </dgm:pt>
    <dgm:pt modelId="{F4CD2626-2236-4C3C-BD37-621475996F0D}" type="pres">
      <dgm:prSet presAssocID="{F0414A29-3093-417A-92BD-BF49F0F63ABF}" presName="arrowAndChildren" presStyleCnt="0"/>
      <dgm:spPr/>
    </dgm:pt>
    <dgm:pt modelId="{36DA124D-C8BB-4A6A-94EA-4CA8D8968C91}" type="pres">
      <dgm:prSet presAssocID="{F0414A29-3093-417A-92BD-BF49F0F63ABF}" presName="parentTextArrow" presStyleLbl="node1" presStyleIdx="3" presStyleCnt="7"/>
      <dgm:spPr/>
      <dgm:t>
        <a:bodyPr/>
        <a:lstStyle/>
        <a:p>
          <a:endParaRPr lang="ru-RU"/>
        </a:p>
      </dgm:t>
    </dgm:pt>
    <dgm:pt modelId="{228251FA-8D5F-4019-A0B0-3389D2624C4F}" type="pres">
      <dgm:prSet presAssocID="{19EE068D-C6B3-4167-9F7C-790C1E55DDF0}" presName="sp" presStyleCnt="0"/>
      <dgm:spPr/>
    </dgm:pt>
    <dgm:pt modelId="{249C687F-253A-4E09-934C-79232C21EFCA}" type="pres">
      <dgm:prSet presAssocID="{5BD5B1DA-08EF-4FA8-AF30-C685416FA07F}" presName="arrowAndChildren" presStyleCnt="0"/>
      <dgm:spPr/>
    </dgm:pt>
    <dgm:pt modelId="{2C2CAC6D-02E7-45B1-88F1-D3DC98988EE4}" type="pres">
      <dgm:prSet presAssocID="{5BD5B1DA-08EF-4FA8-AF30-C685416FA07F}" presName="parentTextArrow" presStyleLbl="node1" presStyleIdx="4" presStyleCnt="7"/>
      <dgm:spPr/>
      <dgm:t>
        <a:bodyPr/>
        <a:lstStyle/>
        <a:p>
          <a:endParaRPr lang="ru-RU"/>
        </a:p>
      </dgm:t>
    </dgm:pt>
    <dgm:pt modelId="{F3615F7B-F61C-41EA-9CA2-8C448A820157}" type="pres">
      <dgm:prSet presAssocID="{14C6549F-2996-469C-8E45-F4559738A426}" presName="sp" presStyleCnt="0"/>
      <dgm:spPr/>
    </dgm:pt>
    <dgm:pt modelId="{8E7539EA-38DC-4032-866B-7C30ABB33BC0}" type="pres">
      <dgm:prSet presAssocID="{947DF2A2-C64B-457E-AE7F-C550834302A6}" presName="arrowAndChildren" presStyleCnt="0"/>
      <dgm:spPr/>
    </dgm:pt>
    <dgm:pt modelId="{0311E321-55EA-46A7-A9B5-1C2F453F725C}" type="pres">
      <dgm:prSet presAssocID="{947DF2A2-C64B-457E-AE7F-C550834302A6}" presName="parentTextArrow" presStyleLbl="node1" presStyleIdx="5" presStyleCnt="7"/>
      <dgm:spPr/>
      <dgm:t>
        <a:bodyPr/>
        <a:lstStyle/>
        <a:p>
          <a:endParaRPr lang="ru-RU"/>
        </a:p>
      </dgm:t>
    </dgm:pt>
    <dgm:pt modelId="{A07E60DC-F9CF-40F0-96AF-B04B9A853FCD}" type="pres">
      <dgm:prSet presAssocID="{41A4C912-6D99-4B89-82C5-A005232BAF1C}" presName="sp" presStyleCnt="0"/>
      <dgm:spPr/>
    </dgm:pt>
    <dgm:pt modelId="{1DB943A9-F13D-4632-AC25-78C35084F54D}" type="pres">
      <dgm:prSet presAssocID="{217EAC99-2132-4142-86BF-D4911398A08A}" presName="arrowAndChildren" presStyleCnt="0"/>
      <dgm:spPr/>
    </dgm:pt>
    <dgm:pt modelId="{7A8628D7-D4F1-428E-A293-D3168C50F161}" type="pres">
      <dgm:prSet presAssocID="{217EAC99-2132-4142-86BF-D4911398A08A}" presName="parentTextArrow" presStyleLbl="node1" presStyleIdx="6" presStyleCnt="7"/>
      <dgm:spPr/>
      <dgm:t>
        <a:bodyPr/>
        <a:lstStyle/>
        <a:p>
          <a:endParaRPr lang="ru-RU"/>
        </a:p>
      </dgm:t>
    </dgm:pt>
  </dgm:ptLst>
  <dgm:cxnLst>
    <dgm:cxn modelId="{25E6FDE3-D61A-42E8-8C49-EBB9EB648A41}" srcId="{54826D06-66ED-4A3B-8868-38FE171BD7B7}" destId="{5BD5B1DA-08EF-4FA8-AF30-C685416FA07F}" srcOrd="2" destOrd="0" parTransId="{92C80239-8DA7-4CD9-B4A9-577C7CE3CD7B}" sibTransId="{19EE068D-C6B3-4167-9F7C-790C1E55DDF0}"/>
    <dgm:cxn modelId="{CE3AA8A4-42CF-4927-86B7-CB2FC0889E99}" srcId="{54826D06-66ED-4A3B-8868-38FE171BD7B7}" destId="{9271E2CD-7F91-4229-9011-8884348B031A}" srcOrd="6" destOrd="0" parTransId="{279C5241-9D2B-4698-B797-E058690F5335}" sibTransId="{C7F95FC6-C63C-470A-8D39-88F052D5059B}"/>
    <dgm:cxn modelId="{151EC10D-FC85-42DE-8BB8-A09792289F86}" srcId="{54826D06-66ED-4A3B-8868-38FE171BD7B7}" destId="{F0414A29-3093-417A-92BD-BF49F0F63ABF}" srcOrd="3" destOrd="0" parTransId="{0A5D084E-0281-4A48-BD25-BEDCF8A2DF48}" sibTransId="{B968B5CE-763D-4531-AE0A-6A8633A77ACA}"/>
    <dgm:cxn modelId="{D6FA7BC3-C7B3-42AF-B790-22DD6D37BA4F}" type="presOf" srcId="{6B66D3AD-589C-4C6B-BFC6-C5744F213770}" destId="{AA6BB6ED-A322-4D7B-B87E-88BD2E32DB22}" srcOrd="0" destOrd="0" presId="urn:microsoft.com/office/officeart/2005/8/layout/process4"/>
    <dgm:cxn modelId="{5360BD99-8178-49BD-B21A-AC1A2A94A018}" type="presOf" srcId="{F0414A29-3093-417A-92BD-BF49F0F63ABF}" destId="{36DA124D-C8BB-4A6A-94EA-4CA8D8968C91}" srcOrd="0" destOrd="0" presId="urn:microsoft.com/office/officeart/2005/8/layout/process4"/>
    <dgm:cxn modelId="{C36C19A0-419D-4E69-9F77-75E39FA9103B}" srcId="{54826D06-66ED-4A3B-8868-38FE171BD7B7}" destId="{EFEB14A3-D967-4675-91C6-F5CE5A6488D5}" srcOrd="5" destOrd="0" parTransId="{EA789890-F0B0-4A36-AB5A-CA8743F41765}" sibTransId="{E89D34C9-E29D-437C-A9D4-B41498507E8D}"/>
    <dgm:cxn modelId="{217D4634-13A6-4E77-8822-D38570BF2EC1}" type="presOf" srcId="{5BD5B1DA-08EF-4FA8-AF30-C685416FA07F}" destId="{2C2CAC6D-02E7-45B1-88F1-D3DC98988EE4}" srcOrd="0" destOrd="0" presId="urn:microsoft.com/office/officeart/2005/8/layout/process4"/>
    <dgm:cxn modelId="{900A5BF0-6399-4FDF-8CD4-055BBDBB3DAD}" srcId="{54826D06-66ED-4A3B-8868-38FE171BD7B7}" destId="{6B66D3AD-589C-4C6B-BFC6-C5744F213770}" srcOrd="4" destOrd="0" parTransId="{ECB042CD-A205-4DB5-A21B-4702AF11679E}" sibTransId="{C2527094-1027-46CF-923B-60E99F74925C}"/>
    <dgm:cxn modelId="{BF117E64-B4B3-403C-AE38-BC559E308AF5}" type="presOf" srcId="{9271E2CD-7F91-4229-9011-8884348B031A}" destId="{221106C8-90EB-4129-AB5C-535771BF5FBD}" srcOrd="0" destOrd="0" presId="urn:microsoft.com/office/officeart/2005/8/layout/process4"/>
    <dgm:cxn modelId="{00C7A41D-DF73-4AC8-83BB-59B34C0E3903}" type="presOf" srcId="{947DF2A2-C64B-457E-AE7F-C550834302A6}" destId="{0311E321-55EA-46A7-A9B5-1C2F453F725C}" srcOrd="0" destOrd="0" presId="urn:microsoft.com/office/officeart/2005/8/layout/process4"/>
    <dgm:cxn modelId="{2FC23D61-517F-4287-86AF-520805DC9962}" srcId="{54826D06-66ED-4A3B-8868-38FE171BD7B7}" destId="{947DF2A2-C64B-457E-AE7F-C550834302A6}" srcOrd="1" destOrd="0" parTransId="{E69B7878-102D-42CF-8117-5A851828D446}" sibTransId="{14C6549F-2996-469C-8E45-F4559738A426}"/>
    <dgm:cxn modelId="{6D7BFD13-D8B7-4FD5-9B82-6929DC61F553}" type="presOf" srcId="{217EAC99-2132-4142-86BF-D4911398A08A}" destId="{7A8628D7-D4F1-428E-A293-D3168C50F161}" srcOrd="0" destOrd="0" presId="urn:microsoft.com/office/officeart/2005/8/layout/process4"/>
    <dgm:cxn modelId="{90DDF56B-B345-4481-92BC-B83F05ABDA05}" srcId="{54826D06-66ED-4A3B-8868-38FE171BD7B7}" destId="{217EAC99-2132-4142-86BF-D4911398A08A}" srcOrd="0" destOrd="0" parTransId="{34A7223B-9A8E-4350-BF77-B5230537A433}" sibTransId="{41A4C912-6D99-4B89-82C5-A005232BAF1C}"/>
    <dgm:cxn modelId="{B7EFD7F7-0D81-49E3-B844-8CDA0A6F4185}" type="presOf" srcId="{54826D06-66ED-4A3B-8868-38FE171BD7B7}" destId="{09B2FD6D-2035-47DA-B7B4-391E000FD0F1}" srcOrd="0" destOrd="0" presId="urn:microsoft.com/office/officeart/2005/8/layout/process4"/>
    <dgm:cxn modelId="{B63DBCA8-61F3-4EFD-84AD-81690A73D156}" type="presOf" srcId="{EFEB14A3-D967-4675-91C6-F5CE5A6488D5}" destId="{26D05C3A-4DC6-4F30-B0D8-77B8B6E8B362}" srcOrd="0" destOrd="0" presId="urn:microsoft.com/office/officeart/2005/8/layout/process4"/>
    <dgm:cxn modelId="{DDA8C019-CDA3-4C17-88DD-3A7217054EEC}" type="presParOf" srcId="{09B2FD6D-2035-47DA-B7B4-391E000FD0F1}" destId="{43979597-50E9-48A4-94B2-249D09A947F3}" srcOrd="0" destOrd="0" presId="urn:microsoft.com/office/officeart/2005/8/layout/process4"/>
    <dgm:cxn modelId="{495A2CD6-B3DD-431F-BB3E-121C234E467F}" type="presParOf" srcId="{43979597-50E9-48A4-94B2-249D09A947F3}" destId="{221106C8-90EB-4129-AB5C-535771BF5FBD}" srcOrd="0" destOrd="0" presId="urn:microsoft.com/office/officeart/2005/8/layout/process4"/>
    <dgm:cxn modelId="{A9B908DE-8B2A-4D85-AACC-F2C3334E48DC}" type="presParOf" srcId="{09B2FD6D-2035-47DA-B7B4-391E000FD0F1}" destId="{91204AFD-66AE-43D7-9E6A-E90ECFE97EED}" srcOrd="1" destOrd="0" presId="urn:microsoft.com/office/officeart/2005/8/layout/process4"/>
    <dgm:cxn modelId="{56D16EAD-2DB1-4779-8736-4B0DEC770AE5}" type="presParOf" srcId="{09B2FD6D-2035-47DA-B7B4-391E000FD0F1}" destId="{8924BC1A-D560-42C0-9FBB-2458FEB60392}" srcOrd="2" destOrd="0" presId="urn:microsoft.com/office/officeart/2005/8/layout/process4"/>
    <dgm:cxn modelId="{FDA83329-CEE7-43FA-8D7F-FEBFB2C53397}" type="presParOf" srcId="{8924BC1A-D560-42C0-9FBB-2458FEB60392}" destId="{26D05C3A-4DC6-4F30-B0D8-77B8B6E8B362}" srcOrd="0" destOrd="0" presId="urn:microsoft.com/office/officeart/2005/8/layout/process4"/>
    <dgm:cxn modelId="{AF51F8B0-5DEE-4C8F-AB79-E0F6FE944751}" type="presParOf" srcId="{09B2FD6D-2035-47DA-B7B4-391E000FD0F1}" destId="{A1855216-CB3A-4B14-834A-1FC7E63136CE}" srcOrd="3" destOrd="0" presId="urn:microsoft.com/office/officeart/2005/8/layout/process4"/>
    <dgm:cxn modelId="{21AE1346-F716-4673-B5F6-FF98CAB620F7}" type="presParOf" srcId="{09B2FD6D-2035-47DA-B7B4-391E000FD0F1}" destId="{F3E2B83F-629D-4D5D-BA17-9C89E08AB264}" srcOrd="4" destOrd="0" presId="urn:microsoft.com/office/officeart/2005/8/layout/process4"/>
    <dgm:cxn modelId="{5E9D29B9-407E-40C5-93F3-CC21EB598F85}" type="presParOf" srcId="{F3E2B83F-629D-4D5D-BA17-9C89E08AB264}" destId="{AA6BB6ED-A322-4D7B-B87E-88BD2E32DB22}" srcOrd="0" destOrd="0" presId="urn:microsoft.com/office/officeart/2005/8/layout/process4"/>
    <dgm:cxn modelId="{EDDC94BE-EB31-4AA9-871D-4A8B79F3114A}" type="presParOf" srcId="{09B2FD6D-2035-47DA-B7B4-391E000FD0F1}" destId="{17A1084A-8BC7-44B4-99D3-C6AA2FABAC7A}" srcOrd="5" destOrd="0" presId="urn:microsoft.com/office/officeart/2005/8/layout/process4"/>
    <dgm:cxn modelId="{BDEA1151-BDBE-413F-AD76-9D030C3A32B8}" type="presParOf" srcId="{09B2FD6D-2035-47DA-B7B4-391E000FD0F1}" destId="{F4CD2626-2236-4C3C-BD37-621475996F0D}" srcOrd="6" destOrd="0" presId="urn:microsoft.com/office/officeart/2005/8/layout/process4"/>
    <dgm:cxn modelId="{3E471BBB-AFD0-4FDD-86DA-17FAF151B114}" type="presParOf" srcId="{F4CD2626-2236-4C3C-BD37-621475996F0D}" destId="{36DA124D-C8BB-4A6A-94EA-4CA8D8968C91}" srcOrd="0" destOrd="0" presId="urn:microsoft.com/office/officeart/2005/8/layout/process4"/>
    <dgm:cxn modelId="{561BFD72-9020-4D4C-AF65-9F5781E827E1}" type="presParOf" srcId="{09B2FD6D-2035-47DA-B7B4-391E000FD0F1}" destId="{228251FA-8D5F-4019-A0B0-3389D2624C4F}" srcOrd="7" destOrd="0" presId="urn:microsoft.com/office/officeart/2005/8/layout/process4"/>
    <dgm:cxn modelId="{DD939C30-A525-46E4-BFC2-287B6ECC77BB}" type="presParOf" srcId="{09B2FD6D-2035-47DA-B7B4-391E000FD0F1}" destId="{249C687F-253A-4E09-934C-79232C21EFCA}" srcOrd="8" destOrd="0" presId="urn:microsoft.com/office/officeart/2005/8/layout/process4"/>
    <dgm:cxn modelId="{6AAB423F-A6E8-4060-A711-3071C02BDC2C}" type="presParOf" srcId="{249C687F-253A-4E09-934C-79232C21EFCA}" destId="{2C2CAC6D-02E7-45B1-88F1-D3DC98988EE4}" srcOrd="0" destOrd="0" presId="urn:microsoft.com/office/officeart/2005/8/layout/process4"/>
    <dgm:cxn modelId="{2D15B993-0FB6-4F92-A504-301A525757D0}" type="presParOf" srcId="{09B2FD6D-2035-47DA-B7B4-391E000FD0F1}" destId="{F3615F7B-F61C-41EA-9CA2-8C448A820157}" srcOrd="9" destOrd="0" presId="urn:microsoft.com/office/officeart/2005/8/layout/process4"/>
    <dgm:cxn modelId="{1E81853E-4512-421A-ADBB-D88840240AA9}" type="presParOf" srcId="{09B2FD6D-2035-47DA-B7B4-391E000FD0F1}" destId="{8E7539EA-38DC-4032-866B-7C30ABB33BC0}" srcOrd="10" destOrd="0" presId="urn:microsoft.com/office/officeart/2005/8/layout/process4"/>
    <dgm:cxn modelId="{1EBC79EF-361F-44CE-9B27-9E5855F70D7B}" type="presParOf" srcId="{8E7539EA-38DC-4032-866B-7C30ABB33BC0}" destId="{0311E321-55EA-46A7-A9B5-1C2F453F725C}" srcOrd="0" destOrd="0" presId="urn:microsoft.com/office/officeart/2005/8/layout/process4"/>
    <dgm:cxn modelId="{7AF439A6-EEB8-401E-8ABA-DF2841376A0E}" type="presParOf" srcId="{09B2FD6D-2035-47DA-B7B4-391E000FD0F1}" destId="{A07E60DC-F9CF-40F0-96AF-B04B9A853FCD}" srcOrd="11" destOrd="0" presId="urn:microsoft.com/office/officeart/2005/8/layout/process4"/>
    <dgm:cxn modelId="{C9549375-FF52-43F7-944E-B5E52320BD6A}" type="presParOf" srcId="{09B2FD6D-2035-47DA-B7B4-391E000FD0F1}" destId="{1DB943A9-F13D-4632-AC25-78C35084F54D}" srcOrd="12" destOrd="0" presId="urn:microsoft.com/office/officeart/2005/8/layout/process4"/>
    <dgm:cxn modelId="{12C9D1AF-D7BC-4751-95DB-965A488FC6F1}" type="presParOf" srcId="{1DB943A9-F13D-4632-AC25-78C35084F54D}" destId="{7A8628D7-D4F1-428E-A293-D3168C50F1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10166115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10166115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10166115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10166115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10166115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10166115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10166115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10166115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10166115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10166115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10166115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10166115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10166115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10166115" cy="3830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2BFA7-3AD0-4BD5-856B-E49BA945D319}">
      <dsp:nvSpPr>
        <dsp:cNvPr id="0" name=""/>
        <dsp:cNvSpPr/>
      </dsp:nvSpPr>
      <dsp:spPr>
        <a:xfrm rot="4396374">
          <a:off x="606381" y="773323"/>
          <a:ext cx="3354797" cy="233955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F33A3-3C05-455D-96FC-984C98D7AE1F}">
      <dsp:nvSpPr>
        <dsp:cNvPr id="0" name=""/>
        <dsp:cNvSpPr/>
      </dsp:nvSpPr>
      <dsp:spPr>
        <a:xfrm>
          <a:off x="2006305" y="1182958"/>
          <a:ext cx="84719" cy="8471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00175-2F18-4E2C-8F94-BF1606077281}">
      <dsp:nvSpPr>
        <dsp:cNvPr id="0" name=""/>
        <dsp:cNvSpPr/>
      </dsp:nvSpPr>
      <dsp:spPr>
        <a:xfrm>
          <a:off x="2744139" y="1902294"/>
          <a:ext cx="84719" cy="84719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6B416-58A6-4578-B087-EE86643B1A9A}">
      <dsp:nvSpPr>
        <dsp:cNvPr id="0" name=""/>
        <dsp:cNvSpPr/>
      </dsp:nvSpPr>
      <dsp:spPr>
        <a:xfrm>
          <a:off x="381486" y="0"/>
          <a:ext cx="1581682" cy="621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Исходно загружено</a:t>
          </a:r>
          <a:br>
            <a:rPr lang="ru-RU" sz="1100" kern="1200" dirty="0" smtClean="0"/>
          </a:br>
          <a:r>
            <a:rPr lang="ru-RU" sz="1100" kern="1200" dirty="0" smtClean="0"/>
            <a:t>2249 строки, </a:t>
          </a:r>
          <a:br>
            <a:rPr lang="ru-RU" sz="1100" kern="1200" dirty="0" smtClean="0"/>
          </a:br>
          <a:r>
            <a:rPr lang="ru-RU" sz="1100" kern="1200" dirty="0" smtClean="0"/>
            <a:t>76 столбцов</a:t>
          </a:r>
          <a:endParaRPr lang="ru-RU" sz="1100" kern="1200" dirty="0"/>
        </a:p>
      </dsp:txBody>
      <dsp:txXfrm>
        <a:off x="381486" y="0"/>
        <a:ext cx="1581682" cy="621791"/>
      </dsp:txXfrm>
    </dsp:sp>
    <dsp:sp modelId="{32E0FB67-A52F-4F6A-AF8C-5EEB537AC9FE}">
      <dsp:nvSpPr>
        <dsp:cNvPr id="0" name=""/>
        <dsp:cNvSpPr/>
      </dsp:nvSpPr>
      <dsp:spPr>
        <a:xfrm>
          <a:off x="2476147" y="914422"/>
          <a:ext cx="2180157" cy="621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Удалили строки и столбцы, где только </a:t>
          </a:r>
          <a:r>
            <a:rPr lang="en-US" sz="1100" kern="1200" dirty="0" err="1" smtClean="0"/>
            <a:t>NaN</a:t>
          </a:r>
          <a:r>
            <a:rPr lang="en-US" sz="1100" kern="1200" dirty="0" smtClean="0"/>
            <a:t>. </a:t>
          </a:r>
          <a:br>
            <a:rPr lang="en-US" sz="1100" kern="1200" dirty="0" smtClean="0"/>
          </a:br>
          <a:r>
            <a:rPr lang="ru-RU" sz="1100" kern="1200" dirty="0" smtClean="0"/>
            <a:t>1543 строки, 45 столбцов</a:t>
          </a:r>
          <a:endParaRPr lang="ru-RU" sz="1100" kern="1200" dirty="0"/>
        </a:p>
      </dsp:txBody>
      <dsp:txXfrm>
        <a:off x="2476147" y="914422"/>
        <a:ext cx="2180157" cy="621791"/>
      </dsp:txXfrm>
    </dsp:sp>
    <dsp:sp modelId="{DBB5B483-569C-4DA7-8A14-0B2506CE478D}">
      <dsp:nvSpPr>
        <dsp:cNvPr id="0" name=""/>
        <dsp:cNvSpPr/>
      </dsp:nvSpPr>
      <dsp:spPr>
        <a:xfrm>
          <a:off x="381486" y="1633758"/>
          <a:ext cx="2137409" cy="621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Удалили строки с одними нулями, столбцы где больше 60% нулей</a:t>
          </a:r>
          <a:br>
            <a:rPr lang="ru-RU" sz="1100" kern="1200" dirty="0" smtClean="0"/>
          </a:br>
          <a:r>
            <a:rPr lang="ru-RU" sz="1100" kern="1200" dirty="0" smtClean="0"/>
            <a:t>1537 строк, 35 столбцов</a:t>
          </a:r>
          <a:endParaRPr lang="ru-RU" sz="1100" kern="1200" dirty="0"/>
        </a:p>
      </dsp:txBody>
      <dsp:txXfrm>
        <a:off x="381486" y="1633758"/>
        <a:ext cx="2137409" cy="621791"/>
      </dsp:txXfrm>
    </dsp:sp>
    <dsp:sp modelId="{9219FE88-2809-4851-894C-4C9C05AF6A59}">
      <dsp:nvSpPr>
        <dsp:cNvPr id="0" name=""/>
        <dsp:cNvSpPr/>
      </dsp:nvSpPr>
      <dsp:spPr>
        <a:xfrm>
          <a:off x="2518895" y="3264407"/>
          <a:ext cx="2137409" cy="621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Удалили неявное дублирование данных</a:t>
          </a:r>
          <a:br>
            <a:rPr lang="ru-RU" sz="1100" kern="1200" dirty="0" smtClean="0"/>
          </a:br>
          <a:r>
            <a:rPr lang="en-US" sz="1100" kern="1200" dirty="0" smtClean="0"/>
            <a:t>828</a:t>
          </a:r>
          <a:r>
            <a:rPr lang="ru-RU" sz="1100" kern="1200" dirty="0" smtClean="0"/>
            <a:t> строк, 35 столбцов</a:t>
          </a:r>
          <a:endParaRPr lang="ru-RU" sz="1100" kern="1200" dirty="0"/>
        </a:p>
      </dsp:txBody>
      <dsp:txXfrm>
        <a:off x="2518895" y="3264407"/>
        <a:ext cx="2137409" cy="6217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EDDAA-7FCA-45C3-8BC8-CEA388F686F4}">
      <dsp:nvSpPr>
        <dsp:cNvPr id="0" name=""/>
        <dsp:cNvSpPr/>
      </dsp:nvSpPr>
      <dsp:spPr>
        <a:xfrm>
          <a:off x="433424" y="319771"/>
          <a:ext cx="1583901" cy="55006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DB110-EAA7-4BCF-99F9-6D43389227D9}">
      <dsp:nvSpPr>
        <dsp:cNvPr id="0" name=""/>
        <dsp:cNvSpPr/>
      </dsp:nvSpPr>
      <dsp:spPr>
        <a:xfrm>
          <a:off x="1074352" y="1666701"/>
          <a:ext cx="306957" cy="196452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15E87-3327-43C5-ABA7-0E31C3918F97}">
      <dsp:nvSpPr>
        <dsp:cNvPr id="0" name=""/>
        <dsp:cNvSpPr/>
      </dsp:nvSpPr>
      <dsp:spPr>
        <a:xfrm>
          <a:off x="491132" y="1823864"/>
          <a:ext cx="1473397" cy="36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572 ВУЗа</a:t>
          </a:r>
          <a:endParaRPr lang="ru-RU" sz="1300" kern="1200" dirty="0"/>
        </a:p>
      </dsp:txBody>
      <dsp:txXfrm>
        <a:off x="491132" y="1823864"/>
        <a:ext cx="1473397" cy="368349"/>
      </dsp:txXfrm>
    </dsp:sp>
    <dsp:sp modelId="{CB5F6B88-0A38-43E7-8701-9C39230631A7}">
      <dsp:nvSpPr>
        <dsp:cNvPr id="0" name=""/>
        <dsp:cNvSpPr/>
      </dsp:nvSpPr>
      <dsp:spPr>
        <a:xfrm>
          <a:off x="675307" y="350466"/>
          <a:ext cx="859481" cy="8594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800 ВУЗов</a:t>
          </a:r>
          <a:endParaRPr lang="ru-RU" sz="1500" kern="1200" dirty="0"/>
        </a:p>
      </dsp:txBody>
      <dsp:txXfrm>
        <a:off x="801175" y="476334"/>
        <a:ext cx="607745" cy="607745"/>
      </dsp:txXfrm>
    </dsp:sp>
    <dsp:sp modelId="{932500D1-1391-417A-887A-FF5F73C4ED29}">
      <dsp:nvSpPr>
        <dsp:cNvPr id="0" name=""/>
        <dsp:cNvSpPr/>
      </dsp:nvSpPr>
      <dsp:spPr>
        <a:xfrm>
          <a:off x="368349" y="252240"/>
          <a:ext cx="1718963" cy="13751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06C8-90EB-4129-AB5C-535771BF5FBD}">
      <dsp:nvSpPr>
        <dsp:cNvPr id="0" name=""/>
        <dsp:cNvSpPr/>
      </dsp:nvSpPr>
      <dsp:spPr>
        <a:xfrm>
          <a:off x="0" y="3502774"/>
          <a:ext cx="3746232" cy="383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+mj-lt"/>
            </a:rPr>
            <a:t>7. Интерпретация результатов</a:t>
          </a:r>
          <a:endParaRPr lang="ru-RU" sz="1300" kern="1200" dirty="0"/>
        </a:p>
      </dsp:txBody>
      <dsp:txXfrm>
        <a:off x="0" y="3502774"/>
        <a:ext cx="3746232" cy="383306"/>
      </dsp:txXfrm>
    </dsp:sp>
    <dsp:sp modelId="{26D05C3A-4DC6-4F30-B0D8-77B8B6E8B362}">
      <dsp:nvSpPr>
        <dsp:cNvPr id="0" name=""/>
        <dsp:cNvSpPr/>
      </dsp:nvSpPr>
      <dsp:spPr>
        <a:xfrm rot="10800000">
          <a:off x="0" y="2918998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Кластерный анализ</a:t>
          </a:r>
          <a:endParaRPr lang="ru-RU" sz="1300" kern="1200" dirty="0"/>
        </a:p>
      </dsp:txBody>
      <dsp:txXfrm rot="10800000">
        <a:off x="0" y="2918998"/>
        <a:ext cx="3746232" cy="383056"/>
      </dsp:txXfrm>
    </dsp:sp>
    <dsp:sp modelId="{AA6BB6ED-A322-4D7B-B87E-88BD2E32DB22}">
      <dsp:nvSpPr>
        <dsp:cNvPr id="0" name=""/>
        <dsp:cNvSpPr/>
      </dsp:nvSpPr>
      <dsp:spPr>
        <a:xfrm rot="10800000">
          <a:off x="0" y="2335222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Масштабирование данных</a:t>
          </a:r>
          <a:endParaRPr lang="ru-RU" sz="1300" kern="1200" dirty="0"/>
        </a:p>
      </dsp:txBody>
      <dsp:txXfrm rot="10800000">
        <a:off x="0" y="2335222"/>
        <a:ext cx="3746232" cy="383056"/>
      </dsp:txXfrm>
    </dsp:sp>
    <dsp:sp modelId="{36DA124D-C8BB-4A6A-94EA-4CA8D8968C91}">
      <dsp:nvSpPr>
        <dsp:cNvPr id="0" name=""/>
        <dsp:cNvSpPr/>
      </dsp:nvSpPr>
      <dsp:spPr>
        <a:xfrm rot="10800000">
          <a:off x="0" y="1751446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Анализ выбросов</a:t>
          </a:r>
          <a:endParaRPr lang="ru-RU" sz="1300" kern="1200" dirty="0"/>
        </a:p>
      </dsp:txBody>
      <dsp:txXfrm rot="10800000">
        <a:off x="0" y="1751446"/>
        <a:ext cx="3746232" cy="383056"/>
      </dsp:txXfrm>
    </dsp:sp>
    <dsp:sp modelId="{2C2CAC6D-02E7-45B1-88F1-D3DC98988EE4}">
      <dsp:nvSpPr>
        <dsp:cNvPr id="0" name=""/>
        <dsp:cNvSpPr/>
      </dsp:nvSpPr>
      <dsp:spPr>
        <a:xfrm rot="10800000">
          <a:off x="0" y="1167669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Корреляция финансовых показателей</a:t>
          </a:r>
          <a:endParaRPr lang="ru-RU" sz="1300" kern="1200" dirty="0"/>
        </a:p>
      </dsp:txBody>
      <dsp:txXfrm rot="10800000">
        <a:off x="0" y="1167669"/>
        <a:ext cx="3746232" cy="383056"/>
      </dsp:txXfrm>
    </dsp:sp>
    <dsp:sp modelId="{0311E321-55EA-46A7-A9B5-1C2F453F725C}">
      <dsp:nvSpPr>
        <dsp:cNvPr id="0" name=""/>
        <dsp:cNvSpPr/>
      </dsp:nvSpPr>
      <dsp:spPr>
        <a:xfrm rot="10800000">
          <a:off x="0" y="583893"/>
          <a:ext cx="3746232" cy="589525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Очистка данных</a:t>
          </a:r>
          <a:endParaRPr lang="ru-RU" sz="1300" kern="1200" dirty="0"/>
        </a:p>
      </dsp:txBody>
      <dsp:txXfrm rot="10800000">
        <a:off x="0" y="583893"/>
        <a:ext cx="3746232" cy="383056"/>
      </dsp:txXfrm>
    </dsp:sp>
    <dsp:sp modelId="{7A8628D7-D4F1-428E-A293-D3168C50F161}">
      <dsp:nvSpPr>
        <dsp:cNvPr id="0" name=""/>
        <dsp:cNvSpPr/>
      </dsp:nvSpPr>
      <dsp:spPr>
        <a:xfrm rot="10800000">
          <a:off x="0" y="117"/>
          <a:ext cx="3746232" cy="58952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Загрузка данных</a:t>
          </a:r>
          <a:endParaRPr lang="ru-RU" sz="1300" kern="1200" dirty="0"/>
        </a:p>
      </dsp:txBody>
      <dsp:txXfrm rot="10800000">
        <a:off x="0" y="117"/>
        <a:ext cx="3746232" cy="38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3ADF-3844-C445-A4A0-650C68C5E047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BA3A-BB11-4E43-93CC-2032EF922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93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Удалили строки, в которых все столбцы </a:t>
            </a:r>
            <a:r>
              <a:rPr lang="en-US" dirty="0" err="1" smtClean="0"/>
              <a:t>NaN</a:t>
            </a:r>
            <a:r>
              <a:rPr lang="ru-RU" dirty="0" smtClean="0"/>
              <a:t>,</a:t>
            </a:r>
            <a:r>
              <a:rPr lang="ru-RU" baseline="0" dirty="0" smtClean="0"/>
              <a:t> во всех остальных случаях заменили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ru-RU" baseline="0" dirty="0" smtClean="0"/>
              <a:t>нулем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Удаление строк с одними нулями (Число строк с одними нулями = 6)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Удаление столбцов,</a:t>
            </a:r>
            <a:r>
              <a:rPr lang="ru-RU" baseline="0" dirty="0" smtClean="0"/>
              <a:t> где больше 60% нулей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depositCash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others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debentures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sumDelayedPayable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'firstPlanYearFz44Sum1', 'firstPlanYearFz223Sum1', 'firstPlanYearTotalSum1', 'secondPlanYearFz44Sum1', 'secondPlanYearFz223Sum1', 'secondPlanYearTotalSum1'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Устранение неявного дублирования в данных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за 2018 год у 137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ВУЗов несколько записей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/>
              <a:t>за 2019 год у 131 ВУЗа несколько записей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7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4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6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Корень дерева - это уникальный кластер, который собирает все образцы, а листья являются кластерами только с одним образцом.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1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Корень дерева - это уникальный кластер, который собирает все образцы, а листья являются кластерами только с одним образцом.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70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Корень дерева - это уникальный кластер, который собирает все образцы, а листья являются кластерами только с одним образцом.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70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Корень дерева - это уникальный кластер, который собирает все образцы, а листья являются кластерами только с одним образцом.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80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Корень дерева - это уникальный кластер, который собирает все образцы, а листья являются кластерами только с одним образцом.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06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федеральное государственное бюджетное образовательное учреждение высшего образования «Марийский государственный университет» 2 - федеральное государственное бюджетное образовательное учреждение высшего образования «Сибирская пожарно-спасательная академия» Государственной противопожарной службы Министерства Российской Федерации по делам гражданской обороны, чрезвычайным ситуациям и ликвидации последствий стихийных бедствий» 3 - федеральное государственное бюджетное образовательное учреждение высшего образования «Академия Государственной противопожарной службы Министерства Российской Федерации по делам гражданской обороны, чрезвычайным ситуациям и ликвидации последствий стихийных бедствий» 4 - федеральное государственное бюджетное образовательное учреждение высшего образования «Нижегородский государственный технический университет им. Р.Е. Алексеева» 5 - федеральное государственное бюджетное образовательное учреждение высшего образования «Казанский государственный энергетический университет» 6 - федеральное государственное бюджетное образовательное учреждение высшего образования «Московский государственный университет геодезии и картографии» 7 - федеральное государственное автономное образовательное учреждение высшего образования «Белгородский государственный национальный исследовательский университет» 8 - федеральное государственное автономное образовательное учреждение высшего образования «Волгоградский государственный университет» 9 - федеральное государственное бюджетное образовательное учреждение высшего образования «Башкирский государственный педагогический университет им. М.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Акмуллы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10 - федеральное государственное бюджетное образовательное учреждение высшего образования «Магнитогорский государственный технический университет им. Г.И. Носова» 11 - федеральное государственное бюджетное образовательное учреждение высшего образования «Воронежский государственный технический университет» 12 - федеральное государственное бюджетное образовательное учреждение высшего образования «Первый Санкт-Петербургский государственный медицинский университет имени академика И.П. Павлова» Министерства здравоохранения Российской Федерации 13 - федеральное государственное бюджетное образовательное учреждение высшего образования «Сибирский государственный медицинский университет» Министерства здравоохранения Российской Федерации 14 - федеральное государственное бюджетное образовательное учреждение высшего образования «Кубанский государственный технологический университет» 15 - федеральное государственное бюджетное образовательное учреждение высшего образования «Кубанский государственный медицинский университет» Министерства здравоохранения Российской Федерации 16 - федеральное государственное бюджетное образовательное учреждение высшего образования «Саратовский национальный исследовательский государственный университет имени Н.Г. Чернышевского» 17 - федеральное государственное автономное образовательное учреждение высшего образования «Национальный исследовательский Томский государственный университет» 18 - Федеральное государственное бюджетное образовательное учреждение высшего образования «Национальный государственный Университет физической культуры, спорта и здоровья имени П.Ф. Лесгафта, Санкт-Петербург» 19 - федеральное государственное бюджетное образовательное учреждение высшего образования «Ульяновский государственный аграрный университет имени П.А. Столыпина» 20 - федеральное государственное бюджетное образовательное учреждение высшего образования «Ульяновский государственный университет» 21 - федеральное государственное бюджетное образовательное учреждение высшего образования «Самарский государственный медицинский университет» Министерства здравоохранения Российской Федерации 22 - федеральное государственное бюджетное образовательное учреждение высшего образования «Московский государственный университет пищевых производств» 23 - Федеральное государственное бюджетное образовательное учреждение высшего образования «Поволжская государственная академия физической культуры, спорта и туризма» 24 - федеральное государственное бюджетное образовательное учреждение высшего образования «Пермский национальный исследовательский политехнический университет» 25 - федеральное государственное бюджетное образовательное учреждение высшего образования «Южно-Российский государственный политехнический университет (НПИ) имени М.И. Платова» 26 - федеральное государственное бюджетное образовательное учреждение высшего образования «Санкт-Петербургский государственный университет промышленных технологий и дизайна» 27 - федеральное государственное автономное образовательное учреждение высшего образования «Санкт-Петербургский государственный электротехнический университет «ЛЭТИ» им. В.И. Ульянова (Ленина)» 28 - федеральное государственное бюджетное образовательное учреждение высшего образования «Новосибирский государственный технический университет» 29 - федеральное государственное бюджетное образовательное учреждение высшего образования «Сибирский государственный университет науки и технологий имени академика М.Ф.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Решетнева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30 - федеральное государственное автономное образовательное учреждение высшего образования «Санкт-Петербургский государственный университет аэрокосмического приборостроения» 31 - федеральное государственное бюджетное образовательное учреждение высшего образования «Государственный университет управления» 32 - федеральное государственное бюджетное образовательное учреждение высшего образования «Омский государственный технический университет» 33 - федеральное государственное бюджетное образовательное учреждение высшего образования «Пензенский государственный университет» 34 - федеральное государственное бюджетное образовательное учреждение высшего образования «Уральский государственный экономический университет» 35 - федеральное государственное бюджетное образовательное учреждение высшего образования «Иркутский государственный медицинский университет» Министерства здравоохранения Российской Федерации 36 - федеральное государственное бюджетное образовательное учреждение высшего образования «Томский государственный архитектурно-строительный университет» 37 - федеральное государственное автономное образовательное учреждение высшего образования «Национальный исследовательский Нижегородский государственный университет им. Н.И. Лобачевского» 38 - федеральное государственное бюджетное образовательное учреждение высшего образования «Новосибирский государственный аграрный университет» 39 - федеральное государственное бюджетное образовательное учреждение высшего образования «Смоленский государственный университет» 40 - государственное бюджетное образовательное учреждение высшего образования Московской области «Университет «Дубна» 41 - федеральное государственное бюджетное образовательное учреждение высшего образования «Воронежский государственный медицинский университет имени Н.Н. Бурденко» Министерства здравоохранения Российской Федерации 42 - федеральное государственное бюджетное образовательное учреждение высшего образования «Приволжский исследовательский медицинский университет» Министерства здравоохранения Российской Федерации 43 - федеральное государственное бюджетное образовательное учреждение высшего образования «Ставропольский государственный медицинский университет» Министерства здравоохранения Российской Федерации 44 - федеральное государственное бюджетное образовательное учреждение высшего образования «Волгоградский государственный технический университет» 45 - федеральное государственное бюджетное образовательное учреждение высшего образования «Псковский государственный университет» 46 - Федеральное государственное бюджетное образовательное учреждение высшего образования «Российский государственный университет физической культуры, спорта, молодежи и туризма (ГЦОЛИФК)» 47 - федеральное государственное бюджетное образовательное учреждение высшего образования «Уфимский государственный авиационный технический университет» 48 - государственное бюджетное образовательное учреждение высшего образования Московской области «Академия социального управления»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49 - федеральное государственное бюджетное образовательное учреждение высшего образования «Новосибирский государственный университет экономики и управления «НИНХ» 50 - федеральное государственное бюджетное образовательное учреждение высшего образования «Курганский государственный университет» 51 - федеральное государственное бюджетное образовательное учреждение высшего образования «Российский государственный социальный университет» 52 - федеральное государственное бюджетное образовательное учреждение высшего образования «Казанский национальный исследовательский технический университет им. А.Н. Туполева-КАИ» 53 - федеральное государственное бюджетное образовательное учреждение высшего образования «Саратовская государственная юридическая академия» 54 - федеральное государственное автономное образовательное учреждение высшего образования «Сибирский федеральный университет» 55 - федеральное государственное бюджетное образовательное учреждение высшего образования «Санкт-Петербургский государственный морской технический университет» 56 - федеральное государственное бюджетное образовательное учреждение высшего образования «Поволжский государственный технологический университет» 57 - федеральное государственное бюджетное образовательное учреждение высшего образования «Чувашский государственный университет имени И.Н. Ульянова» 58 - федеральное государственное бюджетное образовательное учреждение высшего образования «Санкт-Петербургский государственный технологический институт (технический университет)» 59 - федеральное государственное бюджетное образовательное учреждение высшего образования «Санкт-Петербургский горный университет» 60 - федеральное государственное бюджетное образовательное учреждение высшего образования «Белгородский государственный технологический университет им. В.Г. Шухова» 61 - федеральное государственное бюджетное образовательное учреждение высшего образования «Рязанский государственный медицинский университет имени академика И.П. Павлова» Министерства здравоохранения Российской Федерации 62 - федеральное государственное бюджетное образовательное учреждение высшего образования «Иркутский национальный исследовательский технический университет» 63 - федеральное государственное бюджетное образовательное учреждение высшего образования «Северо-Западный государственный медицинский университет имени И.И. Мечникова» Министерства здравоохранения Российской Федерации 64 - федеральное государственное бюджетное образовательное учреждение высшего образования «Кубанский государственный университет» 65 - федеральное государственное бюджетное образовательное учреждение высшего образования «Казанский государственный архитектурно-строительный университет» 66 - федеральное государственное бюджетное образовательное учреждение высшего образования «Тихоокеанский государственный университет» 67 - федеральное государственное бюджетное образовательное учреждение высшего образования «Российский государственный педагогический университет им. А. И. Герцена» 68 - Государственное автономное образовательное учреждение высшего образования Ленинградской области «Ленинградский государственный университет имени А.С. Пушкина» 69 - федеральное государственное бюджетное образовательное учреждение высшего образования «Томский государственный университет систем управления и радиоэлектроники» 70 - федеральное государственное бюджетное образовательное учреждение высшего образования «Московская государственная консерватория имени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П.И.Чайковского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71 - федеральное государственное бюджетное образовательное учреждение высшего образования «Ростовский государственный медицинский университет» Министерства здравоохранения Российской Федерации 72 - федеральное государственное бюджетное образовательное учреждение высшего образования «Казанский государственный медицинский университет» Министерства здравоохранения Российской Федерации 73 - федеральное государственное бюджетное образовательное учреждение высшего образования «Бурятский государственный университет имени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Доржи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Банзарова» 74 - федеральное государственное автономное образовательное учреждение высшего образования «Московский физико-технический институт (национальный исследовательский университет)» 75 - федеральное государственное бюджетное образовательное учреждение высшего образования «Национальный исследовательский Мордовский государственный университет им. Н.П. Огарёва» 76 - федеральное государственное бюджетное образовательное учреждение высшего образования «Ингушский государственный университет» 77 - федеральное государственное бюджетное образовательное учреждение высшего образования «Красноярский государственный медицинский университет имени профессора В.Ф.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Войно-Ясенецкого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Министерства здравоохранения Российской Федерации 78 - бюджетное учреждение высшего образования Ханты-Мансийского автономного округа - Югры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Сургутский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государственный университет» 79 - федеральное государственное автономное образовательное учреждение высшего образования «Самарский национальный исследовательский университет имени академика С.П. Королева» 80 - федеральное государственное бюджетное образовательное учреждение высшего образования «Удмуртский государственный университет» 81 - федеральное государственное бюджетное образовательное учреждение высшего образования «Санкт-Петербургский государственный архитектурно-строительный университет» 82 - федеральное государственное бюджетное образовательное учреждение высшего образования «Российский химико-технологический университет имени Д.И. Менделеева» 83 - федеральное государственное бюджетное образовательное учреждение высшего образования «Санкт-Петербургский государственный педиатрический медицинский университет» Министерства здравоохранения Российской Федерации 84 - Федеральное государственное бюджетное образовательное учреждение высшего образования «Чайковский государственный институт физической культуры» 85 - федеральное государственное бюджетное образовательное учреждение высшего образования «Балтийский государственный технический университет «ВОЕНМЕХ» им. Д.Ф. Устинова» 86 - федеральное государственное бюджетное образовательное учреждение высшего образования «Уральский государственный юридический университет» 87 - федеральное государственное бюджетное образовательное учреждение высшего образования «Курский государственный медицинский университет» Министерства здравоохранения Российской Федерации 88 - федеральное государственное бюджетное образовательное учреждение высшего образования «Ставропольский государственный аграрный университет» 89 - Государственное автономное образовательное учреждение высшего образования «Московский городской университет управления Правительства Москвы» 90 - федеральное государственное бюджетное образовательное учреждение высшего образования «Калининградский государственный технический университет» 91 - федеральное государственное бюджетное образовательное учреждение высшего образования «Уфимский государственный нефтяной технический университет» 92 - федеральное государственное автономное образовательное учреждение высшего образования «Российский государственный университет нефти и газа (национальный исследовательский университет) имени И.М. Губкина» 93 - государственное образовательное учреждение высшего образования Московской области «Государственный гуманитарно-технологический университет» 94 - федеральное государственное бюджетное образовательное учреждение высшего образования «Башкирский государственный университет» 95 - федеральное государственное автономное образовательное учреждение высшего образования «Российский университет дружбы народов» 96 - федеральное государственное бюджетное образовательное учреждение высшего образования «Нижегородский государственный педагогический университет имени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Козьмы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Минина» 97 - федеральное государственное бюджетное образовательное учреждение высшего образования «Башкирский государственный медицинский университет» Министерства здравоохранения Российской Федерации 98 - федеральное государственное автономное образовательное учреждение высшего образования «Российский национальный исследовательский медицинский университет имени Н.И. Пирогова» Министерства здравоохранения Российской Федерации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99 - федеральное государственное бюджетное образовательное учреждение высшего образования «Кабардино-Балкарский государственный университет им. Х.М.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Бербекова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100 - федеральное государственное бюджетное образовательное учреждение высшего образования «Московский государственный медико-стоматологический университет имени А.И. Евдокимова» Министерства здравоохранения Российской Федерации 101 - федеральное государственное бюджетное образовательное учреждение высшего образования «Петрозаводский государственный университет» 102 - федеральное государственное бюджетное образовательное учреждение высшего образования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Ухтинский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государственный технический университет» 103 - федеральное государственное бюджетное образовательное учреждение высшего образования «Российский государственный геологоразведочный университет имени Серго Орджоникидзе» 104 - Федеральное государственное бюджетное образовательное учреждение высшего образования «Смоленская государственная академия физической культуры, спорта и туризма» 105 - федеральное государственное автономное образовательное учреждение высшего образования «Северный (Арктический) федеральный университет имени М.В. Ломоносова» 106 - федеральное государственное автономное образовательное учреждение высшего образования «Национальный исследовательский университет ИТМО» 107 - федеральное государственное бюджетное образовательное учреждение высшего образования «Санкт-Петербургский государственный аграрный университет» 108 - федеральное государственное бюджетное образовательное учреждение высшего образования «Всероссийский государственный институт кинематографии имени С.А. Герасимова» 109 - федеральное государственное бюджетное образовательное учреждение высшего образования «Национальный исследовательский Московский государственный строительный университет» 110 - федеральное государственное бюджетное образовательное учреждение высшего образования «Российский государственный аграрный университет – МСХА имени К.А. Тимирязева» 111 - федеральное государственное бюджетное образовательное учреждение высшего образования «Тульский государственный университет» 112 - федеральное государственное автономное образовательное учреждение высшего образования «Национальный исследовательский Томский политехнический университет» 113 - федеральное государственное бюджетное образовательное учреждение высшего образования «Самарский государственный экономический университет» 114 - федеральное государственное бюджетное образовательное учреждение высшего образования «Воронежский государственный университет» 115 - государственное автономное образовательное учреждение высшего образования «Дагестанский государственный университет народного хозяйства» 116 - федеральное государственное бюджетное образовательное учреждение высшего образования «Воронежский государственный аграрный университет имени императора Петра I» 117 - федеральное государственное бюджетное образовательное учреждение высшего образования «Ростовский государственный экономический университет (РИНХ)» 118 - 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119 - федеральное государственное бюджетное образовательное учреждение инклюзивного высшего образования «Московский государственный гуманитарно-экономический университет»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1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87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30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списка ВУЗов </a:t>
            </a:r>
            <a:r>
              <a:rPr lang="ru-RU" sz="1600" dirty="0" err="1" smtClean="0">
                <a:latin typeface="+mn-lt"/>
              </a:rPr>
              <a:t>Рособрнадзора</a:t>
            </a:r>
            <a:endParaRPr lang="ru-RU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финансовых показателей по </a:t>
            </a:r>
            <a:r>
              <a:rPr lang="en-US" sz="1600" dirty="0" err="1" smtClean="0">
                <a:latin typeface="+mn-lt"/>
              </a:rPr>
              <a:t>api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с </a:t>
            </a:r>
            <a:r>
              <a:rPr lang="en-US" sz="1600" dirty="0" smtClean="0">
                <a:latin typeface="+mn-lt"/>
              </a:rPr>
              <a:t>bus.gov.ru: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финансового состояния (блок </a:t>
            </a:r>
            <a:r>
              <a:rPr lang="en-US" sz="1600" dirty="0" err="1" smtClean="0"/>
              <a:t>indicatorsOfFinancialCondition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по поступлениям и выплатам учреждения (блок </a:t>
            </a:r>
            <a:r>
              <a:rPr lang="en-US" sz="1600" dirty="0" err="1" smtClean="0"/>
              <a:t>planPaymentIndexes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planPaymentIndexesMain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expensePaymentIndexes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temporaryResourcesList</a:t>
            </a:r>
            <a:endParaRPr lang="en-US" sz="1600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Всего 800 ВУЗов в реестре организаций, осуществляющих образовательную деятельность по имеющим государственную аккредитацию образовательным программам.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На </a:t>
            </a:r>
            <a:r>
              <a:rPr lang="en-US" sz="1200" dirty="0" smtClean="0"/>
              <a:t>bus.gov.ru </a:t>
            </a:r>
            <a:r>
              <a:rPr lang="ru-RU" sz="1200" dirty="0" smtClean="0"/>
              <a:t>финансовая информация доступна для загрузки для 71.5 %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Сформирован перечень ВУЗов, для которых недоступна финансовая информация.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4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списка ВУЗов </a:t>
            </a:r>
            <a:r>
              <a:rPr lang="ru-RU" sz="1600" dirty="0" err="1" smtClean="0">
                <a:latin typeface="+mn-lt"/>
              </a:rPr>
              <a:t>Рособрнадзора</a:t>
            </a:r>
            <a:endParaRPr lang="ru-RU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финансовых показателей по </a:t>
            </a:r>
            <a:r>
              <a:rPr lang="en-US" sz="1600" dirty="0" err="1" smtClean="0">
                <a:latin typeface="+mn-lt"/>
              </a:rPr>
              <a:t>api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с </a:t>
            </a:r>
            <a:r>
              <a:rPr lang="en-US" sz="1600" dirty="0" smtClean="0">
                <a:latin typeface="+mn-lt"/>
              </a:rPr>
              <a:t>bus.gov.ru: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финансового состояния (блок </a:t>
            </a:r>
            <a:r>
              <a:rPr lang="en-US" sz="1600" dirty="0" err="1" smtClean="0"/>
              <a:t>indicatorsOfFinancialCondition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по поступлениям и выплатам учреждения (блок </a:t>
            </a:r>
            <a:r>
              <a:rPr lang="en-US" sz="1600" dirty="0" err="1" smtClean="0"/>
              <a:t>planPaymentIndexes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planPaymentIndexesMain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expensePaymentIndexes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temporaryResourcesList</a:t>
            </a:r>
            <a:endParaRPr lang="en-US" sz="1600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Всего 800 ВУЗов в реестре организаций, осуществляющих образовательную деятельность по имеющим государственную аккредитацию образовательным программам.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На </a:t>
            </a:r>
            <a:r>
              <a:rPr lang="en-US" sz="1200" dirty="0" smtClean="0"/>
              <a:t>bus.gov.ru </a:t>
            </a:r>
            <a:r>
              <a:rPr lang="ru-RU" sz="1200" dirty="0" smtClean="0"/>
              <a:t>финансовая информация доступна для загрузки для 71.5 %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Сформирован перечень ВУЗов, для которых недоступна финансовая информация.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2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списка ВУЗов </a:t>
            </a:r>
            <a:r>
              <a:rPr lang="ru-RU" sz="1600" dirty="0" err="1" smtClean="0">
                <a:latin typeface="+mn-lt"/>
              </a:rPr>
              <a:t>Рособрнадзора</a:t>
            </a:r>
            <a:endParaRPr lang="ru-RU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финансовых показателей по </a:t>
            </a:r>
            <a:r>
              <a:rPr lang="en-US" sz="1600" dirty="0" err="1" smtClean="0">
                <a:latin typeface="+mn-lt"/>
              </a:rPr>
              <a:t>api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с </a:t>
            </a:r>
            <a:r>
              <a:rPr lang="en-US" sz="1600" dirty="0" smtClean="0">
                <a:latin typeface="+mn-lt"/>
              </a:rPr>
              <a:t>bus.gov.ru: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финансового состояния (блок </a:t>
            </a:r>
            <a:r>
              <a:rPr lang="en-US" sz="1600" dirty="0" err="1" smtClean="0"/>
              <a:t>indicatorsOfFinancialCondition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по поступлениям и выплатам учреждения (блок </a:t>
            </a:r>
            <a:r>
              <a:rPr lang="en-US" sz="1600" dirty="0" err="1" smtClean="0"/>
              <a:t>planPaymentIndexes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planPaymentIndexesMain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expensePaymentIndexes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temporaryResourcesList</a:t>
            </a:r>
            <a:endParaRPr lang="en-US" sz="1600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Всего 800 ВУЗов в реестре организаций, осуществляющих образовательную деятельность по имеющим государственную аккредитацию образовательным программам.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На </a:t>
            </a:r>
            <a:r>
              <a:rPr lang="en-US" sz="1200" dirty="0" smtClean="0"/>
              <a:t>bus.gov.ru </a:t>
            </a:r>
            <a:r>
              <a:rPr lang="ru-RU" sz="1200" dirty="0" smtClean="0"/>
              <a:t>финансовая информация доступна для загрузки для 71.5 %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Сформирован перечень ВУЗов, для которых недоступна финансовая информация.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92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списка ВУЗов </a:t>
            </a:r>
            <a:r>
              <a:rPr lang="ru-RU" sz="1600" dirty="0" err="1" smtClean="0">
                <a:latin typeface="+mn-lt"/>
              </a:rPr>
              <a:t>Рособрнадзора</a:t>
            </a:r>
            <a:endParaRPr lang="ru-RU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финансовых показателей по </a:t>
            </a:r>
            <a:r>
              <a:rPr lang="en-US" sz="1600" dirty="0" err="1" smtClean="0">
                <a:latin typeface="+mn-lt"/>
              </a:rPr>
              <a:t>api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с </a:t>
            </a:r>
            <a:r>
              <a:rPr lang="en-US" sz="1600" dirty="0" smtClean="0">
                <a:latin typeface="+mn-lt"/>
              </a:rPr>
              <a:t>bus.gov.ru: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финансового состояния (блок </a:t>
            </a:r>
            <a:r>
              <a:rPr lang="en-US" sz="1600" dirty="0" err="1" smtClean="0"/>
              <a:t>indicatorsOfFinancialCondition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по поступлениям и выплатам учреждения (блок </a:t>
            </a:r>
            <a:r>
              <a:rPr lang="en-US" sz="1600" dirty="0" err="1" smtClean="0"/>
              <a:t>planPaymentIndexes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planPaymentIndexesMain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expensePaymentIndexes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temporaryResourcesList</a:t>
            </a:r>
            <a:endParaRPr lang="en-US" sz="1600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Всего 800 ВУЗов в реестре организаций, осуществляющих образовательную деятельность по имеющим государственную аккредитацию образовательным программам.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На </a:t>
            </a:r>
            <a:r>
              <a:rPr lang="en-US" sz="1200" dirty="0" smtClean="0"/>
              <a:t>bus.gov.ru </a:t>
            </a:r>
            <a:r>
              <a:rPr lang="ru-RU" sz="1200" dirty="0" smtClean="0"/>
              <a:t>финансовая информация доступна для загрузки для 71.5 %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Сформирован перечень ВУЗов, для которых недоступна финансовая информация.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54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списка ВУЗов </a:t>
            </a:r>
            <a:r>
              <a:rPr lang="ru-RU" sz="1600" dirty="0" err="1" smtClean="0">
                <a:latin typeface="+mn-lt"/>
              </a:rPr>
              <a:t>Рособрнадзора</a:t>
            </a:r>
            <a:endParaRPr lang="ru-RU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финансовых показателей по </a:t>
            </a:r>
            <a:r>
              <a:rPr lang="en-US" sz="1600" dirty="0" err="1" smtClean="0">
                <a:latin typeface="+mn-lt"/>
              </a:rPr>
              <a:t>api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с </a:t>
            </a:r>
            <a:r>
              <a:rPr lang="en-US" sz="1600" dirty="0" smtClean="0">
                <a:latin typeface="+mn-lt"/>
              </a:rPr>
              <a:t>bus.gov.ru: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финансового состояния (блок </a:t>
            </a:r>
            <a:r>
              <a:rPr lang="en-US" sz="1600" dirty="0" err="1" smtClean="0"/>
              <a:t>indicatorsOfFinancialCondition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по поступлениям и выплатам учреждения (блок </a:t>
            </a:r>
            <a:r>
              <a:rPr lang="en-US" sz="1600" dirty="0" err="1" smtClean="0"/>
              <a:t>planPaymentIndexes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planPaymentIndexesMain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expensePaymentIndexes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temporaryResourcesList</a:t>
            </a:r>
            <a:endParaRPr lang="en-US" sz="1600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Всего 800 ВУЗов в реестре организаций, осуществляющих образовательную деятельность по имеющим государственную аккредитацию образовательным программам.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На </a:t>
            </a:r>
            <a:r>
              <a:rPr lang="en-US" sz="1200" dirty="0" smtClean="0"/>
              <a:t>bus.gov.ru </a:t>
            </a:r>
            <a:r>
              <a:rPr lang="ru-RU" sz="1200" dirty="0" smtClean="0"/>
              <a:t>финансовая информация доступна для загрузки для 71.5 %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Сформирован перечень ВУЗов, для которых недоступна финансовая информация.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9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списка ВУЗов </a:t>
            </a:r>
            <a:r>
              <a:rPr lang="ru-RU" sz="1600" dirty="0" err="1" smtClean="0">
                <a:latin typeface="+mn-lt"/>
              </a:rPr>
              <a:t>Рособрнадзора</a:t>
            </a:r>
            <a:endParaRPr lang="ru-RU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+mn-lt"/>
              </a:rPr>
              <a:t>Загрузка финансовых показателей по </a:t>
            </a:r>
            <a:r>
              <a:rPr lang="en-US" sz="1600" dirty="0" err="1" smtClean="0">
                <a:latin typeface="+mn-lt"/>
              </a:rPr>
              <a:t>api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с </a:t>
            </a:r>
            <a:r>
              <a:rPr lang="en-US" sz="1600" dirty="0" smtClean="0">
                <a:latin typeface="+mn-lt"/>
              </a:rPr>
              <a:t>bus.gov.ru: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финансового состояния (блок </a:t>
            </a:r>
            <a:r>
              <a:rPr lang="en-US" sz="1600" dirty="0" err="1" smtClean="0"/>
              <a:t>indicatorsOfFinancialCondition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Показатели по поступлениям и выплатам учреждения (блок </a:t>
            </a:r>
            <a:r>
              <a:rPr lang="en-US" sz="1600" dirty="0" err="1" smtClean="0"/>
              <a:t>planPaymentIndexes</a:t>
            </a:r>
            <a:r>
              <a:rPr lang="en-US" sz="1600" dirty="0" smtClean="0"/>
              <a:t>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planPaymentIndexesMain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expensePaymentIndexes</a:t>
            </a:r>
            <a:endParaRPr lang="en-US" sz="16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temporaryResourcesList</a:t>
            </a:r>
            <a:endParaRPr lang="en-US" sz="1600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Всего 800 ВУЗов в реестре организаций, осуществляющих образовательную деятельность по имеющим государственную аккредитацию образовательным программам.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На </a:t>
            </a:r>
            <a:r>
              <a:rPr lang="en-US" sz="1200" dirty="0" smtClean="0"/>
              <a:t>bus.gov.ru </a:t>
            </a:r>
            <a:r>
              <a:rPr lang="ru-RU" sz="1200" dirty="0" smtClean="0"/>
              <a:t>финансовая информация доступна для загрузки для 71.5 %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Сформирован перечень ВУЗов, для которых недоступна финансовая информация.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4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Удалили строки, в которых все столбцы </a:t>
            </a:r>
            <a:r>
              <a:rPr lang="en-US" dirty="0" err="1" smtClean="0"/>
              <a:t>NaN</a:t>
            </a:r>
            <a:r>
              <a:rPr lang="ru-RU" dirty="0" smtClean="0"/>
              <a:t>,</a:t>
            </a:r>
            <a:r>
              <a:rPr lang="ru-RU" baseline="0" dirty="0" smtClean="0"/>
              <a:t> во всех остальных случаях заменили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ru-RU" baseline="0" dirty="0" smtClean="0"/>
              <a:t>нулем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Удаление строк с одними нулями (Число строк с одними нулями = 6)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Удаление столбцов,</a:t>
            </a:r>
            <a:r>
              <a:rPr lang="ru-RU" baseline="0" dirty="0" smtClean="0"/>
              <a:t> где больше 60% нулей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depositCash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others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debentures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sumDelayedPayable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'firstPlanYearFz44Sum1', 'firstPlanYearFz223Sum1', 'firstPlanYearTotalSum1', 'secondPlanYearFz44Sum1', 'secondPlanYearFz223Sum1', 'secondPlanYearTotalSum1'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Устранение неявного дублирования в данных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за 2018 год у 137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ВУЗов несколько записей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/>
              <a:t>за 2019 год у 131 ВУЗа несколько записей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BA3A-BB11-4E43-93CC-2032EF922D7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9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Темный">
    <p:bg>
      <p:bgPr>
        <a:solidFill>
          <a:srgbClr val="040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581A48C1-2258-0648-8E9C-B066473A6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033265" y="3195597"/>
            <a:ext cx="105156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ts val="5700"/>
              </a:lnSpc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Эффективная презентация: </a:t>
            </a:r>
            <a:br>
              <a:rPr lang="ru-RU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логика дизайна и </a:t>
            </a:r>
            <a:r>
              <a:rPr lang="ru-RU" sz="4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брендинга</a:t>
            </a: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СП </a:t>
            </a:r>
            <a:r>
              <a:rPr lang="ru-RU" sz="4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РФ</a:t>
            </a:r>
            <a:endParaRPr lang="ru-RU" sz="4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6"/>
          <p:cNvSpPr txBox="1"/>
          <p:nvPr userDrawn="1"/>
        </p:nvSpPr>
        <p:spPr>
          <a:xfrm>
            <a:off x="10696480" y="892708"/>
            <a:ext cx="79200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600" dirty="0" smtClean="0">
                <a:solidFill>
                  <a:schemeClr val="bg1"/>
                </a:solidFill>
                <a:latin typeface="+mn-lt"/>
                <a:cs typeface="Calibri"/>
              </a:rPr>
              <a:t>2020</a:t>
            </a:r>
            <a:endParaRPr sz="16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06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с подписью">
    <p:bg>
      <p:bgPr>
        <a:solidFill>
          <a:srgbClr val="040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 userDrawn="1"/>
        </p:nvCxnSpPr>
        <p:spPr>
          <a:xfrm>
            <a:off x="1140282" y="6124776"/>
            <a:ext cx="10626338" cy="0"/>
          </a:xfrm>
          <a:prstGeom prst="line">
            <a:avLst/>
          </a:prstGeom>
          <a:ln w="15875">
            <a:solidFill>
              <a:srgbClr val="899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3"/>
          <p:cNvSpPr/>
          <p:nvPr userDrawn="1"/>
        </p:nvSpPr>
        <p:spPr>
          <a:xfrm>
            <a:off x="1164804" y="6343650"/>
            <a:ext cx="291600" cy="2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5"/>
          </p:nvPr>
        </p:nvSpPr>
        <p:spPr>
          <a:xfrm>
            <a:off x="8258344" y="1265238"/>
            <a:ext cx="2987675" cy="360838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4" name="Рисунок 3"/>
          <p:cNvSpPr>
            <a:spLocks noGrp="1"/>
          </p:cNvSpPr>
          <p:nvPr>
            <p:ph type="pic" sz="quarter" idx="17"/>
          </p:nvPr>
        </p:nvSpPr>
        <p:spPr>
          <a:xfrm>
            <a:off x="4653911" y="1265238"/>
            <a:ext cx="2987675" cy="360838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6" name="Рисунок 3"/>
          <p:cNvSpPr>
            <a:spLocks noGrp="1"/>
          </p:cNvSpPr>
          <p:nvPr>
            <p:ph type="pic" sz="quarter" idx="19"/>
          </p:nvPr>
        </p:nvSpPr>
        <p:spPr>
          <a:xfrm>
            <a:off x="1050852" y="1265238"/>
            <a:ext cx="2987675" cy="360838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0852" y="280062"/>
            <a:ext cx="11059633" cy="79382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Фотографии с подписями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0" hasCustomPrompt="1"/>
          </p:nvPr>
        </p:nvSpPr>
        <p:spPr>
          <a:xfrm>
            <a:off x="1050925" y="5082363"/>
            <a:ext cx="2987602" cy="104221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Подпись к фотографии</a:t>
            </a:r>
            <a:endParaRPr lang="ru-RU" dirty="0"/>
          </a:p>
        </p:txBody>
      </p:sp>
      <p:sp>
        <p:nvSpPr>
          <p:cNvPr id="15" name="Объект 3"/>
          <p:cNvSpPr>
            <a:spLocks noGrp="1"/>
          </p:cNvSpPr>
          <p:nvPr>
            <p:ph sz="quarter" idx="21" hasCustomPrompt="1"/>
          </p:nvPr>
        </p:nvSpPr>
        <p:spPr>
          <a:xfrm>
            <a:off x="4653911" y="5082363"/>
            <a:ext cx="2987602" cy="104221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Подпись к фотографии</a:t>
            </a:r>
            <a:endParaRPr lang="ru-RU" dirty="0"/>
          </a:p>
        </p:txBody>
      </p:sp>
      <p:sp>
        <p:nvSpPr>
          <p:cNvPr id="20" name="Объект 3"/>
          <p:cNvSpPr>
            <a:spLocks noGrp="1"/>
          </p:cNvSpPr>
          <p:nvPr>
            <p:ph sz="quarter" idx="22" hasCustomPrompt="1"/>
          </p:nvPr>
        </p:nvSpPr>
        <p:spPr>
          <a:xfrm>
            <a:off x="8258417" y="5082363"/>
            <a:ext cx="2987602" cy="104221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Подпись к фотографии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на светло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graphicFrame>
        <p:nvGraphicFramePr>
          <p:cNvPr id="73" name="Таблица 72">
            <a:extLst>
              <a:ext uri="{FF2B5EF4-FFF2-40B4-BE49-F238E27FC236}">
                <a16:creationId xmlns="" xmlns:a16="http://schemas.microsoft.com/office/drawing/2014/main" id="{2739D2EE-65DE-48A8-B3CB-270276FD243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93557" y="-16015892"/>
          <a:ext cx="2117915" cy="208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915">
                  <a:extLst>
                    <a:ext uri="{9D8B030D-6E8A-4147-A177-3AD203B41FA5}">
                      <a16:colId xmlns="" xmlns:a16="http://schemas.microsoft.com/office/drawing/2014/main" val="785086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rgbClr val="21ECE0"/>
                          </a:solidFill>
                          <a:latin typeface="Arial" pitchFamily="34" charset="0"/>
                          <a:cs typeface="Arial" pitchFamily="34" charset="0"/>
                        </a:rPr>
                        <a:t>Мероприятия</a:t>
                      </a:r>
                    </a:p>
                  </a:txBody>
                  <a:tcPr marL="69945" marR="69945" marT="34973" marB="349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76482297"/>
                  </a:ext>
                </a:extLst>
              </a:tr>
              <a:tr h="103899"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Пленарные</a:t>
                      </a:r>
                      <a:r>
                        <a:rPr lang="ru-RU" sz="11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ru-RU" sz="11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заседания</a:t>
                      </a:r>
                      <a:endParaRPr lang="ru-RU" sz="11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2239460"/>
                  </a:ext>
                </a:extLst>
              </a:tr>
              <a:tr h="225522"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Заседания</a:t>
                      </a:r>
                      <a:b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комитетов </a:t>
                      </a:r>
                      <a:b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и подкомитетов</a:t>
                      </a: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96238626"/>
                  </a:ext>
                </a:extLst>
              </a:tr>
              <a:tr h="216885">
                <a:tc>
                  <a:txBody>
                    <a:bodyPr/>
                    <a:lstStyle/>
                    <a:p>
                      <a:pPr algn="r"/>
                      <a: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Заседаний</a:t>
                      </a:r>
                      <a:b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«круглых столов» </a:t>
                      </a:r>
                      <a:b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 «парламентских слушаний»</a:t>
                      </a:r>
                      <a:endParaRPr lang="ru-RU" sz="11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24185684"/>
                  </a:ext>
                </a:extLst>
              </a:tr>
              <a:tr h="249720"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Иные мероприятия</a:t>
                      </a: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7915290"/>
                  </a:ext>
                </a:extLst>
              </a:tr>
            </a:tbl>
          </a:graphicData>
        </a:graphic>
      </p:graphicFrame>
      <p:pic>
        <p:nvPicPr>
          <p:cNvPr id="110" name="Рисунок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98" y="6343650"/>
            <a:ext cx="292506" cy="292506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 userDrawn="1"/>
        </p:nvCxnSpPr>
        <p:spPr>
          <a:xfrm>
            <a:off x="1140282" y="6124776"/>
            <a:ext cx="10626338" cy="0"/>
          </a:xfrm>
          <a:prstGeom prst="line">
            <a:avLst/>
          </a:prstGeom>
          <a:ln w="15875">
            <a:solidFill>
              <a:srgbClr val="899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иаграмма 3"/>
          <p:cNvSpPr>
            <a:spLocks noGrp="1"/>
          </p:cNvSpPr>
          <p:nvPr>
            <p:ph type="chart" sz="quarter" idx="13"/>
          </p:nvPr>
        </p:nvSpPr>
        <p:spPr>
          <a:xfrm>
            <a:off x="1050860" y="1264278"/>
            <a:ext cx="4679950" cy="4699000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4" hasCustomPrompt="1"/>
          </p:nvPr>
        </p:nvSpPr>
        <p:spPr>
          <a:xfrm>
            <a:off x="6816134" y="1264278"/>
            <a:ext cx="5035550" cy="213677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+mj-lt"/>
              </a:defRPr>
            </a:lvl1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Небольшая подпись, поясняющая простой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барчарт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нескольких словах и короткий вывод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Небольшая подпись, поясняющая простой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барчарт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нескольких словах и короткий вывод</a:t>
            </a:r>
          </a:p>
        </p:txBody>
      </p:sp>
      <p:sp>
        <p:nvSpPr>
          <p:cNvPr id="28" name="Объект 6"/>
          <p:cNvSpPr>
            <a:spLocks noGrp="1"/>
          </p:cNvSpPr>
          <p:nvPr>
            <p:ph sz="quarter" idx="15" hasCustomPrompt="1"/>
          </p:nvPr>
        </p:nvSpPr>
        <p:spPr>
          <a:xfrm>
            <a:off x="6816134" y="4873625"/>
            <a:ext cx="5035550" cy="122988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легенда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40226" y="343859"/>
            <a:ext cx="10811457" cy="66623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 smtClean="0"/>
              <a:t>График с пояснением</a:t>
            </a: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на темном">
    <p:bg>
      <p:bgPr>
        <a:solidFill>
          <a:srgbClr val="040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 userDrawn="1"/>
        </p:nvCxnSpPr>
        <p:spPr>
          <a:xfrm>
            <a:off x="1140282" y="6124776"/>
            <a:ext cx="10626338" cy="0"/>
          </a:xfrm>
          <a:prstGeom prst="line">
            <a:avLst/>
          </a:prstGeom>
          <a:ln w="15875">
            <a:solidFill>
              <a:srgbClr val="899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3"/>
          <p:cNvSpPr/>
          <p:nvPr userDrawn="1"/>
        </p:nvSpPr>
        <p:spPr>
          <a:xfrm>
            <a:off x="1164804" y="6343650"/>
            <a:ext cx="291600" cy="2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13"/>
          </p:nvPr>
        </p:nvSpPr>
        <p:spPr>
          <a:xfrm>
            <a:off x="1031875" y="1233488"/>
            <a:ext cx="10823575" cy="4454931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31874" y="343859"/>
            <a:ext cx="10823575" cy="676866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График на темном слайде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+ структура инфо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graphicFrame>
        <p:nvGraphicFramePr>
          <p:cNvPr id="73" name="Таблица 72">
            <a:extLst>
              <a:ext uri="{FF2B5EF4-FFF2-40B4-BE49-F238E27FC236}">
                <a16:creationId xmlns="" xmlns:a16="http://schemas.microsoft.com/office/drawing/2014/main" id="{2739D2EE-65DE-48A8-B3CB-270276FD24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53968815"/>
              </p:ext>
            </p:extLst>
          </p:nvPr>
        </p:nvGraphicFramePr>
        <p:xfrm>
          <a:off x="2393557" y="-16015892"/>
          <a:ext cx="2117915" cy="208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915">
                  <a:extLst>
                    <a:ext uri="{9D8B030D-6E8A-4147-A177-3AD203B41FA5}">
                      <a16:colId xmlns="" xmlns:a16="http://schemas.microsoft.com/office/drawing/2014/main" val="785086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rgbClr val="21ECE0"/>
                          </a:solidFill>
                          <a:latin typeface="Arial" pitchFamily="34" charset="0"/>
                          <a:cs typeface="Arial" pitchFamily="34" charset="0"/>
                        </a:rPr>
                        <a:t>Мероприятия</a:t>
                      </a:r>
                    </a:p>
                  </a:txBody>
                  <a:tcPr marL="69945" marR="69945" marT="34973" marB="349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76482297"/>
                  </a:ext>
                </a:extLst>
              </a:tr>
              <a:tr h="103899"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Пленарные</a:t>
                      </a:r>
                      <a:r>
                        <a:rPr lang="ru-RU" sz="11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ru-RU" sz="11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заседания</a:t>
                      </a:r>
                      <a:endParaRPr lang="ru-RU" sz="11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2239460"/>
                  </a:ext>
                </a:extLst>
              </a:tr>
              <a:tr h="225522"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Заседания</a:t>
                      </a:r>
                      <a:b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комитетов </a:t>
                      </a:r>
                      <a:b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и подкомитетов</a:t>
                      </a: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96238626"/>
                  </a:ext>
                </a:extLst>
              </a:tr>
              <a:tr h="216885">
                <a:tc>
                  <a:txBody>
                    <a:bodyPr/>
                    <a:lstStyle/>
                    <a:p>
                      <a:pPr algn="r"/>
                      <a: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Заседаний</a:t>
                      </a:r>
                      <a:b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«круглых столов» </a:t>
                      </a:r>
                      <a:b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ru-RU" sz="11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 «парламентских слушаний»</a:t>
                      </a:r>
                      <a:endParaRPr lang="ru-RU" sz="11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24185684"/>
                  </a:ext>
                </a:extLst>
              </a:tr>
              <a:tr h="249720"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Иные мероприятия</a:t>
                      </a:r>
                    </a:p>
                  </a:txBody>
                  <a:tcPr marL="69945" marR="69945" marT="34973" marB="349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7915290"/>
                  </a:ext>
                </a:extLst>
              </a:tr>
            </a:tbl>
          </a:graphicData>
        </a:graphic>
      </p:graphicFrame>
      <p:pic>
        <p:nvPicPr>
          <p:cNvPr id="110" name="Рисунок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98" y="6343650"/>
            <a:ext cx="292506" cy="292506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 userDrawn="1"/>
        </p:nvCxnSpPr>
        <p:spPr>
          <a:xfrm>
            <a:off x="1140282" y="6124776"/>
            <a:ext cx="10626338" cy="0"/>
          </a:xfrm>
          <a:prstGeom prst="line">
            <a:avLst/>
          </a:prstGeom>
          <a:ln w="15875">
            <a:solidFill>
              <a:srgbClr val="899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иаграмма 3"/>
          <p:cNvSpPr>
            <a:spLocks noGrp="1"/>
          </p:cNvSpPr>
          <p:nvPr>
            <p:ph type="chart" sz="quarter" idx="13"/>
          </p:nvPr>
        </p:nvSpPr>
        <p:spPr>
          <a:xfrm>
            <a:off x="1050925" y="1258888"/>
            <a:ext cx="4637088" cy="4121187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4"/>
          </p:nvPr>
        </p:nvSpPr>
        <p:spPr>
          <a:xfrm>
            <a:off x="6084286" y="1248698"/>
            <a:ext cx="2952328" cy="126058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Объект 7"/>
          <p:cNvSpPr>
            <a:spLocks noGrp="1"/>
          </p:cNvSpPr>
          <p:nvPr>
            <p:ph sz="quarter" idx="15"/>
          </p:nvPr>
        </p:nvSpPr>
        <p:spPr>
          <a:xfrm>
            <a:off x="9133564" y="1248698"/>
            <a:ext cx="2952328" cy="126058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0925" y="365126"/>
            <a:ext cx="10815010" cy="64496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ru-RU" dirty="0" smtClean="0"/>
              <a:t>График и цифры</a:t>
            </a:r>
            <a:endParaRPr lang="ru-RU" dirty="0"/>
          </a:p>
        </p:txBody>
      </p:sp>
      <p:sp>
        <p:nvSpPr>
          <p:cNvPr id="15" name="Объект 7"/>
          <p:cNvSpPr>
            <a:spLocks noGrp="1"/>
          </p:cNvSpPr>
          <p:nvPr>
            <p:ph sz="quarter" idx="16"/>
          </p:nvPr>
        </p:nvSpPr>
        <p:spPr>
          <a:xfrm>
            <a:off x="6084286" y="2694726"/>
            <a:ext cx="2952328" cy="126058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7"/>
          <p:cNvSpPr>
            <a:spLocks noGrp="1"/>
          </p:cNvSpPr>
          <p:nvPr>
            <p:ph sz="quarter" idx="17"/>
          </p:nvPr>
        </p:nvSpPr>
        <p:spPr>
          <a:xfrm>
            <a:off x="9133564" y="2694726"/>
            <a:ext cx="2952328" cy="126058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7"/>
          <p:cNvSpPr>
            <a:spLocks noGrp="1"/>
          </p:cNvSpPr>
          <p:nvPr>
            <p:ph sz="quarter" idx="18"/>
          </p:nvPr>
        </p:nvSpPr>
        <p:spPr>
          <a:xfrm>
            <a:off x="6084286" y="4119489"/>
            <a:ext cx="2952328" cy="126058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7"/>
          <p:cNvSpPr>
            <a:spLocks noGrp="1"/>
          </p:cNvSpPr>
          <p:nvPr>
            <p:ph sz="quarter" idx="19"/>
          </p:nvPr>
        </p:nvSpPr>
        <p:spPr>
          <a:xfrm>
            <a:off x="9133564" y="4119489"/>
            <a:ext cx="2952328" cy="126058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rgbClr val="040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BEE276AE-3809-46D7-BDCB-BAE7114B2390}"/>
              </a:ext>
            </a:extLst>
          </p:cNvPr>
          <p:cNvSpPr/>
          <p:nvPr userDrawn="1"/>
        </p:nvSpPr>
        <p:spPr>
          <a:xfrm>
            <a:off x="3427871" y="4776215"/>
            <a:ext cx="53362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Департамент пресс-службы и информации</a:t>
            </a:r>
            <a:br>
              <a:rPr lang="ru-RU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Счетной палаты </a:t>
            </a:r>
            <a:r>
              <a:rPr lang="ru-RU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Российской Федерации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ветлы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0" y="0"/>
            <a:ext cx="10696480" cy="6945674"/>
            <a:chOff x="0" y="0"/>
            <a:chExt cx="17415652" cy="11308715"/>
          </a:xfrm>
        </p:grpSpPr>
        <p:sp>
          <p:nvSpPr>
            <p:cNvPr id="8" name="object 3"/>
            <p:cNvSpPr/>
            <p:nvPr/>
          </p:nvSpPr>
          <p:spPr>
            <a:xfrm>
              <a:off x="0" y="0"/>
              <a:ext cx="12141200" cy="11308715"/>
            </a:xfrm>
            <a:custGeom>
              <a:avLst/>
              <a:gdLst/>
              <a:ahLst/>
              <a:cxnLst/>
              <a:rect l="l" t="t" r="r" b="b"/>
              <a:pathLst>
                <a:path w="12141200" h="11308715">
                  <a:moveTo>
                    <a:pt x="3903301" y="0"/>
                  </a:moveTo>
                  <a:lnTo>
                    <a:pt x="1181416" y="0"/>
                  </a:lnTo>
                  <a:lnTo>
                    <a:pt x="0" y="1614081"/>
                  </a:lnTo>
                  <a:lnTo>
                    <a:pt x="0" y="11308556"/>
                  </a:lnTo>
                  <a:lnTo>
                    <a:pt x="12140879" y="11308556"/>
                  </a:lnTo>
                  <a:lnTo>
                    <a:pt x="3903301" y="0"/>
                  </a:lnTo>
                  <a:close/>
                </a:path>
              </a:pathLst>
            </a:custGeom>
            <a:solidFill>
              <a:srgbClr val="04082A">
                <a:alpha val="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"/>
            <p:cNvSpPr/>
            <p:nvPr/>
          </p:nvSpPr>
          <p:spPr>
            <a:xfrm>
              <a:off x="6329187" y="3717164"/>
              <a:ext cx="11086465" cy="7591425"/>
            </a:xfrm>
            <a:custGeom>
              <a:avLst/>
              <a:gdLst/>
              <a:ahLst/>
              <a:cxnLst/>
              <a:rect l="l" t="t" r="r" b="b"/>
              <a:pathLst>
                <a:path w="11086465" h="7591425">
                  <a:moveTo>
                    <a:pt x="5556473" y="0"/>
                  </a:moveTo>
                  <a:lnTo>
                    <a:pt x="0" y="7591391"/>
                  </a:lnTo>
                  <a:lnTo>
                    <a:pt x="11086328" y="7591391"/>
                  </a:lnTo>
                  <a:lnTo>
                    <a:pt x="5556473" y="0"/>
                  </a:lnTo>
                  <a:close/>
                </a:path>
              </a:pathLst>
            </a:custGeom>
            <a:solidFill>
              <a:srgbClr val="04082A">
                <a:alpha val="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6"/>
          <p:cNvSpPr txBox="1"/>
          <p:nvPr userDrawn="1"/>
        </p:nvSpPr>
        <p:spPr>
          <a:xfrm>
            <a:off x="10696480" y="892708"/>
            <a:ext cx="79200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600" dirty="0" smtClean="0">
                <a:latin typeface="+mn-lt"/>
                <a:cs typeface="Calibri"/>
              </a:rPr>
              <a:t>2020</a:t>
            </a:r>
            <a:endParaRPr sz="1600" dirty="0">
              <a:latin typeface="+mn-lt"/>
              <a:cs typeface="Calibri"/>
            </a:endParaRPr>
          </a:p>
        </p:txBody>
      </p:sp>
      <p:sp>
        <p:nvSpPr>
          <p:cNvPr id="11" name="object 4"/>
          <p:cNvSpPr/>
          <p:nvPr userDrawn="1"/>
        </p:nvSpPr>
        <p:spPr>
          <a:xfrm>
            <a:off x="986565" y="587594"/>
            <a:ext cx="735357" cy="817340"/>
          </a:xfrm>
          <a:prstGeom prst="rect">
            <a:avLst/>
          </a:prstGeom>
          <a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033265" y="3472837"/>
            <a:ext cx="10059215" cy="21283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lnSpc>
                <a:spcPts val="5700"/>
              </a:lnSpc>
            </a:pPr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Эффективная презентация: </a:t>
            </a:r>
            <a:b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логика дизайна и </a:t>
            </a:r>
            <a:r>
              <a:rPr lang="ru-RU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брендинга</a:t>
            </a:r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СП </a:t>
            </a:r>
            <a:r>
              <a:rPr lang="ru-RU" sz="4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5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писок,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45224" y="365125"/>
            <a:ext cx="10798844" cy="1325563"/>
          </a:xfrm>
        </p:spPr>
        <p:txBody>
          <a:bodyPr/>
          <a:lstStyle>
            <a:lvl1pPr>
              <a:defRPr sz="4400">
                <a:latin typeface="+mj-lt"/>
              </a:defRPr>
            </a:lvl1pPr>
          </a:lstStyle>
          <a:p>
            <a:pPr>
              <a:lnSpc>
                <a:spcPts val="5000"/>
              </a:lnSpc>
            </a:pPr>
            <a:r>
              <a:rPr lang="ru-RU" sz="3600" dirty="0" smtClean="0">
                <a:solidFill>
                  <a:srgbClr val="030829"/>
                </a:solidFill>
                <a:latin typeface="TT Jenevers" panose="02000505070000020003" pitchFamily="2" charset="0"/>
              </a:rPr>
              <a:t>Маркированный список</a:t>
            </a:r>
            <a:endParaRPr lang="en-US" sz="3600" dirty="0">
              <a:solidFill>
                <a:srgbClr val="030829"/>
              </a:solidFill>
              <a:latin typeface="TT Jenever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45224" y="1967023"/>
            <a:ext cx="10798844" cy="3648773"/>
          </a:xfrm>
        </p:spPr>
        <p:txBody>
          <a:bodyPr>
            <a:normAutofit/>
          </a:bodyPr>
          <a:lstStyle>
            <a:lvl2pPr marL="742950" indent="-285750" algn="l">
              <a:lnSpc>
                <a:spcPct val="150000"/>
              </a:lnSpc>
              <a:buFont typeface="Arial" pitchFamily="34" charset="0"/>
              <a:buChar char="•"/>
              <a:defRPr sz="1800">
                <a:latin typeface="Times New Roman" pitchFamily="18" charset="0"/>
                <a:cs typeface="Times New Roman" pitchFamily="18" charset="0"/>
              </a:defRPr>
            </a:lvl2pPr>
          </a:lstStyle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T Jenevers Light" panose="02000505060000020003" pitchFamily="2" charset="0"/>
              </a:rPr>
              <a:t>Лаконичность 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T Jenevers Light" panose="02000505060000020003" pitchFamily="2" charset="0"/>
              </a:rPr>
              <a:t>Строгость и стройность – отклонения возможны только в редких случаях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T Jenevers Light" panose="02000505060000020003" pitchFamily="2" charset="0"/>
              </a:rPr>
              <a:t>Минимализм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T Jenevers Light" panose="02000505060000020003" pitchFamily="2" charset="0"/>
              </a:rPr>
              <a:t>Воздушность и легкость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T Jenevers Light" panose="02000505060000020003" pitchFamily="2" charset="0"/>
              </a:rPr>
              <a:t>Акцентирование на важном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T Jenevers Light" panose="02000505060000020003" pitchFamily="2" charset="0"/>
              </a:rPr>
              <a:t>Умеренность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40282" y="6124776"/>
            <a:ext cx="10626338" cy="511380"/>
            <a:chOff x="1140282" y="6124776"/>
            <a:chExt cx="10626338" cy="511380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898" y="6343650"/>
              <a:ext cx="292506" cy="292506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/>
            <p:cNvCxnSpPr/>
            <p:nvPr/>
          </p:nvCxnSpPr>
          <p:spPr>
            <a:xfrm>
              <a:off x="1140282" y="6124776"/>
              <a:ext cx="10626338" cy="0"/>
            </a:xfrm>
            <a:prstGeom prst="line">
              <a:avLst/>
            </a:prstGeom>
            <a:ln w="15875">
              <a:solidFill>
                <a:srgbClr val="8991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с марке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5950" y="365125"/>
            <a:ext cx="10710669" cy="1325563"/>
          </a:xfrm>
        </p:spPr>
        <p:txBody>
          <a:bodyPr/>
          <a:lstStyle>
            <a:lvl1pPr>
              <a:defRPr sz="4400" baseline="0">
                <a:latin typeface="+mj-lt"/>
              </a:defRPr>
            </a:lvl1pPr>
          </a:lstStyle>
          <a:p>
            <a:r>
              <a:rPr lang="ru-RU" sz="3600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Два маркированных списка </a:t>
            </a:r>
            <a:endParaRPr lang="en-US" sz="3600" dirty="0">
              <a:solidFill>
                <a:srgbClr val="03082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1140282" y="6124776"/>
            <a:ext cx="10626338" cy="511380"/>
            <a:chOff x="1140282" y="6124776"/>
            <a:chExt cx="10626338" cy="511380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898" y="6343650"/>
              <a:ext cx="292506" cy="292506"/>
            </a:xfrm>
            <a:prstGeom prst="rect">
              <a:avLst/>
            </a:prstGeom>
          </p:spPr>
        </p:pic>
        <p:cxnSp>
          <p:nvCxnSpPr>
            <p:cNvPr id="29" name="Прямая соединительная линия 28"/>
            <p:cNvCxnSpPr/>
            <p:nvPr/>
          </p:nvCxnSpPr>
          <p:spPr>
            <a:xfrm>
              <a:off x="1140282" y="6124776"/>
              <a:ext cx="10626338" cy="0"/>
            </a:xfrm>
            <a:prstGeom prst="line">
              <a:avLst/>
            </a:prstGeom>
            <a:ln w="15875">
              <a:solidFill>
                <a:srgbClr val="8991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055688" y="1987550"/>
            <a:ext cx="5026025" cy="360521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ru-RU" dirty="0" smtClean="0"/>
              <a:t>Что есть:</a:t>
            </a:r>
          </a:p>
          <a:p>
            <a:pPr lvl="0"/>
            <a:endParaRPr lang="ru-RU" dirty="0" smtClean="0"/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Новый и единственный логотип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Четкое шрифтовое расписание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Цветовая схема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Паттерны оформления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Шаблоны публичных продуктов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Здравый смысл</a:t>
            </a:r>
          </a:p>
          <a:p>
            <a:pPr lvl="0"/>
            <a:endParaRPr lang="ru-RU" dirty="0" smtClean="0"/>
          </a:p>
          <a:p>
            <a:pPr lvl="0"/>
            <a:endParaRPr lang="ru-RU" dirty="0"/>
          </a:p>
        </p:txBody>
      </p:sp>
      <p:sp>
        <p:nvSpPr>
          <p:cNvPr id="15" name="Объект 3"/>
          <p:cNvSpPr>
            <a:spLocks noGrp="1"/>
          </p:cNvSpPr>
          <p:nvPr>
            <p:ph sz="quarter" idx="16" hasCustomPrompt="1"/>
          </p:nvPr>
        </p:nvSpPr>
        <p:spPr>
          <a:xfrm>
            <a:off x="6829168" y="1987550"/>
            <a:ext cx="5026025" cy="360521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ru-RU" dirty="0" smtClean="0"/>
              <a:t>Что есть:</a:t>
            </a:r>
          </a:p>
          <a:p>
            <a:pPr lvl="0"/>
            <a:endParaRPr lang="ru-RU" dirty="0" smtClean="0"/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Новый и единственный логотип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Четкое шрифтовое расписание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Цветовая схема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Паттерны оформления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Шаблоны публичных продуктов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30829"/>
                </a:solidFill>
                <a:latin typeface="Times New Roman" pitchFamily="18" charset="0"/>
                <a:cs typeface="Times New Roman" pitchFamily="18" charset="0"/>
              </a:rPr>
              <a:t>Здравый смысл</a:t>
            </a:r>
          </a:p>
          <a:p>
            <a:pPr lvl="0"/>
            <a:endParaRPr lang="ru-RU" dirty="0" smtClean="0"/>
          </a:p>
          <a:p>
            <a:pPr lvl="0"/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, таймлайн ">
    <p:bg>
      <p:bgPr>
        <a:solidFill>
          <a:srgbClr val="040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 userDrawn="1"/>
        </p:nvCxnSpPr>
        <p:spPr>
          <a:xfrm>
            <a:off x="1140282" y="6124776"/>
            <a:ext cx="10626338" cy="0"/>
          </a:xfrm>
          <a:prstGeom prst="line">
            <a:avLst/>
          </a:prstGeom>
          <a:ln w="15875">
            <a:solidFill>
              <a:srgbClr val="899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3"/>
          <p:cNvSpPr/>
          <p:nvPr userDrawn="1"/>
        </p:nvSpPr>
        <p:spPr>
          <a:xfrm>
            <a:off x="1164804" y="6343650"/>
            <a:ext cx="291600" cy="2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1036608" y="1017939"/>
            <a:ext cx="10807460" cy="5106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36608" y="365125"/>
            <a:ext cx="10515600" cy="65281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Схема или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5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1052662" y="365125"/>
            <a:ext cx="10515600" cy="1325563"/>
          </a:xfrm>
        </p:spPr>
        <p:txBody>
          <a:bodyPr/>
          <a:lstStyle>
            <a:lvl1pPr>
              <a:defRPr sz="4400">
                <a:latin typeface="+mj-lt"/>
              </a:defRPr>
            </a:lvl1pPr>
          </a:lstStyle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lang="ru-RU" sz="3600" spc="26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Выв</a:t>
            </a:r>
            <a:r>
              <a:rPr lang="ru-RU" sz="3600" spc="1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3600" spc="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1140282" y="6124776"/>
            <a:ext cx="10626338" cy="511380"/>
            <a:chOff x="1140282" y="6124776"/>
            <a:chExt cx="10626338" cy="511380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898" y="6343650"/>
              <a:ext cx="292506" cy="292506"/>
            </a:xfrm>
            <a:prstGeom prst="rect">
              <a:avLst/>
            </a:prstGeom>
          </p:spPr>
        </p:pic>
        <p:cxnSp>
          <p:nvCxnSpPr>
            <p:cNvPr id="29" name="Прямая соединительная линия 28"/>
            <p:cNvCxnSpPr/>
            <p:nvPr/>
          </p:nvCxnSpPr>
          <p:spPr>
            <a:xfrm>
              <a:off x="1140282" y="6124776"/>
              <a:ext cx="10626338" cy="0"/>
            </a:xfrm>
            <a:prstGeom prst="line">
              <a:avLst/>
            </a:prstGeom>
            <a:ln w="15875">
              <a:solidFill>
                <a:srgbClr val="8991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Объект 2"/>
          <p:cNvSpPr>
            <a:spLocks noGrp="1"/>
          </p:cNvSpPr>
          <p:nvPr>
            <p:ph sz="quarter" idx="15"/>
          </p:nvPr>
        </p:nvSpPr>
        <p:spPr>
          <a:xfrm>
            <a:off x="1052513" y="1978025"/>
            <a:ext cx="5029200" cy="2924175"/>
          </a:xfrm>
        </p:spPr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sz="quarter" idx="16"/>
          </p:nvPr>
        </p:nvSpPr>
        <p:spPr>
          <a:xfrm>
            <a:off x="6815359" y="1988658"/>
            <a:ext cx="5029200" cy="2924175"/>
          </a:xfrm>
        </p:spPr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одну колон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1061493" y="375758"/>
            <a:ext cx="10515600" cy="1325563"/>
          </a:xfrm>
        </p:spPr>
        <p:txBody>
          <a:bodyPr/>
          <a:lstStyle>
            <a:lvl1pPr marL="7701" marR="0" indent="0" algn="l" defTabSz="914400" rtl="0" eaLnBrk="1" fontAlgn="auto" latinLnBrk="0" hangingPunct="1">
              <a:lnSpc>
                <a:spcPct val="1000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latin typeface="+mj-lt"/>
              </a:defRPr>
            </a:lvl1pPr>
          </a:lstStyle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1140282" y="6124776"/>
            <a:ext cx="10626338" cy="511380"/>
            <a:chOff x="1140282" y="6124776"/>
            <a:chExt cx="10626338" cy="511380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898" y="6343650"/>
              <a:ext cx="292506" cy="292506"/>
            </a:xfrm>
            <a:prstGeom prst="rect">
              <a:avLst/>
            </a:prstGeom>
          </p:spPr>
        </p:pic>
        <p:cxnSp>
          <p:nvCxnSpPr>
            <p:cNvPr id="29" name="Прямая соединительная линия 28"/>
            <p:cNvCxnSpPr/>
            <p:nvPr/>
          </p:nvCxnSpPr>
          <p:spPr>
            <a:xfrm>
              <a:off x="1140282" y="6124776"/>
              <a:ext cx="10626338" cy="0"/>
            </a:xfrm>
            <a:prstGeom prst="line">
              <a:avLst/>
            </a:prstGeom>
            <a:ln w="15875">
              <a:solidFill>
                <a:srgbClr val="8991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Объект 4"/>
          <p:cNvSpPr>
            <a:spLocks noGrp="1"/>
          </p:cNvSpPr>
          <p:nvPr>
            <p:ph sz="quarter" idx="14" hasCustomPrompt="1"/>
          </p:nvPr>
        </p:nvSpPr>
        <p:spPr>
          <a:xfrm>
            <a:off x="8942388" y="519412"/>
            <a:ext cx="2913062" cy="6810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rgbClr val="8B91A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ru-RU" dirty="0" smtClean="0"/>
              <a:t>Не рекомендуется изменять логотипы, шрифты, цвета, использовать иконки и прочий «визуальный мусор»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/>
          </p:nvPr>
        </p:nvSpPr>
        <p:spPr>
          <a:xfrm>
            <a:off x="1062038" y="2711450"/>
            <a:ext cx="10793412" cy="290254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+mj-lt"/>
              </a:defRPr>
            </a:lvl1pPr>
            <a:lvl2pPr algn="l">
              <a:defRPr sz="2400">
                <a:solidFill>
                  <a:schemeClr val="tx1"/>
                </a:solidFill>
                <a:latin typeface="+mj-lt"/>
              </a:defRPr>
            </a:lvl2pPr>
            <a:lvl3pPr algn="l">
              <a:defRPr sz="2400">
                <a:solidFill>
                  <a:schemeClr val="tx1"/>
                </a:solidFill>
                <a:latin typeface="+mj-lt"/>
              </a:defRPr>
            </a:lvl3pPr>
            <a:lvl4pPr algn="l">
              <a:defRPr sz="2400">
                <a:solidFill>
                  <a:schemeClr val="tx1"/>
                </a:solidFill>
                <a:latin typeface="+mj-lt"/>
              </a:defRPr>
            </a:lvl4pPr>
            <a:lvl5pPr algn="l">
              <a:defRPr sz="24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лав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 userDrawn="1"/>
        </p:nvGrpSpPr>
        <p:grpSpPr>
          <a:xfrm flipH="1">
            <a:off x="1653988" y="0"/>
            <a:ext cx="10538010" cy="6864992"/>
            <a:chOff x="0" y="0"/>
            <a:chExt cx="17415652" cy="11308715"/>
          </a:xfrm>
        </p:grpSpPr>
        <p:sp>
          <p:nvSpPr>
            <p:cNvPr id="14" name="object 3"/>
            <p:cNvSpPr/>
            <p:nvPr/>
          </p:nvSpPr>
          <p:spPr>
            <a:xfrm>
              <a:off x="0" y="0"/>
              <a:ext cx="12141200" cy="11308715"/>
            </a:xfrm>
            <a:custGeom>
              <a:avLst/>
              <a:gdLst/>
              <a:ahLst/>
              <a:cxnLst/>
              <a:rect l="l" t="t" r="r" b="b"/>
              <a:pathLst>
                <a:path w="12141200" h="11308715">
                  <a:moveTo>
                    <a:pt x="3903301" y="0"/>
                  </a:moveTo>
                  <a:lnTo>
                    <a:pt x="1181416" y="0"/>
                  </a:lnTo>
                  <a:lnTo>
                    <a:pt x="0" y="1614081"/>
                  </a:lnTo>
                  <a:lnTo>
                    <a:pt x="0" y="11308556"/>
                  </a:lnTo>
                  <a:lnTo>
                    <a:pt x="12140879" y="11308556"/>
                  </a:lnTo>
                  <a:lnTo>
                    <a:pt x="3903301" y="0"/>
                  </a:lnTo>
                  <a:close/>
                </a:path>
              </a:pathLst>
            </a:custGeom>
            <a:solidFill>
              <a:srgbClr val="04082A">
                <a:alpha val="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"/>
            <p:cNvSpPr/>
            <p:nvPr/>
          </p:nvSpPr>
          <p:spPr>
            <a:xfrm>
              <a:off x="6329187" y="3717164"/>
              <a:ext cx="11086465" cy="7591425"/>
            </a:xfrm>
            <a:custGeom>
              <a:avLst/>
              <a:gdLst/>
              <a:ahLst/>
              <a:cxnLst/>
              <a:rect l="l" t="t" r="r" b="b"/>
              <a:pathLst>
                <a:path w="11086465" h="7591425">
                  <a:moveTo>
                    <a:pt x="5556473" y="0"/>
                  </a:moveTo>
                  <a:lnTo>
                    <a:pt x="0" y="7591391"/>
                  </a:lnTo>
                  <a:lnTo>
                    <a:pt x="11086328" y="7591391"/>
                  </a:lnTo>
                  <a:lnTo>
                    <a:pt x="5556473" y="0"/>
                  </a:lnTo>
                  <a:close/>
                </a:path>
              </a:pathLst>
            </a:custGeom>
            <a:solidFill>
              <a:srgbClr val="04082A">
                <a:alpha val="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16" y="5843588"/>
            <a:ext cx="514349" cy="514349"/>
          </a:xfrm>
          <a:prstGeom prst="rect">
            <a:avLst/>
          </a:prstGeom>
        </p:spPr>
      </p:pic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1765004" y="2256439"/>
            <a:ext cx="8612372" cy="2331472"/>
          </a:xfrm>
          <a:prstGeom prst="rect">
            <a:avLst/>
          </a:prstGeom>
        </p:spPr>
        <p:txBody>
          <a:bodyPr vert="horz" wrap="square" lIns="0" tIns="48133" rIns="0" bIns="0" rtlCol="0">
            <a:noAutofit/>
          </a:bodyPr>
          <a:lstStyle>
            <a:lvl1pPr algn="ctr">
              <a:defRPr sz="8000"/>
            </a:lvl1pPr>
          </a:lstStyle>
          <a:p>
            <a:pPr marL="673092" marR="3081" indent="-665776" algn="ctr">
              <a:lnSpc>
                <a:spcPts val="9599"/>
              </a:lnSpc>
              <a:spcBef>
                <a:spcPts val="379"/>
              </a:spcBef>
            </a:pPr>
            <a:r>
              <a:rPr lang="ru-RU" sz="8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Образец заголовка</a:t>
            </a:r>
            <a:endParaRPr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1041992" y="365125"/>
            <a:ext cx="10515600" cy="1325563"/>
          </a:xfrm>
        </p:spPr>
        <p:txBody>
          <a:bodyPr/>
          <a:lstStyle>
            <a:lvl1pPr>
              <a:defRPr sz="4400" baseline="0">
                <a:latin typeface="+mj-lt"/>
              </a:defRPr>
            </a:lvl1pPr>
          </a:lstStyle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Таблица со сноской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1041992" y="1987550"/>
            <a:ext cx="10770596" cy="3605213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5" hasCustomPrompt="1"/>
          </p:nvPr>
        </p:nvSpPr>
        <p:spPr>
          <a:xfrm>
            <a:off x="8974138" y="552450"/>
            <a:ext cx="2838450" cy="7239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8B91A9"/>
                </a:solidFill>
                <a:latin typeface="+mn-lt"/>
              </a:defRPr>
            </a:lvl1pPr>
            <a:lvl2pPr>
              <a:defRPr sz="1200">
                <a:solidFill>
                  <a:srgbClr val="8B91A9"/>
                </a:solidFill>
                <a:latin typeface="+mn-lt"/>
              </a:defRPr>
            </a:lvl2pPr>
            <a:lvl3pPr>
              <a:defRPr sz="1200">
                <a:solidFill>
                  <a:srgbClr val="8B91A9"/>
                </a:solidFill>
                <a:latin typeface="+mn-lt"/>
              </a:defRPr>
            </a:lvl3pPr>
            <a:lvl4pPr>
              <a:defRPr sz="1200">
                <a:solidFill>
                  <a:srgbClr val="8B91A9"/>
                </a:solidFill>
                <a:latin typeface="+mn-lt"/>
              </a:defRPr>
            </a:lvl4pPr>
            <a:lvl5pPr>
              <a:defRPr sz="1200">
                <a:solidFill>
                  <a:srgbClr val="8B91A9"/>
                </a:solidFill>
                <a:latin typeface="+mn-lt"/>
              </a:defRPr>
            </a:lvl5pPr>
          </a:lstStyle>
          <a:p>
            <a:pPr lvl="0"/>
            <a:r>
              <a:rPr lang="ru-RU" dirty="0" smtClean="0"/>
              <a:t>При работе со схемой необходимо установить цветовой режим </a:t>
            </a:r>
            <a:r>
              <a:rPr lang="en-US" dirty="0" smtClean="0"/>
              <a:t>RGB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3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1">
    <p:bg>
      <p:bgPr>
        <a:solidFill>
          <a:srgbClr val="040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 userDrawn="1"/>
        </p:nvCxnSpPr>
        <p:spPr>
          <a:xfrm>
            <a:off x="1140282" y="6124776"/>
            <a:ext cx="10626338" cy="0"/>
          </a:xfrm>
          <a:prstGeom prst="line">
            <a:avLst/>
          </a:prstGeom>
          <a:ln w="15875">
            <a:solidFill>
              <a:srgbClr val="899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3"/>
          <p:cNvSpPr/>
          <p:nvPr userDrawn="1"/>
        </p:nvSpPr>
        <p:spPr>
          <a:xfrm>
            <a:off x="1164804" y="6343650"/>
            <a:ext cx="291600" cy="2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18129" y="6311900"/>
            <a:ext cx="8991599" cy="40957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1453" y="6311900"/>
            <a:ext cx="649941" cy="409575"/>
          </a:xfrm>
        </p:spPr>
        <p:txBody>
          <a:bodyPr/>
          <a:lstStyle/>
          <a:p>
            <a:fld id="{3A3280F3-964D-0446-A13C-51129EE2564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1030551" y="1223298"/>
            <a:ext cx="10845800" cy="455136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30551" y="262418"/>
            <a:ext cx="10845800" cy="85817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Фотография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презентации для СП 2020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320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Шрифты</a:t>
            </a:r>
          </a:p>
          <a:p>
            <a:pPr lvl="0"/>
            <a:r>
              <a:rPr lang="ru-RU" dirty="0" smtClean="0"/>
              <a:t>Цвета</a:t>
            </a:r>
          </a:p>
          <a:p>
            <a:pPr lvl="0"/>
            <a:r>
              <a:rPr lang="ru-RU" dirty="0" smtClean="0"/>
              <a:t>Типы слайдов</a:t>
            </a:r>
          </a:p>
          <a:p>
            <a:pPr lvl="0"/>
            <a:r>
              <a:rPr lang="ru-RU" dirty="0" smtClean="0"/>
              <a:t>Фоны </a:t>
            </a:r>
          </a:p>
          <a:p>
            <a:pPr lvl="0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39433" y="6356350"/>
            <a:ext cx="9190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57052" y="6356350"/>
            <a:ext cx="4967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80F3-964D-0446-A13C-51129EE25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4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61" r:id="rId5"/>
    <p:sldLayoutId id="2147483662" r:id="rId6"/>
    <p:sldLayoutId id="2147483663" r:id="rId7"/>
    <p:sldLayoutId id="2147483696" r:id="rId8"/>
    <p:sldLayoutId id="2147483665" r:id="rId9"/>
    <p:sldLayoutId id="2147483666" r:id="rId10"/>
    <p:sldLayoutId id="2147483671" r:id="rId11"/>
    <p:sldLayoutId id="2147483669" r:id="rId12"/>
    <p:sldLayoutId id="2147483670" r:id="rId13"/>
    <p:sldLayoutId id="2147483675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087B-CEF0-41A1-9A58-6EA56E5DC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4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s.gov.ru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brnadzor.gov.ru/ru/opendata/7701537808-RAO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s.gov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3265" y="2571750"/>
            <a:ext cx="10515600" cy="3390899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Решение задачи </a:t>
            </a:r>
            <a:r>
              <a:rPr lang="ru-RU" sz="4800" dirty="0" smtClean="0"/>
              <a:t>№5</a:t>
            </a:r>
            <a:r>
              <a:rPr lang="ru-RU" sz="4800" dirty="0"/>
              <a:t>. Определение основных принципов анализа и </a:t>
            </a:r>
            <a:r>
              <a:rPr lang="ru-RU" sz="4800" dirty="0" err="1"/>
              <a:t>типологизации</a:t>
            </a:r>
            <a:r>
              <a:rPr lang="ru-RU" sz="4800" dirty="0"/>
              <a:t> финансовых моделей деятельности ВУЗов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en-US" sz="4800" dirty="0" err="1" smtClean="0"/>
              <a:t>BobkovTeam</a:t>
            </a:r>
            <a:r>
              <a:rPr lang="ru-RU" sz="4800" dirty="0" smtClean="0"/>
              <a:t>, Анастасия </a:t>
            </a:r>
            <a:r>
              <a:rPr lang="ru-RU" sz="4800" dirty="0" err="1" smtClean="0"/>
              <a:t>Бобкова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2400" dirty="0" smtClean="0"/>
              <a:t>Конкурс </a:t>
            </a:r>
            <a:r>
              <a:rPr lang="en-US" sz="2400" dirty="0" err="1" smtClean="0"/>
              <a:t>DataContest</a:t>
            </a:r>
            <a:r>
              <a:rPr lang="ru-RU" sz="2400" dirty="0" smtClean="0"/>
              <a:t>. </a:t>
            </a:r>
            <a:br>
              <a:rPr lang="ru-RU" sz="2400" dirty="0" smtClean="0"/>
            </a:br>
            <a:r>
              <a:rPr lang="en-US" sz="2400" dirty="0" smtClean="0"/>
              <a:t>1</a:t>
            </a:r>
            <a:r>
              <a:rPr lang="ru-RU" sz="2400" dirty="0" smtClean="0"/>
              <a:t>8</a:t>
            </a:r>
            <a:r>
              <a:rPr lang="en-US" sz="2400" dirty="0" smtClean="0"/>
              <a:t> </a:t>
            </a:r>
            <a:r>
              <a:rPr lang="ru-RU" sz="2400" dirty="0" smtClean="0"/>
              <a:t>декабря 2020 года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3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Шаг 1. Загрузка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/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75115" y="1690688"/>
            <a:ext cx="62354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Показатели </a:t>
            </a:r>
            <a:r>
              <a:rPr lang="ru-RU" sz="900" dirty="0"/>
              <a:t>выплат по расходам на закупку товаров, работ, услуг </a:t>
            </a:r>
            <a:r>
              <a:rPr lang="ru-RU" sz="900" dirty="0" smtClean="0"/>
              <a:t>учреждения: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Выплаты по расходам на закупку товаров, работ, услуг всего</a:t>
            </a:r>
            <a:endParaRPr lang="ru-RU" sz="9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nextYearFz44Sum0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очередной финансовый год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nextYearFz223Sum0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очередной финансовый год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nextYearTotalSum0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очередной финансовый год всего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firstPlanYearFz44Sum0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1 год планового периода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firstPlanYearFz223Sum0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1 год планового периода по 223ФЗ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firstPlanYearTotalSum0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1 год планового периода всего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secondPlanYearFz44Sum0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2 год планового периода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secondPlanYearFz223Sum0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2 год планового периода по 223ФЗ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secondPlanYearTotalSum0</a:t>
            </a:r>
            <a:r>
              <a:rPr lang="ru-RU" sz="900" dirty="0"/>
              <a:t> — </a:t>
            </a:r>
            <a:r>
              <a:rPr lang="ru-RU" sz="900" dirty="0" smtClean="0"/>
              <a:t>сумма </a:t>
            </a:r>
            <a:r>
              <a:rPr lang="ru-RU" sz="900" dirty="0"/>
              <a:t>выплат на 2 год планового периода всего</a:t>
            </a:r>
            <a:endParaRPr lang="ru-RU" sz="900" dirty="0" smtClean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в том числе: на оплату контрактов, заключенных до начала очередного финансового года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nextYearFz44Sum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очередной финансовый год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nextYearFz223Sum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очередной финансовый год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err="1" smtClean="0"/>
              <a:t>nextYearTotalSum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очередной финансовый год всего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firstPlanYearFz44Sum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1 год планового периода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firstPlanYearFz223Sum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1 год планового периода по 223ФЗ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err="1" smtClean="0"/>
              <a:t>firstPlanYearTotalSum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1 год планового периода всего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secondPlanYearFz44Sum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2 год планового периода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secondPlanYearFz223Sum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2 год планового периода по 223ФЗ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err="1" smtClean="0"/>
              <a:t>secondPlanYearTotalSum</a:t>
            </a:r>
            <a:r>
              <a:rPr lang="ru-RU" sz="900" dirty="0" smtClean="0"/>
              <a:t>1 </a:t>
            </a:r>
            <a:r>
              <a:rPr lang="ru-RU" sz="900" dirty="0"/>
              <a:t>— сумма выплат на 2 год планового периода всего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900" dirty="0" smtClean="0"/>
              <a:t>на </a:t>
            </a:r>
            <a:r>
              <a:rPr lang="ru-RU" sz="900" dirty="0"/>
              <a:t>закупку товаров, работ услуг по году начала закупки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nextYearFz44Sum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очередной финансовый год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nextYearFz223Sum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очередной финансовый год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err="1" smtClean="0"/>
              <a:t>nextYearTotalSum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очередной финансовый год всего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firstPlanYearFz44Sum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1 год планового периода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firstPlanYearFz223Sum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1 год планового периода по 223ФЗ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err="1" smtClean="0"/>
              <a:t>firstPlanYearTotalSum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1 год планового периода всего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secondPlanYearFz44Sum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2 год планового периода по 44ФЗ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smtClean="0"/>
              <a:t>secondPlanYearFz223Sum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2 год планового периода по 223ФЗ</a:t>
            </a:r>
            <a:endParaRPr lang="en-US" sz="900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dirty="0" err="1" smtClean="0"/>
              <a:t>secondPlanYearTotalSum</a:t>
            </a:r>
            <a:r>
              <a:rPr lang="ru-RU" sz="900" dirty="0" smtClean="0"/>
              <a:t>2 </a:t>
            </a:r>
            <a:r>
              <a:rPr lang="ru-RU" sz="900" dirty="0"/>
              <a:t>— сумма выплат на 2 год планового периода всего</a:t>
            </a:r>
          </a:p>
        </p:txBody>
      </p:sp>
    </p:spTree>
    <p:extLst>
      <p:ext uri="{BB962C8B-B14F-4D97-AF65-F5344CB8AC3E}">
        <p14:creationId xmlns:p14="http://schemas.microsoft.com/office/powerpoint/2010/main" val="36442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Шаг 1. Загрузка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/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75115" y="1690688"/>
            <a:ext cx="6235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Сведения </a:t>
            </a:r>
            <a:r>
              <a:rPr lang="ru-RU" sz="1400" b="1" dirty="0"/>
              <a:t>о средствах, поступающих во временное распоряжение </a:t>
            </a:r>
            <a:r>
              <a:rPr lang="ru-RU" sz="1400" b="1" dirty="0" smtClean="0"/>
              <a:t>учреждения: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/>
              <a:t>temporary_resources_list</a:t>
            </a:r>
            <a:r>
              <a:rPr lang="en-US" sz="1400" dirty="0"/>
              <a:t>_</a:t>
            </a:r>
            <a:r>
              <a:rPr lang="ru-RU" sz="1400" dirty="0" smtClean="0"/>
              <a:t>0</a:t>
            </a:r>
            <a:r>
              <a:rPr lang="ru-RU" sz="1400" dirty="0"/>
              <a:t> — о</a:t>
            </a:r>
            <a:r>
              <a:rPr lang="ru-RU" sz="1400" dirty="0" smtClean="0"/>
              <a:t>статок </a:t>
            </a:r>
            <a:r>
              <a:rPr lang="ru-RU" sz="1400" dirty="0"/>
              <a:t>средств на начало </a:t>
            </a:r>
            <a:r>
              <a:rPr lang="ru-RU" sz="1400" dirty="0" smtClean="0"/>
              <a:t>года</a:t>
            </a:r>
            <a:r>
              <a:rPr lang="ru-RU" sz="14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/>
              <a:t>temporary_resources_list</a:t>
            </a:r>
            <a:r>
              <a:rPr lang="en-US" sz="1400" dirty="0"/>
              <a:t>_</a:t>
            </a:r>
            <a:r>
              <a:rPr lang="ru-RU" sz="1400" dirty="0" smtClean="0"/>
              <a:t>1</a:t>
            </a:r>
            <a:r>
              <a:rPr lang="ru-RU" sz="1400" dirty="0"/>
              <a:t> — </a:t>
            </a:r>
            <a:r>
              <a:rPr lang="ru-RU" sz="1400" dirty="0" smtClean="0"/>
              <a:t>остаток </a:t>
            </a:r>
            <a:r>
              <a:rPr lang="ru-RU" sz="1400" dirty="0"/>
              <a:t>средств на конец </a:t>
            </a:r>
            <a:r>
              <a:rPr lang="ru-RU" sz="1400" dirty="0" smtClean="0"/>
              <a:t>года</a:t>
            </a:r>
            <a:r>
              <a:rPr lang="ru-RU" sz="14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/>
              <a:t>temporary_resources_list</a:t>
            </a:r>
            <a:r>
              <a:rPr lang="en-US" sz="1400" dirty="0"/>
              <a:t>_</a:t>
            </a:r>
            <a:r>
              <a:rPr lang="ru-RU" sz="1400" dirty="0" smtClean="0"/>
              <a:t>2</a:t>
            </a:r>
            <a:r>
              <a:rPr lang="ru-RU" sz="1400" dirty="0"/>
              <a:t> — </a:t>
            </a:r>
            <a:r>
              <a:rPr lang="ru-RU" sz="1400" dirty="0" smtClean="0"/>
              <a:t>поступление</a:t>
            </a:r>
            <a:r>
              <a:rPr lang="ru-RU" sz="14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/>
              <a:t>temporary_resources_list</a:t>
            </a:r>
            <a:r>
              <a:rPr lang="en-US" sz="1400" dirty="0"/>
              <a:t>_</a:t>
            </a:r>
            <a:r>
              <a:rPr lang="ru-RU" sz="1400" dirty="0" smtClean="0"/>
              <a:t>3</a:t>
            </a:r>
            <a:r>
              <a:rPr lang="ru-RU" sz="1400" dirty="0"/>
              <a:t> — </a:t>
            </a:r>
            <a:r>
              <a:rPr lang="ru-RU" sz="1400" dirty="0" smtClean="0"/>
              <a:t>выбытие </a:t>
            </a:r>
            <a:r>
              <a:rPr lang="ru-RU" sz="1400" dirty="0"/>
              <a:t> (всего)</a:t>
            </a:r>
          </a:p>
        </p:txBody>
      </p:sp>
    </p:spTree>
    <p:extLst>
      <p:ext uri="{BB962C8B-B14F-4D97-AF65-F5344CB8AC3E}">
        <p14:creationId xmlns:p14="http://schemas.microsoft.com/office/powerpoint/2010/main" val="7314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2. Очистка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4294501607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345" y="3899652"/>
            <a:ext cx="443137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335991449"/>
              </p:ext>
            </p:extLst>
          </p:nvPr>
        </p:nvGraphicFramePr>
        <p:xfrm>
          <a:off x="5060950" y="1819657"/>
          <a:ext cx="5037791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2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Шаг 2. Очистка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2654658700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345" y="3899652"/>
            <a:ext cx="443137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99621245"/>
              </p:ext>
            </p:extLst>
          </p:nvPr>
        </p:nvGraphicFramePr>
        <p:xfrm>
          <a:off x="5217345" y="1690688"/>
          <a:ext cx="6498405" cy="291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17345" y="4844082"/>
            <a:ext cx="6498405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2022 год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ИНН 2309023448 </a:t>
            </a:r>
            <a:r>
              <a:rPr lang="ru-RU" altLang="ru-RU" sz="1400" dirty="0">
                <a:solidFill>
                  <a:srgbClr val="000000"/>
                </a:solidFill>
                <a:cs typeface="Courier New" panose="02070309020205020404" pitchFamily="49" charset="0"/>
              </a:rPr>
              <a:t>- </a:t>
            </a:r>
            <a:r>
              <a:rPr lang="ru-RU" altLang="ru-RU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Кубанский государственный медицинский университет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ИНН 7812047911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cs typeface="Courier New" panose="02070309020205020404" pitchFamily="49" charset="0"/>
              </a:rPr>
              <a:t>- </a:t>
            </a:r>
            <a:r>
              <a:rPr lang="ru-RU" altLang="ru-RU" sz="1400" dirty="0" smtClean="0"/>
              <a:t>Национальный государственный университет физической культуры, спорта и здоровья имени </a:t>
            </a:r>
            <a:r>
              <a:rPr lang="ru-RU" altLang="ru-RU" sz="1400" dirty="0" err="1" smtClean="0"/>
              <a:t>п.Ф</a:t>
            </a:r>
            <a:r>
              <a:rPr lang="ru-RU" altLang="ru-RU" sz="1400" dirty="0" smtClean="0"/>
              <a:t>. Лесгафта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3. </a:t>
            </a:r>
            <a:r>
              <a:rPr lang="ru-RU" dirty="0" smtClean="0"/>
              <a:t>Вычисление корреляции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842799408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35" y="1729014"/>
            <a:ext cx="3353810" cy="2794841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740945" y="1843452"/>
            <a:ext cx="31031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[('firstPlanYearFz44Sum0', 'secondPlanYearFz44Sum0'),</a:t>
            </a:r>
          </a:p>
          <a:p>
            <a:r>
              <a:rPr lang="en-US" sz="800" dirty="0"/>
              <a:t> ('firstPlanYearFz223Sum0', 'firstPlanYearFz223Sum2'),</a:t>
            </a:r>
          </a:p>
          <a:p>
            <a:r>
              <a:rPr lang="en-US" sz="800" dirty="0"/>
              <a:t> ('</a:t>
            </a:r>
            <a:r>
              <a:rPr lang="en-US" sz="800" dirty="0" err="1"/>
              <a:t>sumValuableProperty</a:t>
            </a:r>
            <a:r>
              <a:rPr lang="en-US" sz="800" dirty="0"/>
              <a:t>', '</a:t>
            </a:r>
            <a:r>
              <a:rPr lang="en-US" sz="800" dirty="0" err="1"/>
              <a:t>sumRealEstateResidual</a:t>
            </a:r>
            <a:r>
              <a:rPr lang="en-US" sz="800" dirty="0"/>
              <a:t>'),</a:t>
            </a:r>
          </a:p>
          <a:p>
            <a:r>
              <a:rPr lang="en-US" sz="800" dirty="0"/>
              <a:t> ('</a:t>
            </a:r>
            <a:r>
              <a:rPr lang="en-US" sz="800" dirty="0" err="1"/>
              <a:t>sumValuableProperty</a:t>
            </a:r>
            <a:r>
              <a:rPr lang="en-US" sz="800" dirty="0"/>
              <a:t>', '</a:t>
            </a:r>
            <a:r>
              <a:rPr lang="en-US" sz="800" dirty="0" err="1"/>
              <a:t>sumRealEstate</a:t>
            </a:r>
            <a:r>
              <a:rPr lang="en-US" sz="800" dirty="0"/>
              <a:t>'),</a:t>
            </a:r>
          </a:p>
          <a:p>
            <a:r>
              <a:rPr lang="en-US" sz="800" dirty="0"/>
              <a:t> ('secondPlanYearFz223Sum0', 'secondPlanYearFz223Sum2'),</a:t>
            </a:r>
          </a:p>
          <a:p>
            <a:r>
              <a:rPr lang="en-US" sz="800" dirty="0"/>
              <a:t> ('secondPlanYearFz223Sum0', 'nextYearFz223Sum0'),</a:t>
            </a:r>
          </a:p>
          <a:p>
            <a:r>
              <a:rPr lang="en-US" sz="800" dirty="0"/>
              <a:t> ('secondPlanYearFz223Sum0', 'nextYearFz223Sum2'),</a:t>
            </a:r>
          </a:p>
          <a:p>
            <a:r>
              <a:rPr lang="en-US" sz="800" dirty="0"/>
              <a:t> ('secondPlanYearFz223Sum2', 'secondPlanYearFz223Sum0'),</a:t>
            </a:r>
          </a:p>
          <a:p>
            <a:r>
              <a:rPr lang="en-US" sz="800" dirty="0"/>
              <a:t> ('cash', '</a:t>
            </a:r>
            <a:r>
              <a:rPr lang="en-US" sz="800" dirty="0" err="1"/>
              <a:t>accountsCash</a:t>
            </a:r>
            <a:r>
              <a:rPr lang="en-US" sz="800" dirty="0"/>
              <a:t>'),</a:t>
            </a:r>
          </a:p>
          <a:p>
            <a:r>
              <a:rPr lang="en-US" sz="800" dirty="0"/>
              <a:t> ('nextYearTotalSum0', 'nextYearTotalSum1'),</a:t>
            </a:r>
          </a:p>
          <a:p>
            <a:r>
              <a:rPr lang="en-US" sz="800" dirty="0"/>
              <a:t> ('nextYearTotalSum1', 'nextYearTotalSum0'),</a:t>
            </a:r>
          </a:p>
          <a:p>
            <a:r>
              <a:rPr lang="en-US" sz="800" dirty="0"/>
              <a:t> ('secondPlanYearFz44Sum0', 'firstPlanYearFz44Sum0'),</a:t>
            </a:r>
          </a:p>
          <a:p>
            <a:r>
              <a:rPr lang="en-US" sz="800" dirty="0"/>
              <a:t> ('secondPlanYearFz44Sum0', 'secondPlanYearFz44Sum2'),</a:t>
            </a:r>
          </a:p>
          <a:p>
            <a:r>
              <a:rPr lang="en-US" sz="800" dirty="0"/>
              <a:t> ('secondPlanYearTotalSum0', 'secondPlanYearTotalSum2'),</a:t>
            </a:r>
          </a:p>
          <a:p>
            <a:r>
              <a:rPr lang="en-US" sz="800" dirty="0"/>
              <a:t> ('firstPlanYearFz223Sum2', 'firstPlanYearFz223Sum0'),</a:t>
            </a:r>
          </a:p>
          <a:p>
            <a:r>
              <a:rPr lang="en-US" sz="800" dirty="0"/>
              <a:t> ('nextYearFz223Sum0', 'secondPlanYearFz223Sum0'),</a:t>
            </a:r>
          </a:p>
          <a:p>
            <a:r>
              <a:rPr lang="en-US" sz="800" dirty="0"/>
              <a:t> ('nextYearFz223Sum0', 'nextYearFz223Sum2'),</a:t>
            </a:r>
          </a:p>
          <a:p>
            <a:r>
              <a:rPr lang="en-US" sz="800" dirty="0"/>
              <a:t> ('secondPlanYearTotalSum2', 'secondPlanYearTotalSum0'),</a:t>
            </a:r>
          </a:p>
          <a:p>
            <a:r>
              <a:rPr lang="en-US" sz="800" dirty="0"/>
              <a:t> ('nextYearFz44Sum0', 'nextYearFz44Sum2'),</a:t>
            </a:r>
          </a:p>
          <a:p>
            <a:r>
              <a:rPr lang="en-US" sz="800" dirty="0"/>
              <a:t> ('secondPlanYearFz44Sum2', 'secondPlanYearFz44Sum0'),</a:t>
            </a:r>
          </a:p>
          <a:p>
            <a:r>
              <a:rPr lang="en-US" sz="800" dirty="0"/>
              <a:t> ('secondPlanYearFz44Sum2', 'firstPlanYearFz44Sum2'),</a:t>
            </a:r>
          </a:p>
          <a:p>
            <a:r>
              <a:rPr lang="en-US" sz="800" dirty="0"/>
              <a:t> ('plan_payment_indexes_0', 'plan_payment_indexes_main_0'),</a:t>
            </a:r>
          </a:p>
          <a:p>
            <a:r>
              <a:rPr lang="en-US" sz="800" dirty="0"/>
              <a:t> ('plan_payment_indexes_main_0', 'plan_payment_indexes_0'),</a:t>
            </a:r>
          </a:p>
          <a:p>
            <a:r>
              <a:rPr lang="en-US" sz="800" dirty="0"/>
              <a:t> ('nextYearFz223Sum2', 'secondPlanYearFz223Sum0'),</a:t>
            </a:r>
          </a:p>
          <a:p>
            <a:r>
              <a:rPr lang="en-US" sz="800" dirty="0"/>
              <a:t> ('nextYearFz223Sum2', 'nextYearFz223Sum0'),</a:t>
            </a:r>
          </a:p>
          <a:p>
            <a:r>
              <a:rPr lang="en-US" sz="800" dirty="0"/>
              <a:t> ('nextYearFz44Sum2', 'nextYearFz44Sum0'),</a:t>
            </a:r>
          </a:p>
          <a:p>
            <a:r>
              <a:rPr lang="en-US" sz="800" dirty="0"/>
              <a:t> ('</a:t>
            </a:r>
            <a:r>
              <a:rPr lang="en-US" sz="800" dirty="0" err="1"/>
              <a:t>sumRealEstateResidual</a:t>
            </a:r>
            <a:r>
              <a:rPr lang="en-US" sz="800" dirty="0"/>
              <a:t>', '</a:t>
            </a:r>
            <a:r>
              <a:rPr lang="en-US" sz="800" dirty="0" err="1"/>
              <a:t>sumValuableProperty</a:t>
            </a:r>
            <a:r>
              <a:rPr lang="en-US" sz="800" dirty="0"/>
              <a:t>'),</a:t>
            </a:r>
          </a:p>
          <a:p>
            <a:r>
              <a:rPr lang="en-US" sz="800" dirty="0"/>
              <a:t> ('</a:t>
            </a:r>
            <a:r>
              <a:rPr lang="en-US" sz="800" dirty="0" err="1"/>
              <a:t>sumRealEstateResidual</a:t>
            </a:r>
            <a:r>
              <a:rPr lang="en-US" sz="800" dirty="0"/>
              <a:t>', '</a:t>
            </a:r>
            <a:r>
              <a:rPr lang="en-US" sz="800" dirty="0" err="1"/>
              <a:t>sumRealEstate</a:t>
            </a:r>
            <a:r>
              <a:rPr lang="en-US" sz="800" dirty="0"/>
              <a:t>'),</a:t>
            </a:r>
          </a:p>
          <a:p>
            <a:r>
              <a:rPr lang="en-US" sz="800" dirty="0"/>
              <a:t> ('</a:t>
            </a:r>
            <a:r>
              <a:rPr lang="en-US" sz="800" dirty="0" err="1"/>
              <a:t>accountsCash</a:t>
            </a:r>
            <a:r>
              <a:rPr lang="en-US" sz="800" dirty="0"/>
              <a:t>', 'cash'),</a:t>
            </a:r>
          </a:p>
          <a:p>
            <a:r>
              <a:rPr lang="en-US" sz="800" dirty="0"/>
              <a:t> ('firstPlanYearFz44Sum2', 'secondPlanYearFz44Sum2'),</a:t>
            </a:r>
          </a:p>
          <a:p>
            <a:r>
              <a:rPr lang="en-US" sz="800" dirty="0"/>
              <a:t> ('</a:t>
            </a:r>
            <a:r>
              <a:rPr lang="en-US" sz="800" dirty="0" err="1"/>
              <a:t>sumRealEstate</a:t>
            </a:r>
            <a:r>
              <a:rPr lang="en-US" sz="800" dirty="0"/>
              <a:t>', '</a:t>
            </a:r>
            <a:r>
              <a:rPr lang="en-US" sz="800" dirty="0" err="1"/>
              <a:t>sumValuableProperty</a:t>
            </a:r>
            <a:r>
              <a:rPr lang="en-US" sz="800" dirty="0"/>
              <a:t>'),</a:t>
            </a:r>
          </a:p>
          <a:p>
            <a:r>
              <a:rPr lang="en-US" sz="800" dirty="0"/>
              <a:t> ('</a:t>
            </a:r>
            <a:r>
              <a:rPr lang="en-US" sz="800" dirty="0" err="1"/>
              <a:t>sumRealEstate</a:t>
            </a:r>
            <a:r>
              <a:rPr lang="en-US" sz="800" dirty="0"/>
              <a:t>', '</a:t>
            </a:r>
            <a:r>
              <a:rPr lang="en-US" sz="800" dirty="0" err="1"/>
              <a:t>sumRealEstateResidual</a:t>
            </a:r>
            <a:r>
              <a:rPr lang="en-US" sz="800" dirty="0"/>
              <a:t>')]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40001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4. Анализ выбросов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47911945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5" y="1747042"/>
            <a:ext cx="5080553" cy="20322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4" y="3868774"/>
            <a:ext cx="5080553" cy="2032220"/>
          </a:xfrm>
          <a:prstGeom prst="rect">
            <a:avLst/>
          </a:prstGeom>
        </p:spPr>
      </p:pic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28883" y="2225956"/>
            <a:ext cx="22892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accountsCash</a:t>
            </a:r>
            <a:r>
              <a:rPr lang="ru-RU" sz="1400" dirty="0"/>
              <a:t> — денежные средства учреждения на счетах</a:t>
            </a:r>
            <a:endParaRPr lang="en-US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396918" y="4119452"/>
            <a:ext cx="26142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firstPlanYearFz44Sum</a:t>
            </a:r>
            <a:r>
              <a:rPr lang="ru-RU" sz="1400" dirty="0"/>
              <a:t>2 — сумма выплат на 1 год планового периода по </a:t>
            </a:r>
            <a:r>
              <a:rPr lang="ru-RU" sz="1400" dirty="0" smtClean="0"/>
              <a:t>44ФЗ </a:t>
            </a:r>
            <a:r>
              <a:rPr lang="ru-RU" sz="1400" dirty="0"/>
              <a:t>на закупку товаров, работ услуг по году начала </a:t>
            </a:r>
            <a:r>
              <a:rPr lang="ru-RU" sz="1400" dirty="0" smtClean="0"/>
              <a:t>закупки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63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5. Масштабирование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983602354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/>
          <p:cNvSpPr>
            <a:spLocks noGrp="1"/>
          </p:cNvSpPr>
          <p:nvPr>
            <p:ph sz="quarter" idx="4294967295"/>
          </p:nvPr>
        </p:nvSpPr>
        <p:spPr>
          <a:xfrm>
            <a:off x="5239512" y="1819658"/>
            <a:ext cx="6527107" cy="388619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Стандартизация </a:t>
            </a:r>
            <a:r>
              <a:rPr lang="ru-RU" dirty="0"/>
              <a:t>набора данных - обычное требование для многих </a:t>
            </a:r>
            <a:r>
              <a:rPr lang="ru-RU" dirty="0" smtClean="0"/>
              <a:t>методов машинного </a:t>
            </a:r>
            <a:r>
              <a:rPr lang="ru-RU" dirty="0"/>
              <a:t>обучения.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Обычно </a:t>
            </a:r>
            <a:r>
              <a:rPr lang="ru-RU" dirty="0"/>
              <a:t>это делается путем удаления среднего и масштабирования до единичной дисперсии.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Однако </a:t>
            </a:r>
            <a:r>
              <a:rPr lang="ru-RU" dirty="0"/>
              <a:t>выбросы часто могут отрицательно влиять на выборочное среднее / дисперсию.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dirty="0"/>
              <a:t>таких случаях медиана и </a:t>
            </a:r>
            <a:r>
              <a:rPr lang="ru-RU" dirty="0" err="1"/>
              <a:t>межквартильный</a:t>
            </a:r>
            <a:r>
              <a:rPr lang="ru-RU" dirty="0"/>
              <a:t> размах часто дают лучшие </a:t>
            </a:r>
            <a:r>
              <a:rPr lang="ru-RU" dirty="0" smtClean="0"/>
              <a:t>результаты. Использовали </a:t>
            </a:r>
            <a:r>
              <a:rPr lang="en-US" dirty="0"/>
              <a:t>1st quantile, 3rd </a:t>
            </a:r>
            <a:r>
              <a:rPr lang="en-US" dirty="0" smtClean="0"/>
              <a:t>quantile</a:t>
            </a:r>
            <a:r>
              <a:rPr lang="ru-RU" dirty="0" smtClean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6. Кластерный анализ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/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Объект 2"/>
          <p:cNvSpPr>
            <a:spLocks noGrp="1"/>
          </p:cNvSpPr>
          <p:nvPr>
            <p:ph sz="quarter" idx="4294967295"/>
          </p:nvPr>
        </p:nvSpPr>
        <p:spPr>
          <a:xfrm>
            <a:off x="5239512" y="1819658"/>
            <a:ext cx="6527107" cy="128135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Использовалась </a:t>
            </a:r>
            <a:r>
              <a:rPr lang="ru-RU" dirty="0" err="1" smtClean="0"/>
              <a:t>агломеративная</a:t>
            </a:r>
            <a:r>
              <a:rPr lang="ru-RU" dirty="0" smtClean="0"/>
              <a:t> кластеризация.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Создана иерархия кластеров.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Она </a:t>
            </a:r>
            <a:r>
              <a:rPr lang="ru-RU" dirty="0"/>
              <a:t>представлена ​​в виде </a:t>
            </a:r>
            <a:r>
              <a:rPr lang="ru-RU" dirty="0" err="1" smtClean="0"/>
              <a:t>дендрограммы</a:t>
            </a:r>
            <a:r>
              <a:rPr lang="ru-RU" dirty="0" smtClean="0"/>
              <a:t>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8273" r="6556" b="7679"/>
          <a:stretch/>
        </p:blipFill>
        <p:spPr>
          <a:xfrm>
            <a:off x="5239512" y="2865998"/>
            <a:ext cx="5282952" cy="3184413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Шаг 6. Кластерный анализ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574396927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t="11773" r="9527" b="11773"/>
          <a:stretch/>
        </p:blipFill>
        <p:spPr>
          <a:xfrm>
            <a:off x="5285539" y="2380272"/>
            <a:ext cx="3017292" cy="294623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9504" r="8960" b="8369"/>
          <a:stretch/>
        </p:blipFill>
        <p:spPr>
          <a:xfrm>
            <a:off x="8627265" y="2303035"/>
            <a:ext cx="3182568" cy="31499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44646" y="19337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0001309" y="193370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TSNE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13429" y="5637687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Разбиение на 8 кластеров</a:t>
            </a:r>
            <a:endParaRPr lang="ru-RU" dirty="0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7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6. Кластерный анализ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/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3359" r="7303" b="2968"/>
          <a:stretch/>
        </p:blipFill>
        <p:spPr>
          <a:xfrm>
            <a:off x="5113264" y="1690688"/>
            <a:ext cx="3735422" cy="20233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5260" r="7302" b="4669"/>
          <a:stretch/>
        </p:blipFill>
        <p:spPr>
          <a:xfrm>
            <a:off x="5113264" y="3807469"/>
            <a:ext cx="3706239" cy="1945532"/>
          </a:xfrm>
          <a:prstGeom prst="rect">
            <a:avLst/>
          </a:prstGeom>
        </p:spPr>
      </p:pic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941513" y="1690688"/>
            <a:ext cx="2809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Коэффициент </a:t>
            </a:r>
            <a:r>
              <a:rPr lang="ru-RU" sz="1400" b="1" dirty="0" smtClean="0"/>
              <a:t>силуэта</a:t>
            </a:r>
          </a:p>
          <a:p>
            <a:r>
              <a:rPr lang="ru-RU" sz="1400" dirty="0" smtClean="0"/>
              <a:t>Оценка </a:t>
            </a:r>
            <a:r>
              <a:rPr lang="ru-RU" sz="1400" dirty="0"/>
              <a:t>ограничена между -1 для неправильной кластеризации и +1 для очень плотной кластеризации. Оценки около нуля указывают на перекрывающиеся кластеры. Оценка выше, когда кластеры плотные и хорошо разделены, что соответствует стандартной концепции кластера.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941513" y="4536305"/>
            <a:ext cx="28930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Индекс </a:t>
            </a:r>
            <a:r>
              <a:rPr lang="ru-RU" sz="1400" b="1" dirty="0" smtClean="0"/>
              <a:t>Дэвиса-Болдина</a:t>
            </a:r>
          </a:p>
          <a:p>
            <a:r>
              <a:rPr lang="ru-RU" sz="1400" dirty="0"/>
              <a:t>Ноль - это наименьший возможный результат. Значения, близкие к нулю, указывают на лучшее разделение.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58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поставленной </a:t>
            </a:r>
            <a:r>
              <a:rPr lang="ru-RU" dirty="0" smtClean="0"/>
              <a:t>задачи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93" y="1701321"/>
            <a:ext cx="7000485" cy="4111786"/>
          </a:xfrm>
          <a:prstGeom prst="rect">
            <a:avLst/>
          </a:prstGeom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7. Интерпретация результатов кластеризации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009322" y="1748554"/>
            <a:ext cx="6834746" cy="1419653"/>
          </a:xfrm>
        </p:spPr>
        <p:txBody>
          <a:bodyPr>
            <a:noAutofit/>
          </a:bodyPr>
          <a:lstStyle/>
          <a:p>
            <a:r>
              <a:rPr lang="ru-RU" sz="1600" dirty="0" smtClean="0"/>
              <a:t>Использовали номера выделенных кластеров как метки классов.</a:t>
            </a:r>
          </a:p>
          <a:p>
            <a:r>
              <a:rPr lang="ru-RU" sz="1600" dirty="0" smtClean="0"/>
              <a:t>Решали задачу классификации с использованием дерева решений (на базовом наборе не масштабированных признаков)</a:t>
            </a:r>
            <a:r>
              <a:rPr lang="ru-RU" sz="1600" dirty="0"/>
              <a:t>.</a:t>
            </a:r>
            <a:endParaRPr lang="ru-RU" sz="1600" dirty="0" smtClean="0"/>
          </a:p>
          <a:p>
            <a:r>
              <a:rPr lang="ru-RU" sz="1600" dirty="0" smtClean="0"/>
              <a:t>Построили дерево принятия решений, понятное для человека.</a:t>
            </a:r>
            <a:endParaRPr lang="ru-RU" sz="16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057090716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1484" y="3628999"/>
            <a:ext cx="4862584" cy="101910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072785" y="3645125"/>
            <a:ext cx="16273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 err="1" smtClean="0"/>
              <a:t>n_clusters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21171" y="5182675"/>
            <a:ext cx="6863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firstPlanYearTotalSum0</a:t>
            </a:r>
            <a:r>
              <a:rPr lang="ru-RU" sz="1600" dirty="0" smtClean="0"/>
              <a:t> </a:t>
            </a:r>
            <a:r>
              <a:rPr lang="ru-RU" sz="1600" dirty="0"/>
              <a:t>— Выплаты по расходам на закупку товаров, работ, услуг </a:t>
            </a:r>
            <a:r>
              <a:rPr lang="ru-RU" sz="1600" dirty="0" smtClean="0"/>
              <a:t>всего. Сумма </a:t>
            </a:r>
            <a:r>
              <a:rPr lang="ru-RU" sz="1600" dirty="0"/>
              <a:t>выплат на 1 год планового периода </a:t>
            </a:r>
            <a:r>
              <a:rPr lang="ru-RU" sz="1600" dirty="0" smtClean="0"/>
              <a:t>всего.</a:t>
            </a:r>
            <a:endParaRPr lang="ru-RU" sz="1600" dirty="0"/>
          </a:p>
          <a:p>
            <a:pPr marL="228600" indent="-228600">
              <a:buFont typeface="+mj-lt"/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439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7. Интерпретация результатов кластеризации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/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379" y="2386698"/>
            <a:ext cx="3931592" cy="275211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06895" y="1819657"/>
            <a:ext cx="16273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 err="1" smtClean="0"/>
              <a:t>n_clusters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560340" y="1498325"/>
            <a:ext cx="321124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b="1" dirty="0" smtClean="0"/>
              <a:t>nextYearFz223Sum</a:t>
            </a:r>
            <a:r>
              <a:rPr lang="ru-RU" sz="1200" b="1" dirty="0"/>
              <a:t>1</a:t>
            </a:r>
            <a:r>
              <a:rPr lang="ru-RU" sz="1200" dirty="0"/>
              <a:t> — </a:t>
            </a:r>
            <a:r>
              <a:rPr lang="ru-RU" sz="1200" dirty="0" smtClean="0"/>
              <a:t>На </a:t>
            </a:r>
            <a:r>
              <a:rPr lang="ru-RU" sz="1200" dirty="0"/>
              <a:t>оплату контрактов, заключенных до начала очередного финансового </a:t>
            </a:r>
            <a:r>
              <a:rPr lang="ru-RU" sz="1200" dirty="0" smtClean="0"/>
              <a:t>года. Сумма </a:t>
            </a:r>
            <a:r>
              <a:rPr lang="ru-RU" sz="1200" dirty="0"/>
              <a:t>выплат на очередной финансовый год по </a:t>
            </a:r>
            <a:r>
              <a:rPr lang="ru-RU" sz="1200" dirty="0" smtClean="0"/>
              <a:t>44ФЗ.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b="1" dirty="0" smtClean="0"/>
              <a:t>firstPlanYearTotalSum2</a:t>
            </a:r>
            <a:r>
              <a:rPr lang="ru-RU" sz="1200" dirty="0" smtClean="0"/>
              <a:t> </a:t>
            </a:r>
            <a:r>
              <a:rPr lang="ru-RU" sz="1200" dirty="0"/>
              <a:t>— </a:t>
            </a:r>
            <a:r>
              <a:rPr lang="ru-RU" sz="1200" dirty="0" smtClean="0"/>
              <a:t>На </a:t>
            </a:r>
            <a:r>
              <a:rPr lang="ru-RU" sz="1200" dirty="0"/>
              <a:t>закупку товаров, работ услуг по году начала </a:t>
            </a:r>
            <a:r>
              <a:rPr lang="ru-RU" sz="1200" dirty="0" smtClean="0"/>
              <a:t>закупки. Сумма </a:t>
            </a:r>
            <a:r>
              <a:rPr lang="ru-RU" sz="1200" dirty="0"/>
              <a:t>выплат на 1 год планового периода </a:t>
            </a:r>
            <a:r>
              <a:rPr lang="ru-RU" sz="1200" dirty="0" smtClean="0"/>
              <a:t>всего.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b="1" dirty="0"/>
              <a:t>temporary_resources_list_0</a:t>
            </a:r>
            <a:r>
              <a:rPr lang="ru-RU" sz="1200" dirty="0"/>
              <a:t> — остаток средств на начало года (всего</a:t>
            </a:r>
            <a:r>
              <a:rPr lang="ru-RU" sz="1200" dirty="0" smtClean="0"/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b="1" dirty="0" err="1"/>
              <a:t>sumValuablePropertyResidual</a:t>
            </a:r>
            <a:r>
              <a:rPr lang="ru-RU" sz="1200" dirty="0"/>
              <a:t> — остаточная стоимость особо ценного движимого имущества </a:t>
            </a:r>
            <a:endParaRPr lang="ru-RU" sz="12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b="1" dirty="0" err="1"/>
              <a:t>sumBalanceNoFinancial</a:t>
            </a:r>
            <a:r>
              <a:rPr lang="ru-RU" sz="1200" dirty="0"/>
              <a:t> — сумма нефинансовых </a:t>
            </a:r>
            <a:r>
              <a:rPr lang="ru-RU" sz="1200" dirty="0" smtClean="0"/>
              <a:t>активов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b="1" dirty="0"/>
              <a:t>firstPlanYearTotalSum0</a:t>
            </a:r>
            <a:r>
              <a:rPr lang="ru-RU" sz="1200" dirty="0"/>
              <a:t> — Выплаты по расходам на закупку товаров, работ, услуг всего. Сумма выплат на 1 год планового периода всего</a:t>
            </a:r>
            <a:r>
              <a:rPr lang="ru-RU" sz="1200" dirty="0" smtClean="0"/>
              <a:t>.</a:t>
            </a:r>
            <a:endParaRPr lang="en-US" sz="12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31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7. Интерпретация результатов кластеризации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/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383" y="1690688"/>
            <a:ext cx="5400000" cy="44146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153014" y="1199849"/>
            <a:ext cx="16273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 err="1" smtClean="0"/>
              <a:t>n_clusters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4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7. Интерпретация результатов кластеризации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/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805499" y="1222042"/>
            <a:ext cx="16273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 err="1" smtClean="0"/>
              <a:t>n_clusters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2868" y="1618162"/>
            <a:ext cx="5400000" cy="4393868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9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Шаг 7. Интерпретация результатов кластеризации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/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9388595" y="1201175"/>
            <a:ext cx="26113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 smtClean="0"/>
              <a:t>Аномальные значения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8"/>
          <a:srcRect b="52026"/>
          <a:stretch/>
        </p:blipFill>
        <p:spPr>
          <a:xfrm>
            <a:off x="5005884" y="1946212"/>
            <a:ext cx="3600000" cy="33978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8"/>
          <a:srcRect t="47459"/>
          <a:stretch/>
        </p:blipFill>
        <p:spPr>
          <a:xfrm>
            <a:off x="8399951" y="1902097"/>
            <a:ext cx="3600000" cy="3721317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ru-RU" sz="1600" dirty="0" smtClean="0">
                <a:latin typeface="+mn-lt"/>
              </a:rPr>
              <a:t>Сформирован и очищен набор данных с финансовыми показателями ВУЗов за 2018 и 2019 года.</a:t>
            </a:r>
          </a:p>
          <a:p>
            <a:pPr lvl="1"/>
            <a:r>
              <a:rPr lang="ru-RU" sz="1600" dirty="0" smtClean="0">
                <a:latin typeface="+mn-lt"/>
              </a:rPr>
              <a:t>Выделена группа ВУЗов с аномальными финансовыми показателями. </a:t>
            </a:r>
          </a:p>
          <a:p>
            <a:pPr lvl="2"/>
            <a:r>
              <a:rPr lang="ru-RU" sz="1600" dirty="0" smtClean="0"/>
              <a:t>Составлен перечень ИНН этих вузов. </a:t>
            </a:r>
          </a:p>
          <a:p>
            <a:pPr lvl="2"/>
            <a:r>
              <a:rPr lang="ru-RU" sz="1600" dirty="0" smtClean="0"/>
              <a:t>Сформулированы правила, по которым ВУЗы были отнесены к группе аномальных.</a:t>
            </a:r>
          </a:p>
          <a:p>
            <a:pPr lvl="1"/>
            <a:r>
              <a:rPr lang="ru-RU" sz="1600" dirty="0" smtClean="0">
                <a:latin typeface="+mn-lt"/>
              </a:rPr>
              <a:t>Создана иерархия </a:t>
            </a:r>
            <a:r>
              <a:rPr lang="ru-RU" sz="1600" dirty="0">
                <a:latin typeface="+mn-lt"/>
              </a:rPr>
              <a:t>вложенных </a:t>
            </a:r>
            <a:r>
              <a:rPr lang="ru-RU" sz="1600" dirty="0" smtClean="0">
                <a:latin typeface="+mn-lt"/>
              </a:rPr>
              <a:t>кластеров для ВУЗов с </a:t>
            </a:r>
            <a:r>
              <a:rPr lang="ru-RU" sz="1600" dirty="0" err="1" smtClean="0">
                <a:latin typeface="+mn-lt"/>
              </a:rPr>
              <a:t>неаномальными</a:t>
            </a:r>
            <a:r>
              <a:rPr lang="ru-RU" sz="1600" dirty="0" smtClean="0">
                <a:latin typeface="+mn-lt"/>
              </a:rPr>
              <a:t> показателями</a:t>
            </a:r>
          </a:p>
          <a:p>
            <a:pPr lvl="2"/>
            <a:r>
              <a:rPr lang="ru-RU" sz="1600" dirty="0" smtClean="0"/>
              <a:t>Создана </a:t>
            </a:r>
            <a:r>
              <a:rPr lang="ru-RU" sz="1600" dirty="0" err="1" smtClean="0"/>
              <a:t>дендрограмма</a:t>
            </a:r>
            <a:r>
              <a:rPr lang="ru-RU" sz="1600" dirty="0" smtClean="0"/>
              <a:t>, иллюстрирующая эту иерархию.</a:t>
            </a:r>
          </a:p>
          <a:p>
            <a:pPr lvl="2"/>
            <a:r>
              <a:rPr lang="ru-RU" sz="1600" dirty="0" smtClean="0"/>
              <a:t>Проанализировано, какое может быть оптимальное количество кластеров. Лучшее количество кластеров = 5.</a:t>
            </a:r>
          </a:p>
          <a:p>
            <a:pPr lvl="2"/>
            <a:r>
              <a:rPr lang="ru-RU" sz="1600" dirty="0" smtClean="0"/>
              <a:t>Сформулированы </a:t>
            </a:r>
            <a:r>
              <a:rPr lang="ru-RU" sz="1600" dirty="0"/>
              <a:t>правила, по которым ВУЗы </a:t>
            </a:r>
            <a:r>
              <a:rPr lang="ru-RU" sz="1600" dirty="0" smtClean="0"/>
              <a:t>могут быть разделены на 2, 3, 4, 5 кластеров.</a:t>
            </a:r>
          </a:p>
          <a:p>
            <a:pPr lvl="2"/>
            <a:r>
              <a:rPr lang="ru-RU" sz="1600" dirty="0" smtClean="0"/>
              <a:t>Перечислены значимые финансовые показатели, в первую очередь влияющие на отнесение ВУЗов к разным кластерам.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2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Перспективы </a:t>
            </a:r>
            <a:r>
              <a:rPr lang="ru-RU" dirty="0"/>
              <a:t>развития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Расширить набор данных:</a:t>
            </a:r>
          </a:p>
          <a:p>
            <a:pPr lvl="1"/>
            <a:r>
              <a:rPr lang="ru-RU" sz="2400" dirty="0" smtClean="0">
                <a:latin typeface="+mj-lt"/>
              </a:rPr>
              <a:t>Добавить финансовые показатели ВУЗов, которых нет в </a:t>
            </a:r>
            <a:r>
              <a:rPr lang="ru-RU" sz="2400" dirty="0">
                <a:latin typeface="+mj-lt"/>
                <a:hlinkClick r:id="rId3"/>
              </a:rPr>
              <a:t>https://</a:t>
            </a:r>
            <a:r>
              <a:rPr lang="ru-RU" sz="2400" dirty="0" smtClean="0">
                <a:latin typeface="+mj-lt"/>
                <a:hlinkClick r:id="rId3"/>
              </a:rPr>
              <a:t>bus.gov.ru</a:t>
            </a:r>
            <a:endParaRPr lang="ru-RU" sz="2400" dirty="0" smtClean="0">
              <a:latin typeface="+mj-lt"/>
            </a:endParaRPr>
          </a:p>
          <a:p>
            <a:pPr lvl="1"/>
            <a:r>
              <a:rPr lang="ru-RU" sz="2400" dirty="0" smtClean="0">
                <a:latin typeface="+mj-lt"/>
              </a:rPr>
              <a:t>Добавить финансовые показатели ВУЗов, которые есть на </a:t>
            </a:r>
            <a:r>
              <a:rPr lang="ru-RU" sz="2400" dirty="0">
                <a:latin typeface="+mj-lt"/>
                <a:hlinkClick r:id="rId3"/>
              </a:rPr>
              <a:t>https://</a:t>
            </a:r>
            <a:r>
              <a:rPr lang="ru-RU" sz="2400" dirty="0" smtClean="0">
                <a:latin typeface="+mj-lt"/>
                <a:hlinkClick r:id="rId3"/>
              </a:rPr>
              <a:t>bus.gov.ru</a:t>
            </a:r>
            <a:r>
              <a:rPr lang="ru-RU" sz="2400" dirty="0" smtClean="0">
                <a:latin typeface="+mj-lt"/>
              </a:rPr>
              <a:t>, но предоставили </a:t>
            </a:r>
            <a:r>
              <a:rPr lang="en-US" sz="2400" dirty="0" err="1" smtClean="0">
                <a:latin typeface="+mj-lt"/>
              </a:rPr>
              <a:t>NaN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или нули </a:t>
            </a:r>
            <a:endParaRPr lang="ru-RU" sz="2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№5. Определение основных принципов анализа и </a:t>
            </a:r>
            <a:r>
              <a:rPr lang="ru-RU" dirty="0" err="1" smtClean="0"/>
              <a:t>типологизации</a:t>
            </a:r>
            <a:r>
              <a:rPr lang="ru-RU" dirty="0" smtClean="0"/>
              <a:t>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022725" y="1799418"/>
            <a:ext cx="3606675" cy="1696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Бобкова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аналитик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в проекте: аналитик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591655" y="1799418"/>
            <a:ext cx="3606675" cy="169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ФИО: Бобков Владимир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аналитик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в проекте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аналитик</a:t>
            </a:r>
          </a:p>
        </p:txBody>
      </p:sp>
      <p:pic>
        <p:nvPicPr>
          <p:cNvPr id="6146" name="Picture 2" descr="https://scontent-arn2-1.xx.fbcdn.net/v/t1.0-9/118961517_10219545330647498_4535045087039614119_o.jpg?_nc_cat=104&amp;ccb=2&amp;_nc_sid=09cbfe&amp;_nc_ohc=FXR6LEidvYcAX-M0cQH&amp;_nc_ht=scontent-arn2-1.xx&amp;oh=bdc5fff3bd57b0319d853ba876d75604&amp;oe=5FF6118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" r="19462"/>
          <a:stretch/>
        </p:blipFill>
        <p:spPr bwMode="auto">
          <a:xfrm>
            <a:off x="1258958" y="1799418"/>
            <a:ext cx="173161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content-arn2-2.xx.fbcdn.net/v/t1.0-9/103954442_2929354157181202_510506708809515350_n.jpg?_nc_cat=105&amp;ccb=2&amp;_nc_sid=09cbfe&amp;_nc_ohc=LK3G-dxeMRYAX_9vOZ7&amp;_nc_ht=scontent-arn2-2.xx&amp;oh=297753ab8fd103bdef85ccadc9f95eb3&amp;oe=5FF4C99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06" y="1799418"/>
            <a:ext cx="183606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8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223" y="1967023"/>
            <a:ext cx="10355593" cy="3648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Реестр </a:t>
            </a:r>
            <a:r>
              <a:rPr lang="ru-RU" sz="2000" dirty="0"/>
              <a:t>организаций, осуществляющих образовательную деятельность по имеющим государственную аккредитацию образовательным </a:t>
            </a:r>
            <a:r>
              <a:rPr lang="ru-RU" sz="2000" dirty="0" smtClean="0"/>
              <a:t>программам. Владелец </a:t>
            </a:r>
            <a:r>
              <a:rPr lang="ru-RU" sz="2000" dirty="0"/>
              <a:t>набора данных - </a:t>
            </a:r>
            <a:r>
              <a:rPr lang="ru-RU" sz="2000" dirty="0" err="1"/>
              <a:t>Рособрнадзор</a:t>
            </a:r>
            <a:r>
              <a:rPr lang="ru-RU" sz="2000" dirty="0"/>
              <a:t>. </a:t>
            </a:r>
            <a:r>
              <a:rPr lang="en-US" sz="2000" u="sng" dirty="0">
                <a:hlinkClick r:id="rId3"/>
              </a:rPr>
              <a:t>http://obrnadzor.gov.ru/ru/opendata/7701537808-RAOO/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Сведения </a:t>
            </a:r>
            <a:r>
              <a:rPr lang="ru-RU" sz="2000" dirty="0"/>
              <a:t>о планах финансово-хозяйственной деятельности </a:t>
            </a:r>
            <a:r>
              <a:rPr lang="ru-RU" sz="2000" dirty="0">
                <a:hlinkClick r:id="rId4"/>
              </a:rPr>
              <a:t>https://</a:t>
            </a:r>
            <a:r>
              <a:rPr lang="ru-RU" sz="2000" dirty="0" smtClean="0">
                <a:hlinkClick r:id="rId4"/>
              </a:rPr>
              <a:t>bus.gov.ru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инструменты и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ru-RU" sz="2400" dirty="0" smtClean="0"/>
              <a:t>Инструменты: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requests</a:t>
            </a:r>
            <a:r>
              <a:rPr lang="en-US" sz="2400" dirty="0"/>
              <a:t>, pandas, </a:t>
            </a:r>
            <a:r>
              <a:rPr lang="en-US" sz="2400" dirty="0" err="1" smtClean="0"/>
              <a:t>numpy</a:t>
            </a:r>
            <a:r>
              <a:rPr lang="en-US" sz="2400" dirty="0"/>
              <a:t>, </a:t>
            </a:r>
            <a:r>
              <a:rPr lang="en-US" sz="2400" dirty="0" err="1" smtClean="0"/>
              <a:t>sklearn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</a:t>
            </a:r>
            <a:r>
              <a:rPr lang="en-US" sz="2400" dirty="0" err="1" smtClean="0"/>
              <a:t>atplotlib</a:t>
            </a:r>
            <a:r>
              <a:rPr lang="en-US" sz="2400" dirty="0"/>
              <a:t>, </a:t>
            </a:r>
            <a:r>
              <a:rPr lang="en-US" sz="2400" dirty="0" err="1" smtClean="0"/>
              <a:t>seaborn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ru-RU" sz="2400" dirty="0" smtClean="0"/>
              <a:t>Методы: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TSNE (t-distributed </a:t>
            </a:r>
            <a:r>
              <a:rPr lang="en-US" sz="2400" dirty="0"/>
              <a:t>Stochastic Neighbor </a:t>
            </a:r>
            <a:r>
              <a:rPr lang="en-US" sz="2400" dirty="0" smtClean="0"/>
              <a:t>Embedding)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PCA (principal </a:t>
            </a:r>
            <a:r>
              <a:rPr lang="en-US" sz="2400" dirty="0"/>
              <a:t>component </a:t>
            </a:r>
            <a:r>
              <a:rPr lang="en-US" sz="2400" dirty="0" smtClean="0"/>
              <a:t>analysis)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Корреляционный </a:t>
            </a:r>
            <a:r>
              <a:rPr lang="ru-RU" sz="2400" dirty="0" smtClean="0"/>
              <a:t>анализ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Isolation Forest </a:t>
            </a:r>
            <a:r>
              <a:rPr lang="en-US" sz="2400" dirty="0" smtClean="0"/>
              <a:t>Algorithm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IQR Robust Scaler </a:t>
            </a:r>
            <a:r>
              <a:rPr lang="en-US" sz="2400" dirty="0" smtClean="0"/>
              <a:t>Transform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Agglomerative </a:t>
            </a:r>
            <a:r>
              <a:rPr lang="en-US" sz="2400" dirty="0" smtClean="0"/>
              <a:t>Clustering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ecision </a:t>
            </a:r>
            <a:r>
              <a:rPr lang="en-US" sz="2400" dirty="0"/>
              <a:t>tree classifier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Описание основных шагов в процессе решения</a:t>
            </a: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4024737000"/>
              </p:ext>
            </p:extLst>
          </p:nvPr>
        </p:nvGraphicFramePr>
        <p:xfrm>
          <a:off x="1045223" y="1819657"/>
          <a:ext cx="10166115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3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Шаг 1. Загрузка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47842172"/>
              </p:ext>
            </p:extLst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2113116791"/>
              </p:ext>
            </p:extLst>
          </p:nvPr>
        </p:nvGraphicFramePr>
        <p:xfrm>
          <a:off x="5229189" y="1621708"/>
          <a:ext cx="2455662" cy="244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9515" y="3905755"/>
            <a:ext cx="445440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cs typeface="Courier New" panose="02070309020205020404" pitchFamily="49" charset="0"/>
              </a:rPr>
              <a:t>М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ы имеем для 572 вузов загруженные финансовые показатели за разные года. Все они собраны в 2249 записи (строки).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17978"/>
              </p:ext>
            </p:extLst>
          </p:nvPr>
        </p:nvGraphicFramePr>
        <p:xfrm>
          <a:off x="9620358" y="1686258"/>
          <a:ext cx="237817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817"/>
                <a:gridCol w="237817"/>
                <a:gridCol w="237817"/>
                <a:gridCol w="237817"/>
                <a:gridCol w="237817"/>
                <a:gridCol w="237817"/>
                <a:gridCol w="237817"/>
                <a:gridCol w="237817"/>
                <a:gridCol w="237817"/>
                <a:gridCol w="237817"/>
              </a:tblGrid>
              <a:tr h="327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788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788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788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788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788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788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788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58167" y="1230428"/>
            <a:ext cx="30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Фин</a:t>
            </a:r>
            <a:r>
              <a:rPr lang="ru-RU" dirty="0" smtClean="0"/>
              <a:t> показатели, Год, ИНН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49515" y="4733242"/>
            <a:ext cx="694901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ВУЗы, для которых нет данных:</a:t>
            </a:r>
          </a:p>
          <a:p>
            <a:pPr marL="285750" indent="-285750">
              <a:buFontTx/>
              <a:buChar char="-"/>
            </a:pPr>
            <a:r>
              <a:rPr lang="ru-RU" sz="1050" dirty="0" smtClean="0"/>
              <a:t>Частные (напр</a:t>
            </a:r>
            <a:r>
              <a:rPr lang="ru-RU" sz="1050" dirty="0"/>
              <a:t>. </a:t>
            </a:r>
            <a:r>
              <a:rPr lang="ru-RU" sz="1050" dirty="0" smtClean="0"/>
              <a:t>Частное </a:t>
            </a:r>
            <a:r>
              <a:rPr lang="ru-RU" sz="1050" dirty="0"/>
              <a:t>образовательное учреждение высшего образования «Сибирская академия финансов и банковского дела</a:t>
            </a:r>
            <a:r>
              <a:rPr lang="ru-RU" sz="1050" dirty="0" smtClean="0"/>
              <a:t>»)</a:t>
            </a:r>
          </a:p>
          <a:p>
            <a:pPr marL="285750" indent="-285750">
              <a:buFontTx/>
              <a:buChar char="-"/>
            </a:pPr>
            <a:r>
              <a:rPr lang="ru-RU" sz="1050" dirty="0" smtClean="0"/>
              <a:t>Государственные </a:t>
            </a:r>
            <a:r>
              <a:rPr lang="ru-RU" sz="1050" dirty="0"/>
              <a:t>(напр. </a:t>
            </a:r>
            <a:r>
              <a:rPr lang="ru-RU" sz="1050" dirty="0" smtClean="0"/>
              <a:t>Государственное </a:t>
            </a:r>
            <a:r>
              <a:rPr lang="ru-RU" sz="1050" dirty="0"/>
              <a:t>образовательное учреждение высшего профессионального образования Российско-Армянский (Славянский) </a:t>
            </a:r>
            <a:r>
              <a:rPr lang="ru-RU" sz="1050" dirty="0" smtClean="0"/>
              <a:t>университет)</a:t>
            </a:r>
          </a:p>
          <a:p>
            <a:pPr marL="285750" indent="-285750">
              <a:buFontTx/>
              <a:buChar char="-"/>
            </a:pPr>
            <a:r>
              <a:rPr lang="ru-RU" sz="1050" dirty="0" smtClean="0"/>
              <a:t>Военные </a:t>
            </a:r>
            <a:r>
              <a:rPr lang="ru-RU" sz="1050" dirty="0"/>
              <a:t>(напр. федеральное государственное казенное военное образовательное учреждение высшего образования «Тюменское высшее военно-инженерное командное училище имени маршала инженерных войск </a:t>
            </a:r>
            <a:r>
              <a:rPr lang="ru-RU" sz="1050" dirty="0" err="1"/>
              <a:t>А.И.Прошлякова</a:t>
            </a:r>
            <a:r>
              <a:rPr lang="ru-RU" sz="1050" dirty="0"/>
              <a:t>» Министерства обороны Российской </a:t>
            </a:r>
            <a:r>
              <a:rPr lang="ru-RU" sz="1050" dirty="0" smtClean="0"/>
              <a:t>Федерации)</a:t>
            </a:r>
          </a:p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8762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Шаг 1. Загрузка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/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75115" y="1690688"/>
            <a:ext cx="623543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Показатели </a:t>
            </a:r>
            <a:r>
              <a:rPr lang="ru-RU" sz="1400" b="1" dirty="0"/>
              <a:t>финансового </a:t>
            </a:r>
            <a:r>
              <a:rPr lang="ru-RU" sz="1400" b="1" dirty="0" smtClean="0"/>
              <a:t>состояния: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sumRealEstate</a:t>
            </a:r>
            <a:r>
              <a:rPr lang="ru-RU" sz="1400" dirty="0" smtClean="0"/>
              <a:t> </a:t>
            </a:r>
            <a:r>
              <a:rPr lang="ru-RU" sz="1400" dirty="0"/>
              <a:t>— </a:t>
            </a:r>
            <a:r>
              <a:rPr lang="ru-RU" sz="1400" dirty="0"/>
              <a:t>н</a:t>
            </a:r>
            <a:r>
              <a:rPr lang="ru-RU" sz="1400" dirty="0" smtClean="0"/>
              <a:t>едвижимое </a:t>
            </a:r>
            <a:r>
              <a:rPr lang="ru-RU" sz="1400" dirty="0"/>
              <a:t>имущество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sumRealEstateResidual</a:t>
            </a:r>
            <a:r>
              <a:rPr lang="ru-RU" sz="1400" dirty="0" smtClean="0"/>
              <a:t> — остаточная </a:t>
            </a:r>
            <a:r>
              <a:rPr lang="ru-RU" sz="1400" dirty="0"/>
              <a:t>стоимость недвижимого имущества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sumValuableProperty</a:t>
            </a:r>
            <a:r>
              <a:rPr lang="ru-RU" sz="1400" dirty="0"/>
              <a:t> — </a:t>
            </a:r>
            <a:r>
              <a:rPr lang="ru-RU" sz="1400" dirty="0" smtClean="0"/>
              <a:t>особо </a:t>
            </a:r>
            <a:r>
              <a:rPr lang="ru-RU" sz="1400" dirty="0"/>
              <a:t>ценное движимое имущество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sumValuablePropertyResidual</a:t>
            </a:r>
            <a:r>
              <a:rPr lang="ru-RU" sz="1400" dirty="0"/>
              <a:t> — </a:t>
            </a:r>
            <a:r>
              <a:rPr lang="ru-RU" sz="1400" dirty="0" smtClean="0"/>
              <a:t>остаточная </a:t>
            </a:r>
            <a:r>
              <a:rPr lang="ru-RU" sz="1400" dirty="0"/>
              <a:t>стоимость особо ценного движимого </a:t>
            </a:r>
            <a:r>
              <a:rPr lang="ru-RU" sz="1400" dirty="0" smtClean="0"/>
              <a:t>имущества 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sumBalanceNoFinancial</a:t>
            </a:r>
            <a:r>
              <a:rPr lang="ru-RU" sz="1400" dirty="0"/>
              <a:t> — </a:t>
            </a:r>
            <a:r>
              <a:rPr lang="ru-RU" sz="1400" dirty="0" smtClean="0"/>
              <a:t>сумма </a:t>
            </a:r>
            <a:r>
              <a:rPr lang="ru-RU" sz="1400" dirty="0"/>
              <a:t>нефинансовых активов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cash</a:t>
            </a:r>
            <a:r>
              <a:rPr lang="ru-RU" sz="1400" dirty="0"/>
              <a:t> — </a:t>
            </a:r>
            <a:r>
              <a:rPr lang="ru-RU" sz="1400" dirty="0" smtClean="0"/>
              <a:t>денежные </a:t>
            </a:r>
            <a:r>
              <a:rPr lang="ru-RU" sz="1400" dirty="0"/>
              <a:t>средства учреждения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accountsCash</a:t>
            </a:r>
            <a:r>
              <a:rPr lang="ru-RU" sz="1400" dirty="0"/>
              <a:t> — </a:t>
            </a:r>
            <a:r>
              <a:rPr lang="ru-RU" sz="1400" dirty="0" smtClean="0"/>
              <a:t>денежные </a:t>
            </a:r>
            <a:r>
              <a:rPr lang="ru-RU" sz="1400" dirty="0"/>
              <a:t>средства учреждения на счетах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depositCash</a:t>
            </a:r>
            <a:r>
              <a:rPr lang="ru-RU" sz="1400" dirty="0"/>
              <a:t> — </a:t>
            </a:r>
            <a:r>
              <a:rPr lang="ru-RU" sz="1400" dirty="0" smtClean="0"/>
              <a:t>денежные </a:t>
            </a:r>
            <a:r>
              <a:rPr lang="ru-RU" sz="1400" dirty="0"/>
              <a:t>средства учреждения, размещенные на депозиты в кредитной организации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others</a:t>
            </a:r>
            <a:r>
              <a:rPr lang="ru-RU" sz="1400" dirty="0"/>
              <a:t> — </a:t>
            </a:r>
            <a:r>
              <a:rPr lang="ru-RU" sz="1400" dirty="0" smtClean="0"/>
              <a:t>иные </a:t>
            </a:r>
            <a:r>
              <a:rPr lang="ru-RU" sz="1400" dirty="0"/>
              <a:t>финансовые инструменты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sumDepthIncome</a:t>
            </a:r>
            <a:r>
              <a:rPr lang="ru-RU" sz="1400" dirty="0"/>
              <a:t> — </a:t>
            </a:r>
            <a:r>
              <a:rPr lang="ru-RU" sz="1400" dirty="0" smtClean="0"/>
              <a:t>дебиторская </a:t>
            </a:r>
            <a:r>
              <a:rPr lang="ru-RU" sz="1400" dirty="0"/>
              <a:t>задолженность по доходам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sumDepthExpenses</a:t>
            </a:r>
            <a:r>
              <a:rPr lang="ru-RU" sz="1400" dirty="0"/>
              <a:t> — </a:t>
            </a:r>
            <a:r>
              <a:rPr lang="ru-RU" sz="1400" dirty="0" smtClean="0"/>
              <a:t>дебиторская </a:t>
            </a:r>
            <a:r>
              <a:rPr lang="ru-RU" sz="1400" dirty="0"/>
              <a:t>задолженность по расходам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sumFinancialActives</a:t>
            </a:r>
            <a:r>
              <a:rPr lang="ru-RU" sz="1400" dirty="0"/>
              <a:t> — </a:t>
            </a:r>
            <a:r>
              <a:rPr lang="ru-RU" sz="1400" dirty="0" smtClean="0"/>
              <a:t>сумма </a:t>
            </a:r>
            <a:r>
              <a:rPr lang="ru-RU" sz="1400" dirty="0"/>
              <a:t>финансовых активов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debentures</a:t>
            </a:r>
            <a:r>
              <a:rPr lang="ru-RU" sz="1400" dirty="0"/>
              <a:t> — </a:t>
            </a:r>
            <a:r>
              <a:rPr lang="ru-RU" sz="1400" dirty="0" smtClean="0"/>
              <a:t>долговые </a:t>
            </a:r>
            <a:r>
              <a:rPr lang="ru-RU" sz="1400" dirty="0"/>
              <a:t>обязательства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kredit</a:t>
            </a:r>
            <a:r>
              <a:rPr lang="ru-RU" sz="1400" dirty="0"/>
              <a:t> — </a:t>
            </a:r>
            <a:r>
              <a:rPr lang="ru-RU" sz="1400" dirty="0" smtClean="0"/>
              <a:t>кредиторская </a:t>
            </a:r>
            <a:r>
              <a:rPr lang="ru-RU" sz="1400" dirty="0"/>
              <a:t>задолженность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sumDelayedPayable</a:t>
            </a:r>
            <a:r>
              <a:rPr lang="ru-RU" sz="1400" dirty="0"/>
              <a:t> — </a:t>
            </a:r>
            <a:r>
              <a:rPr lang="ru-RU" sz="1400" dirty="0" smtClean="0"/>
              <a:t>просроченная </a:t>
            </a:r>
            <a:r>
              <a:rPr lang="ru-RU" sz="1400" dirty="0"/>
              <a:t>кредиторская задолженность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sumObligations</a:t>
            </a:r>
            <a:r>
              <a:rPr lang="ru-RU" sz="1400" dirty="0"/>
              <a:t> — </a:t>
            </a:r>
            <a:r>
              <a:rPr lang="ru-RU" sz="1400" dirty="0" smtClean="0"/>
              <a:t>сумма </a:t>
            </a:r>
            <a:r>
              <a:rPr lang="ru-RU" sz="1400" dirty="0"/>
              <a:t>обязательств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45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Шаг 1. Загрузка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/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75115" y="1690688"/>
            <a:ext cx="62354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/>
              <a:t>Показатели </a:t>
            </a:r>
            <a:r>
              <a:rPr lang="ru-RU" sz="1000" b="1" dirty="0"/>
              <a:t>по поступлениям и выплатам </a:t>
            </a:r>
            <a:r>
              <a:rPr lang="ru-RU" sz="1000" b="1" dirty="0" smtClean="0"/>
              <a:t>учреждения:</a:t>
            </a:r>
            <a:endParaRPr lang="ru-RU" sz="1000" b="1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0</a:t>
            </a:r>
            <a:r>
              <a:rPr lang="ru-RU" sz="1000" dirty="0"/>
              <a:t> — </a:t>
            </a:r>
            <a:r>
              <a:rPr lang="ru-RU" sz="1000" dirty="0" smtClean="0"/>
              <a:t>поступления </a:t>
            </a:r>
            <a:r>
              <a:rPr lang="ru-RU" sz="1000" dirty="0"/>
              <a:t>от </a:t>
            </a:r>
            <a:r>
              <a:rPr lang="ru-RU" sz="1000" dirty="0" smtClean="0"/>
              <a:t>доходов (всего)</a:t>
            </a:r>
            <a:endParaRPr lang="ru-RU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</a:t>
            </a:r>
            <a:r>
              <a:rPr lang="ru-RU" sz="1000" dirty="0"/>
              <a:t> — </a:t>
            </a:r>
            <a:r>
              <a:rPr lang="ru-RU" sz="1000" dirty="0" smtClean="0"/>
              <a:t>доходы </a:t>
            </a:r>
            <a:r>
              <a:rPr lang="ru-RU" sz="1000" dirty="0"/>
              <a:t>от </a:t>
            </a:r>
            <a:r>
              <a:rPr lang="ru-RU" sz="1000" dirty="0" smtClean="0"/>
              <a:t>собственности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2</a:t>
            </a:r>
            <a:r>
              <a:rPr lang="ru-RU" sz="1000" dirty="0"/>
              <a:t> — </a:t>
            </a:r>
            <a:r>
              <a:rPr lang="ru-RU" sz="1000" dirty="0" smtClean="0"/>
              <a:t>доходы </a:t>
            </a:r>
            <a:r>
              <a:rPr lang="ru-RU" sz="1000" dirty="0"/>
              <a:t>от оказания услуг, </a:t>
            </a:r>
            <a:r>
              <a:rPr lang="ru-RU" sz="1000" dirty="0" smtClean="0"/>
              <a:t>работ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3</a:t>
            </a:r>
            <a:r>
              <a:rPr lang="ru-RU" sz="1000" dirty="0"/>
              <a:t> — </a:t>
            </a:r>
            <a:r>
              <a:rPr lang="ru-RU" sz="1000" dirty="0" smtClean="0"/>
              <a:t>доходы </a:t>
            </a:r>
            <a:r>
              <a:rPr lang="ru-RU" sz="1000" dirty="0"/>
              <a:t>от штрафов, пеней, иных сумм принудительного </a:t>
            </a:r>
            <a:r>
              <a:rPr lang="ru-RU" sz="1000" dirty="0" smtClean="0"/>
              <a:t>изъятия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4</a:t>
            </a:r>
            <a:r>
              <a:rPr lang="ru-RU" sz="1000" dirty="0"/>
              <a:t> — </a:t>
            </a:r>
            <a:r>
              <a:rPr lang="ru-RU" sz="1000" dirty="0" smtClean="0"/>
              <a:t>безвозмездные </a:t>
            </a:r>
            <a:r>
              <a:rPr lang="ru-RU" sz="1000" dirty="0"/>
              <a:t>поступления от наднациональных организаций, правительств иностранных государств, международных финансовых </a:t>
            </a:r>
            <a:r>
              <a:rPr lang="ru-RU" sz="1000" dirty="0" smtClean="0"/>
              <a:t>организаций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5</a:t>
            </a:r>
            <a:r>
              <a:rPr lang="ru-RU" sz="1000" dirty="0"/>
              <a:t> — </a:t>
            </a:r>
            <a:r>
              <a:rPr lang="ru-RU" sz="1000" dirty="0" smtClean="0"/>
              <a:t>иные </a:t>
            </a:r>
            <a:r>
              <a:rPr lang="ru-RU" sz="1000" dirty="0"/>
              <a:t>субсидии, предоставленные из </a:t>
            </a:r>
            <a:r>
              <a:rPr lang="ru-RU" sz="1000" dirty="0" smtClean="0"/>
              <a:t>бюджета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6</a:t>
            </a:r>
            <a:r>
              <a:rPr lang="ru-RU" sz="1000" dirty="0"/>
              <a:t> — </a:t>
            </a:r>
            <a:r>
              <a:rPr lang="ru-RU" sz="1000" dirty="0" smtClean="0"/>
              <a:t>прочие доходы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7</a:t>
            </a:r>
            <a:r>
              <a:rPr lang="ru-RU" sz="1000" dirty="0"/>
              <a:t> — </a:t>
            </a:r>
            <a:r>
              <a:rPr lang="ru-RU" sz="1000" dirty="0" smtClean="0"/>
              <a:t>доходы </a:t>
            </a:r>
            <a:r>
              <a:rPr lang="ru-RU" sz="1000" dirty="0"/>
              <a:t>от операций с </a:t>
            </a:r>
            <a:r>
              <a:rPr lang="ru-RU" sz="1000" dirty="0" smtClean="0"/>
              <a:t>активами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8</a:t>
            </a:r>
            <a:r>
              <a:rPr lang="ru-RU" sz="1000" dirty="0"/>
              <a:t> — в</a:t>
            </a:r>
            <a:r>
              <a:rPr lang="ru-RU" sz="1000" dirty="0" smtClean="0"/>
              <a:t>ыплаты </a:t>
            </a:r>
            <a:r>
              <a:rPr lang="ru-RU" sz="1000" dirty="0"/>
              <a:t>по </a:t>
            </a:r>
            <a:r>
              <a:rPr lang="ru-RU" sz="1000" dirty="0" smtClean="0"/>
              <a:t>расходам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9 </a:t>
            </a:r>
            <a:r>
              <a:rPr lang="ru-RU" sz="1000" dirty="0"/>
              <a:t> — </a:t>
            </a:r>
            <a:r>
              <a:rPr lang="ru-RU" sz="1000" dirty="0" smtClean="0"/>
              <a:t>выплаты персоналу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10</a:t>
            </a:r>
            <a:r>
              <a:rPr lang="ru-RU" sz="1000" dirty="0"/>
              <a:t> — </a:t>
            </a:r>
            <a:r>
              <a:rPr lang="ru-RU" sz="1000" dirty="0" smtClean="0"/>
              <a:t>оплата </a:t>
            </a:r>
            <a:r>
              <a:rPr lang="ru-RU" sz="1000" dirty="0"/>
              <a:t>труда и начисления на выплаты по оплате </a:t>
            </a:r>
            <a:r>
              <a:rPr lang="ru-RU" sz="1000" dirty="0" smtClean="0"/>
              <a:t>труда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11</a:t>
            </a:r>
            <a:r>
              <a:rPr lang="ru-RU" sz="1000" dirty="0"/>
              <a:t> — </a:t>
            </a:r>
            <a:r>
              <a:rPr lang="ru-RU" sz="1000" dirty="0" smtClean="0"/>
              <a:t>социальные </a:t>
            </a:r>
            <a:r>
              <a:rPr lang="ru-RU" sz="1000" dirty="0"/>
              <a:t>и иные выплаты </a:t>
            </a:r>
            <a:r>
              <a:rPr lang="ru-RU" sz="1000" dirty="0" smtClean="0"/>
              <a:t>населению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12</a:t>
            </a:r>
            <a:r>
              <a:rPr lang="ru-RU" sz="1000" dirty="0"/>
              <a:t> — </a:t>
            </a:r>
            <a:r>
              <a:rPr lang="ru-RU" sz="1000" dirty="0" smtClean="0"/>
              <a:t>уплату </a:t>
            </a:r>
            <a:r>
              <a:rPr lang="ru-RU" sz="1000" dirty="0"/>
              <a:t>налогов, сборов и иных </a:t>
            </a:r>
            <a:r>
              <a:rPr lang="ru-RU" sz="1000" dirty="0" smtClean="0"/>
              <a:t>платежей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13</a:t>
            </a:r>
            <a:r>
              <a:rPr lang="ru-RU" sz="1000" dirty="0"/>
              <a:t> — </a:t>
            </a:r>
            <a:r>
              <a:rPr lang="ru-RU" sz="1000" dirty="0" smtClean="0"/>
              <a:t>безвозмездные </a:t>
            </a:r>
            <a:r>
              <a:rPr lang="ru-RU" sz="1000" dirty="0"/>
              <a:t>перечисления </a:t>
            </a:r>
            <a:r>
              <a:rPr lang="ru-RU" sz="1000" dirty="0" smtClean="0"/>
              <a:t>организациям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14</a:t>
            </a:r>
            <a:r>
              <a:rPr lang="ru-RU" sz="1000" dirty="0"/>
              <a:t> — </a:t>
            </a:r>
            <a:r>
              <a:rPr lang="ru-RU" sz="1000" dirty="0" smtClean="0"/>
              <a:t>прочие </a:t>
            </a:r>
            <a:r>
              <a:rPr lang="ru-RU" sz="1000" dirty="0"/>
              <a:t>расходы (кроме расходов на закупку товаров, работ, услуг</a:t>
            </a:r>
            <a:r>
              <a:rPr lang="ru-RU" sz="1000" dirty="0" smtClean="0"/>
              <a:t>)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15</a:t>
            </a:r>
            <a:r>
              <a:rPr lang="ru-RU" sz="1000" dirty="0"/>
              <a:t> — </a:t>
            </a:r>
            <a:r>
              <a:rPr lang="ru-RU" sz="1000" dirty="0" smtClean="0"/>
              <a:t>расходы </a:t>
            </a:r>
            <a:r>
              <a:rPr lang="ru-RU" sz="1000" dirty="0"/>
              <a:t>на закупку товаров, работ, </a:t>
            </a:r>
            <a:r>
              <a:rPr lang="ru-RU" sz="1000" dirty="0" smtClean="0"/>
              <a:t>услуг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16</a:t>
            </a:r>
            <a:r>
              <a:rPr lang="ru-RU" sz="1000" dirty="0"/>
              <a:t> — </a:t>
            </a:r>
            <a:r>
              <a:rPr lang="ru-RU" sz="1000" dirty="0" smtClean="0"/>
              <a:t>поступление </a:t>
            </a:r>
            <a:r>
              <a:rPr lang="ru-RU" sz="1000" dirty="0"/>
              <a:t>финансовых </a:t>
            </a:r>
            <a:r>
              <a:rPr lang="ru-RU" sz="1000" dirty="0" smtClean="0"/>
              <a:t>активов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17</a:t>
            </a:r>
            <a:r>
              <a:rPr lang="ru-RU" sz="1000" dirty="0"/>
              <a:t> — </a:t>
            </a:r>
            <a:r>
              <a:rPr lang="ru-RU" sz="1000" dirty="0" smtClean="0"/>
              <a:t>увеличение </a:t>
            </a:r>
            <a:r>
              <a:rPr lang="ru-RU" sz="1000" dirty="0"/>
              <a:t>остатков </a:t>
            </a:r>
            <a:r>
              <a:rPr lang="ru-RU" sz="1000" dirty="0" smtClean="0"/>
              <a:t>средств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18</a:t>
            </a:r>
            <a:r>
              <a:rPr lang="ru-RU" sz="1000" dirty="0"/>
              <a:t> — </a:t>
            </a:r>
            <a:r>
              <a:rPr lang="ru-RU" sz="1000" dirty="0" smtClean="0"/>
              <a:t>прочие поступления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19</a:t>
            </a:r>
            <a:r>
              <a:rPr lang="ru-RU" sz="1000" dirty="0"/>
              <a:t> — в</a:t>
            </a:r>
            <a:r>
              <a:rPr lang="ru-RU" sz="1000" dirty="0" smtClean="0"/>
              <a:t>ыбытие </a:t>
            </a:r>
            <a:r>
              <a:rPr lang="ru-RU" sz="1000" dirty="0"/>
              <a:t>финансовых </a:t>
            </a:r>
            <a:r>
              <a:rPr lang="ru-RU" sz="1000" dirty="0" smtClean="0"/>
              <a:t>активов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20</a:t>
            </a:r>
            <a:r>
              <a:rPr lang="ru-RU" sz="1000" dirty="0"/>
              <a:t> — </a:t>
            </a:r>
            <a:r>
              <a:rPr lang="ru-RU" sz="1000" dirty="0" smtClean="0"/>
              <a:t>уменьшение </a:t>
            </a:r>
            <a:r>
              <a:rPr lang="ru-RU" sz="1000" dirty="0"/>
              <a:t>остатков </a:t>
            </a:r>
            <a:r>
              <a:rPr lang="ru-RU" sz="1000" dirty="0" smtClean="0"/>
              <a:t>средств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21</a:t>
            </a:r>
            <a:r>
              <a:rPr lang="ru-RU" sz="1000" dirty="0"/>
              <a:t> — </a:t>
            </a:r>
            <a:r>
              <a:rPr lang="ru-RU" sz="1000" dirty="0" smtClean="0"/>
              <a:t>прочие выбытия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22</a:t>
            </a:r>
            <a:r>
              <a:rPr lang="ru-RU" sz="1000" dirty="0"/>
              <a:t> — </a:t>
            </a:r>
            <a:r>
              <a:rPr lang="ru-RU" sz="1000" dirty="0" smtClean="0"/>
              <a:t>остаток </a:t>
            </a:r>
            <a:r>
              <a:rPr lang="ru-RU" sz="1000" dirty="0"/>
              <a:t>средств на начало </a:t>
            </a:r>
            <a:r>
              <a:rPr lang="ru-RU" sz="1000" dirty="0" smtClean="0"/>
              <a:t>года</a:t>
            </a:r>
            <a:r>
              <a:rPr lang="ru-RU" sz="10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plan_payment_indexes</a:t>
            </a:r>
            <a:r>
              <a:rPr lang="en-US" sz="1000" dirty="0"/>
              <a:t>_</a:t>
            </a:r>
            <a:r>
              <a:rPr lang="ru-RU" sz="1000" dirty="0" smtClean="0"/>
              <a:t>23</a:t>
            </a:r>
            <a:r>
              <a:rPr lang="ru-RU" sz="1000" dirty="0"/>
              <a:t> — </a:t>
            </a:r>
            <a:r>
              <a:rPr lang="ru-RU" sz="1000" dirty="0" smtClean="0"/>
              <a:t>остаток </a:t>
            </a:r>
            <a:r>
              <a:rPr lang="ru-RU" sz="1000" dirty="0"/>
              <a:t>средств на конец </a:t>
            </a:r>
            <a:r>
              <a:rPr lang="ru-RU" sz="1000" dirty="0" smtClean="0"/>
              <a:t>года</a:t>
            </a:r>
            <a:r>
              <a:rPr lang="ru-RU" sz="1000" dirty="0"/>
              <a:t> (всего)</a:t>
            </a:r>
          </a:p>
        </p:txBody>
      </p:sp>
    </p:spTree>
    <p:extLst>
      <p:ext uri="{BB962C8B-B14F-4D97-AF65-F5344CB8AC3E}">
        <p14:creationId xmlns:p14="http://schemas.microsoft.com/office/powerpoint/2010/main" val="40138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Шаг 1. Загрузка данных</a:t>
            </a:r>
            <a:endParaRPr lang="ru-RU" sz="4400" dirty="0"/>
          </a:p>
        </p:txBody>
      </p:sp>
      <p:graphicFrame>
        <p:nvGraphicFramePr>
          <p:cNvPr id="11" name="Схема 10"/>
          <p:cNvGraphicFramePr/>
          <p:nvPr>
            <p:extLst/>
          </p:nvPr>
        </p:nvGraphicFramePr>
        <p:xfrm>
          <a:off x="1045224" y="1819657"/>
          <a:ext cx="3746232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№5. Определение основных принципов анализа и типологизации финансовых моделей деятельности ВУЗов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75115" y="1690688"/>
            <a:ext cx="6235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Основные </a:t>
            </a:r>
            <a:r>
              <a:rPr lang="ru-RU" sz="1200" b="1" dirty="0"/>
              <a:t>показатели по поступлениям и выплатам </a:t>
            </a:r>
            <a:r>
              <a:rPr lang="ru-RU" sz="1200" b="1" dirty="0" smtClean="0"/>
              <a:t>учреждения: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plan_payment_indexes_main</a:t>
            </a:r>
            <a:r>
              <a:rPr lang="en-US" sz="1200" dirty="0"/>
              <a:t>_</a:t>
            </a:r>
            <a:r>
              <a:rPr lang="ru-RU" sz="1200" dirty="0" smtClean="0"/>
              <a:t>0</a:t>
            </a:r>
            <a:r>
              <a:rPr lang="ru-RU" sz="1200" dirty="0"/>
              <a:t> — п</a:t>
            </a:r>
            <a:r>
              <a:rPr lang="ru-RU" sz="1200" dirty="0" smtClean="0"/>
              <a:t>оступления </a:t>
            </a:r>
            <a:r>
              <a:rPr lang="ru-RU" sz="1200" dirty="0"/>
              <a:t>от </a:t>
            </a:r>
            <a:r>
              <a:rPr lang="ru-RU" sz="1200" dirty="0" smtClean="0"/>
              <a:t>доходов</a:t>
            </a:r>
            <a:r>
              <a:rPr lang="ru-RU" sz="12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plan_payment_indexes_main</a:t>
            </a:r>
            <a:r>
              <a:rPr lang="en-US" sz="1200" dirty="0"/>
              <a:t>_</a:t>
            </a:r>
            <a:r>
              <a:rPr lang="ru-RU" sz="1200" dirty="0" smtClean="0"/>
              <a:t>1</a:t>
            </a:r>
            <a:r>
              <a:rPr lang="ru-RU" sz="1200" dirty="0"/>
              <a:t> — </a:t>
            </a:r>
            <a:r>
              <a:rPr lang="ru-RU" sz="1200" dirty="0" smtClean="0"/>
              <a:t>выплаты </a:t>
            </a:r>
            <a:r>
              <a:rPr lang="ru-RU" sz="1200" dirty="0"/>
              <a:t>по </a:t>
            </a:r>
            <a:r>
              <a:rPr lang="ru-RU" sz="1200" dirty="0" smtClean="0"/>
              <a:t>расходам</a:t>
            </a:r>
            <a:r>
              <a:rPr lang="ru-RU" sz="12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plan_payment_indexes_main</a:t>
            </a:r>
            <a:r>
              <a:rPr lang="en-US" sz="1200" dirty="0"/>
              <a:t>_</a:t>
            </a:r>
            <a:r>
              <a:rPr lang="ru-RU" sz="1200" dirty="0" smtClean="0"/>
              <a:t>2</a:t>
            </a:r>
            <a:r>
              <a:rPr lang="ru-RU" sz="1200" dirty="0"/>
              <a:t> — </a:t>
            </a:r>
            <a:r>
              <a:rPr lang="ru-RU" sz="1200" dirty="0" smtClean="0"/>
              <a:t>поступление </a:t>
            </a:r>
            <a:r>
              <a:rPr lang="ru-RU" sz="1200" dirty="0"/>
              <a:t>финансовых </a:t>
            </a:r>
            <a:r>
              <a:rPr lang="ru-RU" sz="1200" dirty="0" smtClean="0"/>
              <a:t>активов</a:t>
            </a:r>
            <a:r>
              <a:rPr lang="ru-RU" sz="12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plan_payment_indexes_main</a:t>
            </a:r>
            <a:r>
              <a:rPr lang="en-US" sz="1200" dirty="0"/>
              <a:t>_</a:t>
            </a:r>
            <a:r>
              <a:rPr lang="ru-RU" sz="1200" dirty="0" smtClean="0"/>
              <a:t>3</a:t>
            </a:r>
            <a:r>
              <a:rPr lang="ru-RU" sz="1200" dirty="0"/>
              <a:t> — </a:t>
            </a:r>
            <a:r>
              <a:rPr lang="ru-RU" sz="1200" dirty="0" smtClean="0"/>
              <a:t>выбытие </a:t>
            </a:r>
            <a:r>
              <a:rPr lang="ru-RU" sz="1200" dirty="0"/>
              <a:t>финансовых </a:t>
            </a:r>
            <a:r>
              <a:rPr lang="ru-RU" sz="1200" dirty="0" smtClean="0"/>
              <a:t>активов</a:t>
            </a:r>
            <a:r>
              <a:rPr lang="ru-RU" sz="12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plan_payment_indexes_main</a:t>
            </a:r>
            <a:r>
              <a:rPr lang="en-US" sz="1200" dirty="0"/>
              <a:t>_</a:t>
            </a:r>
            <a:r>
              <a:rPr lang="ru-RU" sz="1200" dirty="0" smtClean="0"/>
              <a:t>4</a:t>
            </a:r>
            <a:r>
              <a:rPr lang="ru-RU" sz="1200" dirty="0"/>
              <a:t> — </a:t>
            </a:r>
            <a:r>
              <a:rPr lang="ru-RU" sz="1200" dirty="0" smtClean="0"/>
              <a:t>остаток </a:t>
            </a:r>
            <a:r>
              <a:rPr lang="ru-RU" sz="1200" dirty="0"/>
              <a:t>средств на начало </a:t>
            </a:r>
            <a:r>
              <a:rPr lang="ru-RU" sz="1200" dirty="0" smtClean="0"/>
              <a:t>года</a:t>
            </a:r>
            <a:r>
              <a:rPr lang="ru-RU" sz="1200" dirty="0"/>
              <a:t> (всего)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plan_payment_indexes_main</a:t>
            </a:r>
            <a:r>
              <a:rPr lang="en-US" sz="1200" dirty="0"/>
              <a:t>_</a:t>
            </a:r>
            <a:r>
              <a:rPr lang="ru-RU" sz="1200" dirty="0" smtClean="0"/>
              <a:t>5</a:t>
            </a:r>
            <a:r>
              <a:rPr lang="ru-RU" sz="1200" dirty="0"/>
              <a:t> — </a:t>
            </a:r>
            <a:r>
              <a:rPr lang="ru-RU" sz="1200" dirty="0" smtClean="0"/>
              <a:t>остаток </a:t>
            </a:r>
            <a:r>
              <a:rPr lang="ru-RU" sz="1200" dirty="0"/>
              <a:t>средств на конец </a:t>
            </a:r>
            <a:r>
              <a:rPr lang="ru-RU" sz="1200" dirty="0" smtClean="0"/>
              <a:t>года</a:t>
            </a:r>
            <a:r>
              <a:rPr lang="ru-RU" sz="1200" dirty="0"/>
              <a:t> (всего)</a:t>
            </a: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8589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презентации СП 2020">
  <a:themeElements>
    <a:clrScheme name="С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0ECE0"/>
      </a:accent1>
      <a:accent2>
        <a:srgbClr val="FF0031"/>
      </a:accent2>
      <a:accent3>
        <a:srgbClr val="8B91A5"/>
      </a:accent3>
      <a:accent4>
        <a:srgbClr val="F1F5FA"/>
      </a:accent4>
      <a:accent5>
        <a:srgbClr val="3347F2"/>
      </a:accent5>
      <a:accent6>
        <a:srgbClr val="9D82EC"/>
      </a:accent6>
      <a:hlink>
        <a:srgbClr val="FFC09C"/>
      </a:hlink>
      <a:folHlink>
        <a:srgbClr val="954F72"/>
      </a:folHlink>
    </a:clrScheme>
    <a:fontScheme name="СП 202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" id="{B52A9F2B-525B-544C-8324-D234C3322C43}" vid="{8D3F6BCC-529E-7C4D-B673-10B48E6D6CA5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П 202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" id="{B52A9F2B-525B-544C-8324-D234C3322C43}" vid="{2106A298-9578-ED45-BE6F-8869C6BB5AF7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СП 2020</Template>
  <TotalTime>3494</TotalTime>
  <Words>5637</Words>
  <Application>Microsoft Office PowerPoint</Application>
  <PresentationFormat>Широкоэкранный</PresentationFormat>
  <Paragraphs>506</Paragraphs>
  <Slides>29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TT Jenevers</vt:lpstr>
      <vt:lpstr>TT Jenevers Light</vt:lpstr>
      <vt:lpstr>Шаблон презентации СП 2020</vt:lpstr>
      <vt:lpstr>Специальное оформление</vt:lpstr>
      <vt:lpstr>Решение задачи №5. Определение основных принципов анализа и типологизации финансовых моделей деятельности ВУЗов BobkovTeam, Анастасия Бобкова  Конкурс DataContest.  18 декабря 2020 года</vt:lpstr>
      <vt:lpstr>Описание поставленной задачи</vt:lpstr>
      <vt:lpstr>Использованные данные</vt:lpstr>
      <vt:lpstr>Использованные инструменты и методы</vt:lpstr>
      <vt:lpstr>Описание основных шагов в процессе решения</vt:lpstr>
      <vt:lpstr>Шаг 1. Загрузка данных</vt:lpstr>
      <vt:lpstr>Шаг 1. Загрузка данных</vt:lpstr>
      <vt:lpstr>Шаг 1. Загрузка данных</vt:lpstr>
      <vt:lpstr>Шаг 1. Загрузка данных</vt:lpstr>
      <vt:lpstr>Шаг 1. Загрузка данных</vt:lpstr>
      <vt:lpstr>Шаг 1. Загрузка данных</vt:lpstr>
      <vt:lpstr>Шаг 2. Очистка данных</vt:lpstr>
      <vt:lpstr>Шаг 2. Очистка данных</vt:lpstr>
      <vt:lpstr>Шаг 3. Вычисление корреляции</vt:lpstr>
      <vt:lpstr>Шаг 4. Анализ выбросов</vt:lpstr>
      <vt:lpstr>Шаг 5. Масштабирование данных</vt:lpstr>
      <vt:lpstr>Шаг 6. Кластерный анализ</vt:lpstr>
      <vt:lpstr>Шаг 6. Кластерный анализ</vt:lpstr>
      <vt:lpstr>Шаг 6. Кластерный анализ</vt:lpstr>
      <vt:lpstr>Шаг 7. Интерпретация результатов кластеризации</vt:lpstr>
      <vt:lpstr>Шаг 7. Интерпретация результатов кластеризации</vt:lpstr>
      <vt:lpstr>Шаг 7. Интерпретация результатов кластеризации</vt:lpstr>
      <vt:lpstr>Шаг 7. Интерпретация результатов кластеризации</vt:lpstr>
      <vt:lpstr>Шаг 7. Интерпретация результатов кластеризации</vt:lpstr>
      <vt:lpstr>Резюме</vt:lpstr>
      <vt:lpstr>Перспективы развития проекта</vt:lpstr>
      <vt:lpstr>Команда проекта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Терлыга Александра</dc:creator>
  <cp:lastModifiedBy>Anastasia Bobkova</cp:lastModifiedBy>
  <cp:revision>111</cp:revision>
  <dcterms:created xsi:type="dcterms:W3CDTF">2020-11-06T11:15:43Z</dcterms:created>
  <dcterms:modified xsi:type="dcterms:W3CDTF">2020-12-18T07:13:29Z</dcterms:modified>
</cp:coreProperties>
</file>