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04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1" r:id="rId4"/>
    <p:sldId id="262" r:id="rId5"/>
    <p:sldId id="259" r:id="rId6"/>
    <p:sldId id="263" r:id="rId7"/>
    <p:sldId id="265" r:id="rId8"/>
    <p:sldId id="268" r:id="rId9"/>
    <p:sldId id="267" r:id="rId10"/>
    <p:sldId id="260" r:id="rId11"/>
    <p:sldId id="269" r:id="rId12"/>
  </p:sldIdLst>
  <p:sldSz cx="9144000" cy="6858000" type="screen4x3"/>
  <p:notesSz cx="6858000" cy="9144000"/>
  <p:embeddedFontLst>
    <p:embeddedFont>
      <p:font typeface="Rage Italic" panose="03070502040507070304" pitchFamily="66" charset="0"/>
      <p:regular r:id="rId15"/>
    </p:embeddedFont>
    <p:embeddedFont>
      <p:font typeface="Constantia" panose="02030602050306030303" pitchFamily="18" charset="0"/>
      <p:regular r:id="rId16"/>
      <p:bold r:id="rId17"/>
      <p:italic r:id="rId18"/>
      <p:boldItalic r:id="rId19"/>
    </p:embeddedFont>
    <p:embeddedFont>
      <p:font typeface="-윤고딕320" panose="02030504000101010101" pitchFamily="18" charset="-127"/>
      <p:regular r:id="rId20"/>
    </p:embeddedFont>
    <p:embeddedFont>
      <p:font typeface="Brush Script MT" panose="03060802040406070304" pitchFamily="66" charset="0"/>
      <p:italic r:id="rId21"/>
    </p:embeddedFont>
    <p:embeddedFont>
      <p:font typeface="-윤고딕310" panose="02030504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Franklin Gothic Book" panose="020B0503020102020204" pitchFamily="34" charset="0"/>
      <p:regular r:id="rId25"/>
      <p:italic r:id="rId26"/>
    </p:embeddedFont>
    <p:embeddedFont>
      <p:font typeface="HY신명조" panose="0203060000010101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0D2"/>
    <a:srgbClr val="AD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DCB68-D71C-4438-9E18-1A39E8F98C0B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356B2-5CFB-4D0B-90F2-FBF450FAA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5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2A86-C442-46A0-A683-343668E3757C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041E-57CE-4CFF-A004-4A95D0F9A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58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041E-57CE-4CFF-A004-4A95D0F9A3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041E-57CE-4CFF-A004-4A95D0F9A31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4C21969-2D44-4836-8054-FEC5EC083A94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A418-6416-4039-85B1-BA4CF1FD94DE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5B1-5D19-4B8C-B403-10E52B96C9A2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7909-DE3C-4D58-A58F-9F026A606388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BAD-7B00-470A-90AD-5135048686B9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63A9-D5DB-4824-87E2-C1D0AC51B4AF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B2E4-12BC-438F-94A6-F50FE8A3D88C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425C-B7EA-494A-BDEE-4AA66243A9BD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C5C1134-AEED-45C1-AFDF-DDF26E0C6587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71A1825-C447-468B-B9C9-6B7674910854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E0EA9FF-3011-4849-B3DE-625476BF3408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340768"/>
            <a:ext cx="6552728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70" y="1772816"/>
            <a:ext cx="5723468" cy="1828090"/>
          </a:xfrm>
        </p:spPr>
        <p:txBody>
          <a:bodyPr anchor="t"/>
          <a:lstStyle/>
          <a:p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2D </a:t>
            </a:r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프로그래밍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5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5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ko-KR" altLang="en-US" sz="250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2636912"/>
            <a:ext cx="3960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Vampire Exodus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00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개발 일정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10</a:t>
            </a: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월 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16</a:t>
            </a: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일주를 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주차로 시작해서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8</a:t>
            </a:r>
            <a:r>
              <a:rPr lang="ko-KR" altLang="en-US" sz="2300">
                <a:latin typeface="-윤고딕310" panose="02030504000101010101" pitchFamily="18" charset="-127"/>
                <a:ea typeface="-윤고딕310" panose="02030504000101010101" pitchFamily="18" charset="-127"/>
              </a:rPr>
              <a:t>주간</a:t>
            </a:r>
            <a:r>
              <a:rPr lang="en-US" altLang="ko-KR" sz="2300">
                <a:latin typeface="-윤고딕310" panose="02030504000101010101" pitchFamily="18" charset="-127"/>
                <a:ea typeface="-윤고딕310" panose="02030504000101010101" pitchFamily="18" charset="-127"/>
              </a:rPr>
              <a:t>(12</a:t>
            </a:r>
            <a:r>
              <a:rPr lang="ko-KR" altLang="en-US" sz="2300">
                <a:latin typeface="-윤고딕310" panose="02030504000101010101" pitchFamily="18" charset="-127"/>
                <a:ea typeface="-윤고딕310" panose="02030504000101010101" pitchFamily="18" charset="-127"/>
              </a:rPr>
              <a:t>월</a:t>
            </a:r>
            <a:r>
              <a:rPr lang="en-US" altLang="ko-KR" sz="2300">
                <a:latin typeface="-윤고딕310" panose="02030504000101010101" pitchFamily="18" charset="-127"/>
                <a:ea typeface="-윤고딕310" panose="02030504000101010101" pitchFamily="18" charset="-127"/>
              </a:rPr>
              <a:t>8</a:t>
            </a:r>
            <a:r>
              <a:rPr lang="ko-KR" altLang="en-US" sz="2300">
                <a:latin typeface="-윤고딕310" panose="02030504000101010101" pitchFamily="18" charset="-127"/>
                <a:ea typeface="-윤고딕310" panose="02030504000101010101" pitchFamily="18" charset="-127"/>
              </a:rPr>
              <a:t>일까지</a:t>
            </a:r>
            <a:r>
              <a:rPr lang="en-US" altLang="ko-KR" sz="2300"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의 상세 개발 일정을 제시</a:t>
            </a:r>
            <a:endParaRPr lang="ko-KR" altLang="en-US" sz="230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buNone/>
            </a:pPr>
            <a:endParaRPr lang="ko-KR" altLang="en-US" sz="230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E64E4686-FFDF-4469-BE9B-A5EC149CF7A5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4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자체 평가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651873"/>
              </p:ext>
            </p:extLst>
          </p:nvPr>
        </p:nvGraphicFramePr>
        <p:xfrm>
          <a:off x="1463675" y="2119313"/>
          <a:ext cx="6196014" cy="326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373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 항목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게임컨셉이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 핵심 메커니즘의 제시가 잘 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실행 흐름이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개발 범위가 구체적이며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측정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계획이 구체적이며 </a:t>
                      </a:r>
                      <a:r>
                        <a:rPr lang="ko-KR" alt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실행가능한가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E64E4686-FFDF-4469-BE9B-A5EC149CF7A5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9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목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범위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예상 게임 진행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예상 개발 일정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자체 평가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99C85210-9BD9-410B-8B60-1A01FEADF4C9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어느 중세의 흡혈귀가 되어 인간들로부터 도망쳐야 한다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30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무언가 화려한 것을 보여주기 보다는 스토리에 집중할 수 있게 한다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30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30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일반적인 방향키 조합으로 조작한다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메뉴 역시</a:t>
            </a:r>
            <a:r>
              <a:rPr lang="en-US" altLang="ko-KR" sz="230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마우스를 쓰지 않는다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80913EDC-9206-426E-951D-E7E0B75694AE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6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액션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러닝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동굴 이야기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를 많이 참고할 생각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모바일 </a:t>
            </a: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게임</a:t>
            </a:r>
            <a:r>
              <a:rPr lang="en-US" altLang="ko-KR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모뉴먼트</a:t>
            </a:r>
            <a:r>
              <a:rPr lang="en-US" altLang="ko-KR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나</a:t>
            </a:r>
            <a:r>
              <a:rPr lang="en-US" altLang="ko-KR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3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디어</a:t>
            </a: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에스더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등 </a:t>
            </a: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정적인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진행도 있고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dirty="0" err="1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액션성이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있는 적과의 </a:t>
            </a: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추격전도 벌어진다</a:t>
            </a:r>
            <a:r>
              <a:rPr lang="en-US" altLang="ko-KR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buNone/>
            </a:pPr>
            <a:endParaRPr lang="ko-KR" altLang="en-US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80913EDC-9206-426E-951D-E7E0B75694AE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1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진행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메인 화면 스케치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sz="230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4420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982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0402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6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진행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메인 화면 스케치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sz="230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0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요약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게임이므로 중력이 작용하는 물체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그리고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블록과 블록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물체와 물체의 충돌을 구현해야 한다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30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 캐릭터의 조작 구현</a:t>
            </a:r>
            <a:endParaRPr lang="en-US" altLang="ko-KR" sz="230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적들의 인공지능</a:t>
            </a:r>
            <a:r>
              <a:rPr lang="en-US" altLang="ko-KR" sz="230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구현</a:t>
            </a:r>
            <a:endParaRPr lang="en-US" altLang="ko-KR" sz="230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리소스 제작 혹은 공수해오기</a:t>
            </a:r>
            <a:r>
              <a:rPr lang="en-US" altLang="ko-KR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3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유저 인터페이스</a:t>
            </a:r>
            <a:endParaRPr lang="en-US" altLang="ko-KR" sz="230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9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552631"/>
              </p:ext>
            </p:extLst>
          </p:nvPr>
        </p:nvGraphicFramePr>
        <p:xfrm>
          <a:off x="808508" y="1844822"/>
          <a:ext cx="7562424" cy="3988208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4824536"/>
                <a:gridCol w="1566684"/>
              </a:tblGrid>
              <a:tr h="455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비고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876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조작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방향키로 좌우 이동</a:t>
                      </a:r>
                      <a:r>
                        <a:rPr lang="en-US" altLang="ko-KR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기타 움직임 조작</a:t>
                      </a:r>
                      <a:r>
                        <a:rPr lang="en-US" altLang="ko-KR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Z </a:t>
                      </a:r>
                      <a:r>
                        <a:rPr lang="ko-KR" altLang="en-US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행동</a:t>
                      </a:r>
                      <a:r>
                        <a:rPr lang="en-US" altLang="ko-KR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X </a:t>
                      </a:r>
                      <a:r>
                        <a:rPr lang="ko-KR" altLang="en-US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점프</a:t>
                      </a:r>
                      <a:r>
                        <a:rPr lang="en-US" altLang="ko-KR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C </a:t>
                      </a:r>
                      <a:r>
                        <a:rPr lang="ko-KR" altLang="en-US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공격</a:t>
                      </a:r>
                      <a:r>
                        <a:rPr lang="en-US" altLang="ko-KR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400" baseline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 키들은</a:t>
                      </a:r>
                      <a:r>
                        <a:rPr lang="en-US" altLang="ko-KR" sz="1400" baseline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방향키와의 조합이 가능하다</a:t>
                      </a:r>
                      <a:r>
                        <a:rPr lang="en-US" altLang="ko-KR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76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능력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캐릭터가 흡혈귀인 만큼 햇빛과 은</a:t>
                      </a:r>
                      <a:r>
                        <a:rPr lang="en-US" altLang="ko-KR" sz="13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십자가 등에 약하다</a:t>
                      </a:r>
                      <a:r>
                        <a:rPr lang="en-US" altLang="ko-KR" sz="13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3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그리고 오랜 시간 고된 일로 약해져 있다</a:t>
                      </a:r>
                      <a:r>
                        <a:rPr lang="en-US" altLang="ko-KR" sz="13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3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하지만 스토리를 진행하면서 몸이 회복되면서 예전의 신체 능력을 되찾게 된다</a:t>
                      </a:r>
                      <a:r>
                        <a:rPr lang="en-US" altLang="ko-KR" sz="13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3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줍고 던질 수 있다</a:t>
                      </a:r>
                      <a:r>
                        <a:rPr lang="en-US" altLang="ko-KR" sz="13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3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지날수록 플레이어의 특수 능력이 해금된다</a:t>
                      </a:r>
                      <a:r>
                        <a:rPr lang="en-US" altLang="ko-KR" sz="13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3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76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기능</a:t>
                      </a:r>
                      <a:endParaRPr lang="ko-KR" altLang="en-US" sz="18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 구현</a:t>
                      </a:r>
                      <a:r>
                        <a:rPr lang="en-US" altLang="ko-KR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400" baseline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400" baseline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인공지능 구현</a:t>
                      </a:r>
                      <a:r>
                        <a:rPr lang="en-US" altLang="ko-KR" sz="1400" baseline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대화 메시지 띄우기</a:t>
                      </a:r>
                      <a:r>
                        <a:rPr lang="en-US" altLang="ko-KR" sz="1400" baseline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(</a:t>
                      </a:r>
                      <a:r>
                        <a:rPr lang="ko-KR" altLang="en-US" sz="1400" baseline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창만 띄워도 된다</a:t>
                      </a:r>
                      <a:r>
                        <a:rPr lang="en-US" altLang="ko-KR" sz="1400" baseline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.), </a:t>
                      </a:r>
                      <a:r>
                        <a:rPr lang="ko-KR" altLang="en-US" sz="1400" baseline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몇몇 스테이지에서는 해가 뜨는 것으로 시간 제한</a:t>
                      </a:r>
                      <a:r>
                        <a:rPr lang="en-US" altLang="ko-KR" sz="1400" baseline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 시 체력 감소</a:t>
                      </a:r>
                      <a:endParaRPr lang="ko-KR" altLang="en-US" sz="14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76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테마</a:t>
                      </a:r>
                      <a:endParaRPr lang="ko-KR" altLang="en-US" sz="18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(1), </a:t>
                      </a:r>
                      <a:r>
                        <a:rPr lang="ko-KR" altLang="en-US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</a:t>
                      </a:r>
                      <a:r>
                        <a:rPr lang="en-US" altLang="ko-KR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(2) </a:t>
                      </a:r>
                      <a:r>
                        <a:rPr lang="ko-KR" altLang="en-US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의 </a:t>
                      </a:r>
                      <a:r>
                        <a:rPr lang="en-US" altLang="ko-KR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r>
                        <a:rPr lang="ko-KR" altLang="en-US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개의 테마</a:t>
                      </a:r>
                      <a:r>
                        <a:rPr lang="en-US" altLang="ko-KR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</a:t>
                      </a:r>
                      <a:r>
                        <a:rPr lang="en-US" altLang="ko-KR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2~3 </a:t>
                      </a:r>
                      <a:r>
                        <a:rPr lang="ko-KR" altLang="en-US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정도</a:t>
                      </a:r>
                      <a:r>
                        <a:rPr lang="en-US" altLang="ko-KR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다른 컨셉을 가지고 있으나 스테이지는 별 차이 없음</a:t>
                      </a:r>
                      <a:r>
                        <a:rPr lang="en-US" altLang="ko-KR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(1) </a:t>
                      </a:r>
                      <a:r>
                        <a:rPr lang="ko-KR" altLang="en-US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은 시간이 지나면 밤에서 동이 튼다</a:t>
                      </a:r>
                      <a:r>
                        <a:rPr lang="en-US" altLang="ko-KR" sz="14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1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489154"/>
              </p:ext>
            </p:extLst>
          </p:nvPr>
        </p:nvGraphicFramePr>
        <p:xfrm>
          <a:off x="808508" y="1844822"/>
          <a:ext cx="7562424" cy="4006045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5040560"/>
                <a:gridCol w="1350660"/>
              </a:tblGrid>
              <a:tr h="353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비고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743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등장하는 적이 달라진다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다만 인간 병사 라던가 범용적인 적이 등장할 수는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AI: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적들도 중력에 영향을 받으며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비행 형 적을 제외하면 점프와 좌우 이동만을 할 수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엄밀한 최종 보스는 따로 존재하지 않지만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강력한 적이 존재하기도 하고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주인공을 추격해오는 군인들 중에 대장 격을 일종의 보스로 정했다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8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그래픽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흙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 블록 등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주인공과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들의 도트 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시간을 단축하기 위해 다른 곳에서 도트 그래픽을 구해오는 쪽으로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한다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직접 도트를 찍을 수도 있다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사운드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점프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착지 등의 소리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칼질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창으로 찌르는 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무언가 휘두르거나 던지는 소리 등 약 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여 가지 정도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1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292</TotalTime>
  <Words>507</Words>
  <Application>Microsoft Office PowerPoint</Application>
  <PresentationFormat>화면 슬라이드 쇼(4:3)</PresentationFormat>
  <Paragraphs>101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굴림</vt:lpstr>
      <vt:lpstr>Arial</vt:lpstr>
      <vt:lpstr>Rage Italic</vt:lpstr>
      <vt:lpstr>Constantia</vt:lpstr>
      <vt:lpstr>-윤고딕320</vt:lpstr>
      <vt:lpstr>Brush Script MT</vt:lpstr>
      <vt:lpstr>-윤고딕310</vt:lpstr>
      <vt:lpstr>맑은 고딕</vt:lpstr>
      <vt:lpstr>Franklin Gothic Book</vt:lpstr>
      <vt:lpstr>HY신명조</vt:lpstr>
      <vt:lpstr>압정</vt:lpstr>
      <vt:lpstr>2D 게임 프로그래밍</vt:lpstr>
      <vt:lpstr>목차</vt:lpstr>
      <vt:lpstr>게임 컨셉트 (1)</vt:lpstr>
      <vt:lpstr>게임 컨셉트 (2)</vt:lpstr>
      <vt:lpstr>예상 게임 진행 (1)</vt:lpstr>
      <vt:lpstr>예상 게임 진행 (2)</vt:lpstr>
      <vt:lpstr>개발 범위 (요약)</vt:lpstr>
      <vt:lpstr>개발 범위 (1)</vt:lpstr>
      <vt:lpstr>개발 범위 (2)</vt:lpstr>
      <vt:lpstr>예상 개발 일정</vt:lpstr>
      <vt:lpstr>자체 평가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</cp:lastModifiedBy>
  <cp:revision>33</cp:revision>
  <dcterms:created xsi:type="dcterms:W3CDTF">2017-10-16T03:55:52Z</dcterms:created>
  <dcterms:modified xsi:type="dcterms:W3CDTF">2017-10-16T08:48:10Z</dcterms:modified>
</cp:coreProperties>
</file>