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9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embeddedFontLst>
    <p:embeddedFont>
      <p:font typeface="-윤고딕310" panose="02030504000101010101" pitchFamily="18" charset="-127"/>
      <p:regular r:id="rId10"/>
    </p:embeddedFont>
    <p:embeddedFont>
      <p:font typeface="Corbel" panose="020B0503020204020204" pitchFamily="34" charset="0"/>
      <p:regular r:id="rId11"/>
      <p:bold r:id="rId12"/>
      <p:italic r:id="rId13"/>
      <p:boldItalic r:id="rId14"/>
    </p:embeddedFont>
    <p:embeddedFont>
      <p:font typeface="Wingdings 2" panose="05020102010507070707" pitchFamily="18" charset="2"/>
      <p:regular r:id="rId15"/>
    </p:embeddedFont>
    <p:embeddedFont>
      <p:font typeface="나눔고딕 ExtraBold" panose="020D0904000000000000" pitchFamily="50" charset="-127"/>
      <p:bold r:id="rId16"/>
    </p:embeddedFont>
    <p:embeddedFont>
      <p:font typeface="Jacinto Sans" panose="00000400000000000000" pitchFamily="2" charset="0"/>
      <p:regular r:id="rId17"/>
    </p:embeddedFont>
    <p:embeddedFont>
      <p:font typeface="맑은 고딕" panose="020B0503020000020004" pitchFamily="50" charset="-127"/>
      <p:regular r:id="rId18"/>
      <p:bold r:id="rId19"/>
    </p:embeddedFont>
    <p:embeddedFont>
      <p:font typeface="-윤고딕320" panose="02030504000101010101" pitchFamily="18" charset="-127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AF0"/>
    <a:srgbClr val="D8D3E0"/>
    <a:srgbClr val="336699"/>
    <a:srgbClr val="1A1D8A"/>
    <a:srgbClr val="FFCC00"/>
    <a:srgbClr val="E55B3F"/>
    <a:srgbClr val="930B0B"/>
    <a:srgbClr val="914F0D"/>
    <a:srgbClr val="16415E"/>
    <a:srgbClr val="EAE4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84" y="4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2C5E1-A435-4934-A809-98B064A56FAB}" type="datetimeFigureOut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5329D-AE42-443C-8FC5-0A6A92CD9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1570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16352-DFDA-4994-AF78-AD4E10DDDF59}" type="datetimeFigureOut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4A96C-6EBC-4D27-9F8A-726A1C1DB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234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4A96C-6EBC-4D27-9F8A-726A1C1DBDA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404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9144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5072066" y="3571876"/>
            <a:ext cx="371709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58952" y="786384"/>
            <a:ext cx="64008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E6AF9-BCE9-4DFB-A515-A45A90F94332}" type="datetime1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7342632" y="740664"/>
            <a:ext cx="738052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7946136" y="1106424"/>
            <a:ext cx="753801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9144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396513" y="2337123"/>
            <a:ext cx="1500199" cy="1416985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3552"/>
            <a:ext cx="77724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72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9144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9144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E0CA-4FAC-41B1-B7F0-0E34D3C7741F}" type="datetime1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457200" y="1719072"/>
            <a:ext cx="8229600" cy="45262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3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7004304" y="429768"/>
            <a:ext cx="1499616" cy="58247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6EC6C849-637F-4B6D-A21B-C699CE14E402}" type="datetime1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457200" y="429768"/>
            <a:ext cx="6400800" cy="58247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60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1AF0-4C21-4958-A87D-912BF4804D9E}" type="datetime1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8577072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301752" y="228600"/>
            <a:ext cx="996696" cy="969264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09857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31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9144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99232"/>
            <a:ext cx="6291072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EFD0-E54C-41DE-8AB6-09D30F283784}" type="datetime1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7086600" y="3465576"/>
            <a:ext cx="738052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7708392" y="3831336"/>
            <a:ext cx="753801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9144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320040" y="5038344"/>
            <a:ext cx="1069848" cy="996696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4855464"/>
            <a:ext cx="6986016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6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600199"/>
            <a:ext cx="3858768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8848" y="1600199"/>
            <a:ext cx="3858768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8944-2BF1-4F3A-8837-55AAB2268332}" type="datetime1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8577072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32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9144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768" y="1535113"/>
            <a:ext cx="393192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9768" y="2267712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2312" y="1535113"/>
            <a:ext cx="393192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2312" y="2267712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B30C-40CB-45DA-9E22-5D82D88354BA}" type="datetime1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9144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246888" y="182880"/>
            <a:ext cx="932688" cy="859536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069848" y="146304"/>
            <a:ext cx="6931152" cy="9966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69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26FF-E8A1-4438-BA3C-A0CD2B0032CF}" type="datetime1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877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4A8C-FC3A-4348-A534-CABC37D89D68}" type="datetime1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078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64" y="356616"/>
            <a:ext cx="8147304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1568" y="1216152"/>
            <a:ext cx="50292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64" y="1216152"/>
            <a:ext cx="3008313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3D4F-439A-4CD0-BF8B-7567093C85E2}" type="datetime1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8717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307592" y="1143000"/>
            <a:ext cx="6163056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216152" y="384048"/>
            <a:ext cx="6300216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316736" y="1143000"/>
            <a:ext cx="6108192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D62D-4A1F-44A5-8C92-C26892A52C99}" type="datetime1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496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3952"/>
            <a:ext cx="2133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3257E-279B-4B08-9750-1EE7B8D414BA}" type="datetime1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3952"/>
            <a:ext cx="2895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3952" y="6473952"/>
            <a:ext cx="2133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33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599" y="3438238"/>
            <a:ext cx="6400800" cy="1752600"/>
          </a:xfrm>
        </p:spPr>
        <p:txBody>
          <a:bodyPr anchor="ctr">
            <a:normAutofit/>
          </a:bodyPr>
          <a:lstStyle/>
          <a:p>
            <a:r>
              <a:rPr lang="en-US" altLang="ko-KR" sz="3600" spc="600" dirty="0">
                <a:ln w="0" cmpd="sng">
                  <a:solidFill>
                    <a:schemeClr val="bg1"/>
                  </a:solidFill>
                  <a:prstDash val="solid"/>
                </a:ln>
                <a:solidFill>
                  <a:srgbClr val="336699"/>
                </a:solidFill>
                <a:effectLst>
                  <a:glow rad="254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3600" spc="600" dirty="0">
                <a:ln w="0" cmpd="sng">
                  <a:solidFill>
                    <a:schemeClr val="bg1"/>
                  </a:solidFill>
                  <a:prstDash val="solid"/>
                </a:ln>
                <a:solidFill>
                  <a:srgbClr val="336699"/>
                </a:solidFill>
                <a:effectLst>
                  <a:glow rad="254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 발표 </a:t>
            </a:r>
            <a:r>
              <a:rPr lang="en-US" altLang="ko-KR" sz="3600" spc="600" dirty="0">
                <a:ln w="0" cmpd="sng">
                  <a:solidFill>
                    <a:schemeClr val="bg1"/>
                  </a:solidFill>
                  <a:prstDash val="solid"/>
                </a:ln>
                <a:solidFill>
                  <a:srgbClr val="336699"/>
                </a:solidFill>
                <a:effectLst>
                  <a:glow rad="254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PT</a:t>
            </a:r>
          </a:p>
          <a:p>
            <a:r>
              <a:rPr lang="en-US" altLang="ko-KR" sz="2800" dirty="0">
                <a:ln w="0">
                  <a:solidFill>
                    <a:schemeClr val="bg1"/>
                  </a:solidFill>
                  <a:prstDash val="solid"/>
                  <a:miter lim="800000"/>
                </a:ln>
                <a:solidFill>
                  <a:srgbClr val="33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2016180042</a:t>
            </a:r>
            <a:r>
              <a:rPr lang="en-US" altLang="ko-KR" sz="2800" b="1" dirty="0">
                <a:ln w="0">
                  <a:solidFill>
                    <a:schemeClr val="bg1"/>
                  </a:solidFill>
                  <a:prstDash val="solid"/>
                  <a:miter lim="800000"/>
                </a:ln>
                <a:solidFill>
                  <a:srgbClr val="33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800" b="1" dirty="0">
                <a:ln w="0">
                  <a:solidFill>
                    <a:schemeClr val="bg1"/>
                  </a:solidFill>
                  <a:prstDash val="solid"/>
                  <a:miter lim="800000"/>
                </a:ln>
                <a:solidFill>
                  <a:srgbClr val="33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진윤성</a:t>
            </a:r>
            <a:endParaRPr lang="en-US" altLang="ko-KR" sz="2800" b="1" dirty="0">
              <a:ln w="0">
                <a:solidFill>
                  <a:schemeClr val="bg1"/>
                </a:solidFill>
                <a:prstDash val="solid"/>
                <a:miter lim="800000"/>
              </a:ln>
              <a:solidFill>
                <a:srgbClr val="33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 rot="21401688">
            <a:off x="685797" y="1913811"/>
            <a:ext cx="7772400" cy="1470025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19050" h="5080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sz="6600" b="1" spc="50" dirty="0">
                <a:ln w="25400" cmpd="dbl">
                  <a:solidFill>
                    <a:srgbClr val="C00000"/>
                  </a:solidFill>
                </a:ln>
                <a:gradFill>
                  <a:gsLst>
                    <a:gs pos="47000">
                      <a:schemeClr val="bg1"/>
                    </a:gs>
                    <a:gs pos="45000">
                      <a:srgbClr val="C73E23"/>
                    </a:gs>
                    <a:gs pos="49000">
                      <a:srgbClr val="6D473B"/>
                    </a:gs>
                    <a:gs pos="25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glow>
                    <a:schemeClr val="accent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acinto Sans" panose="00000400000000000000" pitchFamily="2" charset="0"/>
                <a:ea typeface="-윤고딕320" panose="02030504000101010101" pitchFamily="18" charset="-127"/>
              </a:rPr>
              <a:t>Vampire</a:t>
            </a:r>
            <a:r>
              <a:rPr lang="en-US" altLang="ko-KR" sz="6600" b="1" spc="50" dirty="0">
                <a:ln w="25400" cmpd="dbl">
                  <a:solidFill>
                    <a:srgbClr val="C00000"/>
                  </a:solidFill>
                </a:ln>
                <a:gradFill>
                  <a:gsLst>
                    <a:gs pos="47000">
                      <a:schemeClr val="bg1"/>
                    </a:gs>
                    <a:gs pos="45000">
                      <a:srgbClr val="C73E23"/>
                    </a:gs>
                    <a:gs pos="49000">
                      <a:srgbClr val="6D473B"/>
                    </a:gs>
                    <a:gs pos="25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glow>
                    <a:schemeClr val="accent1"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Jacinto Sans" panose="00000400000000000000" pitchFamily="2" charset="0"/>
                <a:ea typeface="-윤고딕320" panose="02030504000101010101" pitchFamily="18" charset="-127"/>
              </a:rPr>
              <a:t> Exodus</a:t>
            </a:r>
            <a:endParaRPr lang="ko-KR" altLang="en-US" sz="6600" b="1" spc="50" dirty="0">
              <a:ln w="25400" cmpd="dbl">
                <a:solidFill>
                  <a:srgbClr val="C00000"/>
                </a:solidFill>
              </a:ln>
              <a:gradFill>
                <a:gsLst>
                  <a:gs pos="47000">
                    <a:schemeClr val="bg1"/>
                  </a:gs>
                  <a:gs pos="45000">
                    <a:srgbClr val="C73E23"/>
                  </a:gs>
                  <a:gs pos="49000">
                    <a:srgbClr val="6D473B"/>
                  </a:gs>
                  <a:gs pos="25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lin ang="5400000" scaled="0"/>
              </a:gradFill>
              <a:effectLst>
                <a:glow>
                  <a:schemeClr val="accent1"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Jacinto Sans" panose="00000400000000000000" pitchFamily="2" charset="0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4737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198925-6EC7-4EA1-BB13-6FC1C5EFF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A5D45E-F8A9-405B-A3E1-F34447453D85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3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도망치고</a:t>
            </a:r>
            <a:r>
              <a:rPr lang="en-US" altLang="ko-KR" sz="3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3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모험하며</a:t>
            </a:r>
            <a:r>
              <a:rPr lang="en-US" altLang="ko-KR" sz="3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3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살아남아라</a:t>
            </a:r>
            <a:r>
              <a:rPr lang="en-US" altLang="ko-KR" sz="35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!</a:t>
            </a:r>
          </a:p>
          <a:p>
            <a:endParaRPr lang="en-US" altLang="ko-KR" sz="3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3000" b="1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ko-KR" altLang="en-US" sz="24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장르</a:t>
            </a:r>
            <a:r>
              <a:rPr lang="en-US" altLang="ko-KR" sz="24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: </a:t>
            </a:r>
            <a:r>
              <a:rPr lang="ko-KR" altLang="en-US" sz="24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플랫폼 어드벤처</a:t>
            </a:r>
            <a:r>
              <a:rPr lang="en-US" altLang="ko-KR" sz="24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 – </a:t>
            </a:r>
            <a:r>
              <a:rPr lang="ko-KR" altLang="en-US" sz="24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현실처럼 중력이 작용하는 세계이다</a:t>
            </a:r>
            <a:r>
              <a:rPr lang="en-US" altLang="ko-KR" sz="24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endParaRPr lang="en-US" altLang="ko-KR" sz="24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ko-KR" altLang="en-US" sz="24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키보드</a:t>
            </a:r>
            <a:r>
              <a:rPr lang="ko-KR" altLang="en-US" sz="24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로 조작한다</a:t>
            </a:r>
            <a:r>
              <a:rPr lang="en-US" altLang="ko-KR" sz="24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4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메뉴 역시</a:t>
            </a:r>
            <a:r>
              <a:rPr lang="en-US" altLang="ko-KR" sz="24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4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일관성을 위해 마우스를 쓰지 않는다</a:t>
            </a:r>
            <a:r>
              <a:rPr lang="en-US" altLang="ko-KR" sz="24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endParaRPr lang="en-US" altLang="ko-KR" sz="3000" dirty="0"/>
          </a:p>
          <a:p>
            <a:endParaRPr lang="ko-KR" altLang="en-US" sz="30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AB349F5-054F-47F7-BC73-1F876700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633" y="268239"/>
            <a:ext cx="6798734" cy="785471"/>
          </a:xfrm>
        </p:spPr>
        <p:txBody>
          <a:bodyPr anchor="t"/>
          <a:lstStyle/>
          <a:p>
            <a:pPr algn="l"/>
            <a:r>
              <a:rPr lang="en-US" altLang="ko-KR" dirty="0">
                <a:solidFill>
                  <a:srgbClr val="3366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</a:t>
            </a:r>
            <a:r>
              <a:rPr lang="ko-KR" altLang="en-US" dirty="0">
                <a:solidFill>
                  <a:srgbClr val="3366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컨셉트</a:t>
            </a:r>
          </a:p>
        </p:txBody>
      </p:sp>
    </p:spTree>
    <p:extLst>
      <p:ext uri="{BB962C8B-B14F-4D97-AF65-F5344CB8AC3E}">
        <p14:creationId xmlns:p14="http://schemas.microsoft.com/office/powerpoint/2010/main" val="847401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E9AE37-5589-4777-8329-0EA539358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C87E07AF-32DC-4907-9609-4486C9673C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2129744"/>
              </p:ext>
            </p:extLst>
          </p:nvPr>
        </p:nvGraphicFramePr>
        <p:xfrm>
          <a:off x="323528" y="1412776"/>
          <a:ext cx="8244211" cy="518457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3026215981"/>
                    </a:ext>
                  </a:extLst>
                </a:gridCol>
                <a:gridCol w="6948067">
                  <a:extLst>
                    <a:ext uri="{9D8B030D-6E8A-4147-A177-3AD203B41FA5}">
                      <a16:colId xmlns:a16="http://schemas.microsoft.com/office/drawing/2014/main" val="3107912970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상세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749688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캐릭터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키보드로 조작</a:t>
                      </a:r>
                      <a:r>
                        <a:rPr lang="en-US" altLang="ko-KR" sz="16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2</a:t>
                      </a:r>
                      <a:r>
                        <a:rPr lang="ko-KR" altLang="en-US" sz="16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단 점프와 순간 이동 등의 특수 능력 해금</a:t>
                      </a:r>
                      <a:endParaRPr lang="en-US" altLang="ko-KR" sz="16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291080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게임</a:t>
                      </a:r>
                      <a:endParaRPr lang="en-US" altLang="ko-KR" sz="160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핵심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중력과 충돌 시스템</a:t>
                      </a:r>
                      <a:r>
                        <a:rPr lang="en-US" altLang="ko-KR" sz="16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6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실제 단위에 기반한 움직임과 시간</a:t>
                      </a:r>
                      <a:r>
                        <a:rPr lang="en-US" altLang="ko-KR" sz="16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6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스테이지마다 제한  시간이 있다</a:t>
                      </a:r>
                      <a:r>
                        <a:rPr lang="en-US" altLang="ko-KR" sz="16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6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99463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게임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NPC </a:t>
                      </a:r>
                      <a:r>
                        <a:rPr lang="ko-KR" altLang="en-US" sz="16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의 대화 메시지 띄우기</a:t>
                      </a:r>
                      <a:r>
                        <a:rPr lang="en-US" altLang="ko-KR" sz="16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6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게임 진행 중 이벤트 발생</a:t>
                      </a:r>
                      <a:r>
                        <a:rPr lang="en-US" altLang="ko-KR" sz="16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6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개체가 죽거나 데미지를 받을 시 출혈 효과 발생</a:t>
                      </a:r>
                      <a:r>
                        <a:rPr lang="en-US" altLang="ko-KR" sz="16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408676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맵 테마와</a:t>
                      </a:r>
                      <a:endParaRPr lang="en-US" altLang="ko-KR" sz="160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스테이지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6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스테이지 마다 등장 </a:t>
                      </a:r>
                      <a:r>
                        <a:rPr lang="en-US" altLang="ko-KR" sz="16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NPC </a:t>
                      </a:r>
                      <a:r>
                        <a:rPr lang="ko-KR" altLang="en-US" sz="16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와 아이템이 다르다</a:t>
                      </a:r>
                      <a:r>
                        <a:rPr lang="en-US" altLang="ko-KR" sz="16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r>
                        <a:rPr lang="ko-KR" altLang="en-US" sz="16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마을</a:t>
                      </a:r>
                      <a:r>
                        <a:rPr lang="en-US" altLang="ko-KR" sz="16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6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숲</a:t>
                      </a:r>
                      <a:r>
                        <a:rPr lang="en-US" altLang="ko-KR" sz="16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6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도시</a:t>
                      </a:r>
                      <a:r>
                        <a:rPr lang="en-US" altLang="ko-KR" sz="16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6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등이 있다</a:t>
                      </a:r>
                      <a:r>
                        <a:rPr lang="en-US" altLang="ko-KR" sz="16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67065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적과 </a:t>
                      </a:r>
                      <a:r>
                        <a:rPr lang="en-US" altLang="ko-KR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NPC</a:t>
                      </a:r>
                      <a:endParaRPr lang="ko-KR" altLang="en-US" sz="160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NPC </a:t>
                      </a:r>
                      <a:r>
                        <a:rPr lang="ko-KR" altLang="en-US" sz="16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들은 가만히 있거나</a:t>
                      </a:r>
                      <a:r>
                        <a:rPr lang="en-US" altLang="ko-KR" sz="16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6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좌우로 이동하거나</a:t>
                      </a:r>
                      <a:r>
                        <a:rPr lang="en-US" altLang="ko-KR" sz="16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6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플레이어를 따라오는 단순한 인공지능을 갖고 있다</a:t>
                      </a:r>
                      <a:r>
                        <a:rPr lang="en-US" altLang="ko-KR" sz="16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6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674530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그래픽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r>
                        <a:rPr lang="ko-KR" altLang="en-US" sz="16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테마 별로 </a:t>
                      </a:r>
                      <a:r>
                        <a:rPr lang="en-US" altLang="ko-KR" sz="16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3</a:t>
                      </a:r>
                      <a:r>
                        <a:rPr lang="ko-KR" altLang="en-US" sz="16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개 정도의 블록 그래픽과 하나의 배경 그래픽</a:t>
                      </a:r>
                      <a:r>
                        <a:rPr lang="en-US" altLang="ko-KR" sz="16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6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672815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사운드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NPC</a:t>
                      </a:r>
                      <a:r>
                        <a:rPr lang="ko-KR" altLang="en-US" sz="16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별로 죽는 소리</a:t>
                      </a:r>
                      <a:r>
                        <a:rPr lang="en-US" altLang="ko-KR" sz="16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UI </a:t>
                      </a:r>
                      <a:r>
                        <a:rPr lang="ko-KR" altLang="en-US" sz="16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와 효과음 등을 포함해서 </a:t>
                      </a:r>
                      <a:r>
                        <a:rPr lang="en-US" altLang="ko-KR" sz="16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20</a:t>
                      </a:r>
                      <a:r>
                        <a:rPr lang="ko-KR" altLang="en-US" sz="16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가지 정도</a:t>
                      </a:r>
                      <a:r>
                        <a:rPr lang="en-US" altLang="ko-KR" sz="16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6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941561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21E6DDB8-4DB0-42D2-9593-6E35D24E0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66" y="260648"/>
            <a:ext cx="6798734" cy="713463"/>
          </a:xfrm>
        </p:spPr>
        <p:txBody>
          <a:bodyPr anchor="t"/>
          <a:lstStyle/>
          <a:p>
            <a:pPr algn="l"/>
            <a:r>
              <a:rPr lang="en-US" altLang="ko-KR" dirty="0">
                <a:solidFill>
                  <a:srgbClr val="3366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</a:t>
            </a:r>
            <a:r>
              <a:rPr lang="ko-KR" altLang="en-US" dirty="0">
                <a:solidFill>
                  <a:srgbClr val="3366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범위</a:t>
            </a:r>
          </a:p>
        </p:txBody>
      </p:sp>
    </p:spTree>
    <p:extLst>
      <p:ext uri="{BB962C8B-B14F-4D97-AF65-F5344CB8AC3E}">
        <p14:creationId xmlns:p14="http://schemas.microsoft.com/office/powerpoint/2010/main" val="826052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E9AE37-5589-4777-8329-0EA539358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D78605-D1E1-4D25-8459-5938889AC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1E6DDB8-4DB0-42D2-9593-6E35D24E0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66" y="260648"/>
            <a:ext cx="6798734" cy="713463"/>
          </a:xfrm>
        </p:spPr>
        <p:txBody>
          <a:bodyPr anchor="t"/>
          <a:lstStyle/>
          <a:p>
            <a:pPr algn="l"/>
            <a:r>
              <a:rPr lang="en-US" altLang="ko-KR" dirty="0">
                <a:solidFill>
                  <a:srgbClr val="3366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</a:t>
            </a:r>
            <a:r>
              <a:rPr lang="ko-KR" altLang="en-US" dirty="0">
                <a:solidFill>
                  <a:srgbClr val="3366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상황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FB2E4102-1495-44A0-852D-BC87ACBEA2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8048616"/>
              </p:ext>
            </p:extLst>
          </p:nvPr>
        </p:nvGraphicFramePr>
        <p:xfrm>
          <a:off x="323528" y="1412776"/>
          <a:ext cx="8244212" cy="518457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302621598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107912970"/>
                    </a:ext>
                  </a:extLst>
                </a:gridCol>
                <a:gridCol w="6372004">
                  <a:extLst>
                    <a:ext uri="{9D8B030D-6E8A-4147-A177-3AD203B41FA5}">
                      <a16:colId xmlns:a16="http://schemas.microsoft.com/office/drawing/2014/main" val="1502471586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상세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749688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</a:t>
                      </a:r>
                      <a:r>
                        <a:rPr lang="ko-KR" altLang="en-US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리소스 수집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(100%)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필요한 그래픽 리소스는 모두 구하였다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구한 리소스에 맞춰 객체도 만들어 놓았다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291080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2</a:t>
                      </a:r>
                      <a:r>
                        <a:rPr lang="ko-KR" altLang="en-US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중력과 충돌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(100%)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바닥이나 천장에 끼는 일 없이 캐릭터가 완만하게 움직인다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99463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3</a:t>
                      </a:r>
                      <a:r>
                        <a:rPr lang="ko-KR" altLang="en-US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플레이어 객체</a:t>
                      </a:r>
                      <a:endParaRPr lang="en-US" altLang="ko-KR" sz="15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(80%)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스테이지 작업이 아직 완성이 안되어 스테이지 진행에 따른 능력 해금이 없다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피격과 이동 등 그 외 부분은 완성되었다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408676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4</a:t>
                      </a:r>
                      <a:r>
                        <a:rPr lang="ko-KR" altLang="en-US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NPC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와</a:t>
                      </a:r>
                      <a:endParaRPr lang="en-US" altLang="ko-KR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상호작용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(90%)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객체끼리 충돌 확인도 잘 된다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모든 적들을 클래스로 구현해 놓지는 않았지만 대기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이동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추격 인공지능의 틀은 완성되었다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67065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5</a:t>
                      </a:r>
                      <a:r>
                        <a:rPr lang="ko-KR" altLang="en-US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지형 생성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테마 작업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(50%)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지금은 문자열에서 맵 정보를 읽어오는데 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json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으로 교체하면 더 유연하게 스테이지를 생성할 수 있을 것이다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읽어와서 생성하는 부분은 완료되었다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그러나 아직 모든 스테이지가 완성되지는 않았다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674530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6</a:t>
                      </a:r>
                      <a:r>
                        <a:rPr lang="ko-KR" altLang="en-US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rgbClr val="D8D3E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672815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7</a:t>
                      </a:r>
                      <a:r>
                        <a:rPr lang="ko-KR" altLang="en-US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rgbClr val="EDEA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인터페이스</a:t>
                      </a:r>
                      <a:endParaRPr lang="en-US" altLang="ko-KR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anchor="ctr">
                    <a:solidFill>
                      <a:srgbClr val="EDEA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(20</a:t>
                      </a:r>
                      <a:r>
                        <a:rPr lang="en-US" altLang="ko-KR" sz="140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%) </a:t>
                      </a:r>
                      <a:r>
                        <a:rPr lang="ko-KR" altLang="en-US" sz="140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시작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로고와 메인 메뉴는 완료되었다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b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</a:b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  +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메시지 창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일시 정지 메뉴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게임 오버 </a:t>
                      </a:r>
                      <a:r>
                        <a:rPr lang="en-US" altLang="ko-KR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/ </a:t>
                      </a:r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스테이지 완료 메뉴</a:t>
                      </a:r>
                      <a:endParaRPr lang="en-US" altLang="ko-KR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>
                    <a:solidFill>
                      <a:srgbClr val="ED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941561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8</a:t>
                      </a:r>
                      <a:r>
                        <a:rPr lang="ko-KR" altLang="en-US" sz="160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점검 및</a:t>
                      </a:r>
                      <a:endParaRPr lang="en-US" altLang="ko-KR" sz="1400" dirty="0"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릴리즈</a:t>
                      </a:r>
                    </a:p>
                  </a:txBody>
                  <a:tcPr anchor="ctr"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마무리</a:t>
                      </a:r>
                    </a:p>
                  </a:txBody>
                  <a:tcPr>
                    <a:solidFill>
                      <a:srgbClr val="D8D3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537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9626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EF50D4E-4E52-44C7-B2FA-0B834B9A0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43CEB0-A7F7-4E72-B4B8-8EAAAB732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46230E2-9E02-4C14-8AEA-73D66AFE0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82296"/>
            <a:ext cx="8229600" cy="1143000"/>
          </a:xfrm>
        </p:spPr>
        <p:txBody>
          <a:bodyPr/>
          <a:lstStyle/>
          <a:p>
            <a:pPr algn="l"/>
            <a:r>
              <a:rPr lang="en-US" altLang="ko-KR" dirty="0"/>
              <a:t>	</a:t>
            </a:r>
            <a:r>
              <a:rPr lang="en-US" altLang="ko-KR" dirty="0">
                <a:solidFill>
                  <a:srgbClr val="336699"/>
                </a:solidFill>
              </a:rPr>
              <a:t>Github</a:t>
            </a:r>
            <a:r>
              <a:rPr lang="ko-KR" altLang="en-US" dirty="0">
                <a:solidFill>
                  <a:srgbClr val="336699"/>
                </a:solidFill>
              </a:rPr>
              <a:t> 커밋 통계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2791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EF50D4E-4E52-44C7-B2FA-0B834B9A0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43CEB0-A7F7-4E72-B4B8-8EAAAB732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46230E2-9E02-4C14-8AEA-73D66AFE0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	</a:t>
            </a:r>
            <a:r>
              <a:rPr lang="ko-KR" altLang="en-US" dirty="0">
                <a:solidFill>
                  <a:srgbClr val="336699"/>
                </a:solidFill>
              </a:rPr>
              <a:t>게임 실행 영상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3352221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TM10237560[[fn=메모 테마]]</Template>
  <TotalTime>1450</TotalTime>
  <Words>319</Words>
  <Application>Microsoft Office PowerPoint</Application>
  <PresentationFormat>화면 슬라이드 쇼(4:3)</PresentationFormat>
  <Paragraphs>67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6" baseType="lpstr">
      <vt:lpstr>-윤고딕310</vt:lpstr>
      <vt:lpstr>Corbel</vt:lpstr>
      <vt:lpstr>Wingdings 2</vt:lpstr>
      <vt:lpstr>나눔고딕 ExtraBold</vt:lpstr>
      <vt:lpstr>Jacinto Sans</vt:lpstr>
      <vt:lpstr>맑은 고딕</vt:lpstr>
      <vt:lpstr>Wingdings</vt:lpstr>
      <vt:lpstr>Arial</vt:lpstr>
      <vt:lpstr>-윤고딕320</vt:lpstr>
      <vt:lpstr>New_Education03</vt:lpstr>
      <vt:lpstr>Vampire Exodus</vt:lpstr>
      <vt:lpstr> 게임 컨셉트</vt:lpstr>
      <vt:lpstr> 개발 범위</vt:lpstr>
      <vt:lpstr> 개발 상황</vt:lpstr>
      <vt:lpstr> Github 커밋 통계 </vt:lpstr>
      <vt:lpstr> 게임 실행 영상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Iconer</dc:creator>
  <cp:lastModifiedBy>Iconer J</cp:lastModifiedBy>
  <cp:revision>89</cp:revision>
  <dcterms:created xsi:type="dcterms:W3CDTF">2017-10-23T01:34:40Z</dcterms:created>
  <dcterms:modified xsi:type="dcterms:W3CDTF">2017-11-19T16:57:28Z</dcterms:modified>
</cp:coreProperties>
</file>