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58" r:id="rId1"/>
    <p:sldMasterId id="2147483648" r:id="rId2"/>
    <p:sldMasterId id="2147483656" r:id="rId3"/>
    <p:sldMasterId id="2147483660" r:id="rId4"/>
    <p:sldMasterId id="2147483662" r:id="rId5"/>
  </p:sldMasterIdLst>
  <p:notesMasterIdLst>
    <p:notesMasterId r:id="rId29"/>
  </p:notesMasterIdLst>
  <p:handoutMasterIdLst>
    <p:handoutMasterId r:id="rId30"/>
  </p:handoutMasterIdLst>
  <p:sldIdLst>
    <p:sldId id="257" r:id="rId6"/>
    <p:sldId id="258" r:id="rId7"/>
    <p:sldId id="259" r:id="rId8"/>
    <p:sldId id="264" r:id="rId9"/>
    <p:sldId id="274" r:id="rId10"/>
    <p:sldId id="265" r:id="rId11"/>
    <p:sldId id="275" r:id="rId12"/>
    <p:sldId id="276" r:id="rId13"/>
    <p:sldId id="266" r:id="rId14"/>
    <p:sldId id="277" r:id="rId15"/>
    <p:sldId id="267" r:id="rId16"/>
    <p:sldId id="278" r:id="rId17"/>
    <p:sldId id="279" r:id="rId18"/>
    <p:sldId id="280" r:id="rId19"/>
    <p:sldId id="268" r:id="rId20"/>
    <p:sldId id="260" r:id="rId21"/>
    <p:sldId id="281" r:id="rId22"/>
    <p:sldId id="261" r:id="rId23"/>
    <p:sldId id="269" r:id="rId24"/>
    <p:sldId id="271" r:id="rId25"/>
    <p:sldId id="272" r:id="rId26"/>
    <p:sldId id="273" r:id="rId27"/>
    <p:sldId id="263" r:id="rId28"/>
  </p:sldIdLst>
  <p:sldSz cx="12192000" cy="6858000"/>
  <p:notesSz cx="9144000" cy="6858000"/>
  <p:embeddedFontLst>
    <p:embeddedFont>
      <p:font typeface="-윤고딕310" panose="02030504000101010101" pitchFamily="18" charset="-127"/>
      <p:regular r:id="rId31"/>
    </p:embeddedFont>
    <p:embeddedFont>
      <p:font typeface="Continuum Light" panose="00000400000000000000" pitchFamily="2" charset="0"/>
      <p:regular r:id="rId32"/>
    </p:embeddedFont>
    <p:embeddedFont>
      <p:font typeface="-윤고딕320" panose="02030504000101010101" pitchFamily="18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1D9A00"/>
    <a:srgbClr val="DAC360"/>
    <a:srgbClr val="2DC525"/>
    <a:srgbClr val="DF29D2"/>
    <a:srgbClr val="DCA45A"/>
    <a:srgbClr val="729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79" autoAdjust="0"/>
    <p:restoredTop sz="94660"/>
  </p:normalViewPr>
  <p:slideViewPr>
    <p:cSldViewPr snapToGrid="0">
      <p:cViewPr>
        <p:scale>
          <a:sx n="100" d="100"/>
          <a:sy n="100" d="100"/>
        </p:scale>
        <p:origin x="-666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font" Target="fonts/font4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1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E20C49-CB67-4ACE-BE20-E5D423DC16C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D16256D-CF02-4A50-BBAE-76A6A6687D76}">
      <dgm:prSet phldrT="[텍스트]" custT="1"/>
      <dgm:spPr>
        <a:solidFill>
          <a:srgbClr val="DF29D2"/>
        </a:solidFill>
      </dgm:spPr>
      <dgm:t>
        <a:bodyPr/>
        <a:lstStyle/>
        <a:p>
          <a:pPr algn="just" latinLnBrk="1"/>
          <a:r>
            <a:rPr lang="ko-KR" altLang="en-US" sz="2000" dirty="0" smtClean="0">
              <a:solidFill>
                <a:schemeClr val="tx1"/>
              </a:solidFill>
            </a:rPr>
            <a:t>전략 게임이면서 여러 가지 성장 형 콘텐트를 포함한다</a:t>
          </a:r>
          <a:r>
            <a:rPr lang="en-US" altLang="ko-KR" sz="2000" dirty="0" smtClean="0">
              <a:solidFill>
                <a:schemeClr val="tx1"/>
              </a:solidFill>
            </a:rPr>
            <a:t>.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C912B243-FD7B-4FF8-9B4F-09C4A502A0A4}" type="parTrans" cxnId="{CEE784ED-B52C-46FB-BCFA-AEA77567D5A0}">
      <dgm:prSet/>
      <dgm:spPr/>
      <dgm:t>
        <a:bodyPr/>
        <a:lstStyle/>
        <a:p>
          <a:pPr latinLnBrk="1"/>
          <a:endParaRPr lang="ko-KR" altLang="en-US"/>
        </a:p>
      </dgm:t>
    </dgm:pt>
    <dgm:pt modelId="{76D8B6AF-8011-4500-B598-3E5E431AFF77}" type="sibTrans" cxnId="{CEE784ED-B52C-46FB-BCFA-AEA77567D5A0}">
      <dgm:prSet/>
      <dgm:spPr/>
      <dgm:t>
        <a:bodyPr/>
        <a:lstStyle/>
        <a:p>
          <a:pPr latinLnBrk="1"/>
          <a:endParaRPr lang="ko-KR" altLang="en-US"/>
        </a:p>
      </dgm:t>
    </dgm:pt>
    <dgm:pt modelId="{7A3A85A4-CA97-4ED4-B7BC-BE2C3FF6805C}">
      <dgm:prSet phldrT="[텍스트]" custT="1"/>
      <dgm:spPr>
        <a:solidFill>
          <a:srgbClr val="2DC525"/>
        </a:solidFill>
      </dgm:spPr>
      <dgm:t>
        <a:bodyPr/>
        <a:lstStyle/>
        <a:p>
          <a:pPr algn="just" latinLnBrk="1"/>
          <a:r>
            <a:rPr lang="ko-KR" altLang="en-US" sz="2000" dirty="0" smtClean="0">
              <a:solidFill>
                <a:schemeClr val="tx1"/>
              </a:solidFill>
            </a:rPr>
            <a:t>항상 새로운 무작위 </a:t>
          </a:r>
          <a:r>
            <a:rPr lang="en-US" altLang="ko-KR" sz="2000" dirty="0" smtClean="0">
              <a:solidFill>
                <a:schemeClr val="tx1"/>
              </a:solidFill>
            </a:rPr>
            <a:t>*</a:t>
          </a:r>
          <a:r>
            <a:rPr lang="ko-KR" altLang="en-US" sz="2000" dirty="0" smtClean="0">
              <a:solidFill>
                <a:schemeClr val="tx1"/>
              </a:solidFill>
            </a:rPr>
            <a:t>인카운터</a:t>
          </a:r>
          <a:r>
            <a:rPr lang="en-US" altLang="ko-KR" sz="2000" dirty="0" smtClean="0">
              <a:solidFill>
                <a:schemeClr val="tx1"/>
              </a:solidFill>
            </a:rPr>
            <a:t>, </a:t>
          </a:r>
          <a:r>
            <a:rPr lang="ko-KR" altLang="en-US" sz="2000" dirty="0" smtClean="0">
              <a:solidFill>
                <a:schemeClr val="tx1"/>
              </a:solidFill>
            </a:rPr>
            <a:t>어려운 난이도로 긴장을 놓지 않게 한다</a:t>
          </a:r>
          <a:r>
            <a:rPr lang="en-US" altLang="ko-KR" sz="2000" dirty="0" smtClean="0">
              <a:solidFill>
                <a:schemeClr val="tx1"/>
              </a:solidFill>
            </a:rPr>
            <a:t>.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84C035D0-3255-4719-9B35-912D862936BE}" type="parTrans" cxnId="{19E31B0E-AA31-4BFE-9994-A1D43EB6249C}">
      <dgm:prSet/>
      <dgm:spPr/>
      <dgm:t>
        <a:bodyPr/>
        <a:lstStyle/>
        <a:p>
          <a:pPr latinLnBrk="1"/>
          <a:endParaRPr lang="ko-KR" altLang="en-US"/>
        </a:p>
      </dgm:t>
    </dgm:pt>
    <dgm:pt modelId="{5A410A65-A251-4308-AEF0-15B7F438A067}" type="sibTrans" cxnId="{19E31B0E-AA31-4BFE-9994-A1D43EB6249C}">
      <dgm:prSet/>
      <dgm:spPr/>
      <dgm:t>
        <a:bodyPr/>
        <a:lstStyle/>
        <a:p>
          <a:pPr latinLnBrk="1"/>
          <a:endParaRPr lang="ko-KR" altLang="en-US"/>
        </a:p>
      </dgm:t>
    </dgm:pt>
    <dgm:pt modelId="{048980D6-F44C-4F61-9164-222D2EB1179B}">
      <dgm:prSet phldrT="[텍스트]" custT="1"/>
      <dgm:spPr>
        <a:solidFill>
          <a:srgbClr val="DAC360"/>
        </a:solidFill>
      </dgm:spPr>
      <dgm:t>
        <a:bodyPr/>
        <a:lstStyle/>
        <a:p>
          <a:pPr algn="just" latinLnBrk="1"/>
          <a:r>
            <a:rPr lang="ko-KR" altLang="en-US" sz="2000" dirty="0" smtClean="0">
              <a:solidFill>
                <a:schemeClr val="tx1"/>
              </a:solidFill>
            </a:rPr>
            <a:t>높은 자유 도를 추구하면서도 게임 내 커다란 목표와 방향성 제시</a:t>
          </a:r>
          <a:r>
            <a:rPr lang="en-US" altLang="ko-KR" sz="2000" dirty="0" smtClean="0">
              <a:solidFill>
                <a:schemeClr val="tx1"/>
              </a:solidFill>
            </a:rPr>
            <a:t>.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5F4943E1-EC99-44A3-A23F-2D6B5E6EA20A}" type="sibTrans" cxnId="{4322FF13-DD4A-4F19-ACB2-DAA06282A738}">
      <dgm:prSet/>
      <dgm:spPr/>
      <dgm:t>
        <a:bodyPr/>
        <a:lstStyle/>
        <a:p>
          <a:pPr latinLnBrk="1"/>
          <a:endParaRPr lang="ko-KR" altLang="en-US"/>
        </a:p>
      </dgm:t>
    </dgm:pt>
    <dgm:pt modelId="{0565100A-7407-46AD-AF16-E8EF56856EAF}" type="parTrans" cxnId="{4322FF13-DD4A-4F19-ACB2-DAA06282A738}">
      <dgm:prSet/>
      <dgm:spPr/>
      <dgm:t>
        <a:bodyPr/>
        <a:lstStyle/>
        <a:p>
          <a:pPr latinLnBrk="1"/>
          <a:endParaRPr lang="ko-KR" altLang="en-US"/>
        </a:p>
      </dgm:t>
    </dgm:pt>
    <dgm:pt modelId="{1DB33A81-B640-4550-88E9-F1A535C0E042}" type="pres">
      <dgm:prSet presAssocID="{C1E20C49-CB67-4ACE-BE20-E5D423DC16C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FEEC2A-BBCB-4DB1-95EB-A064D37F4BD9}" type="pres">
      <dgm:prSet presAssocID="{0D16256D-CF02-4A50-BBAE-76A6A6687D76}" presName="parentLin" presStyleCnt="0"/>
      <dgm:spPr/>
    </dgm:pt>
    <dgm:pt modelId="{C86A610C-20E5-4A00-BD4A-0D8A6572AE5B}" type="pres">
      <dgm:prSet presAssocID="{0D16256D-CF02-4A50-BBAE-76A6A6687D76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687112A-585B-4E06-AF7B-1A0038DBC098}" type="pres">
      <dgm:prSet presAssocID="{0D16256D-CF02-4A50-BBAE-76A6A6687D76}" presName="parentText" presStyleLbl="node1" presStyleIdx="0" presStyleCnt="3" custScaleX="11197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F78B88-08C5-45AA-87D4-EA8D2EEF1B7F}" type="pres">
      <dgm:prSet presAssocID="{0D16256D-CF02-4A50-BBAE-76A6A6687D76}" presName="negativeSpace" presStyleCnt="0"/>
      <dgm:spPr/>
    </dgm:pt>
    <dgm:pt modelId="{CD36FBFA-4162-48AF-B0E0-D85484DF7837}" type="pres">
      <dgm:prSet presAssocID="{0D16256D-CF02-4A50-BBAE-76A6A6687D76}" presName="childText" presStyleLbl="conFgAcc1" presStyleIdx="0" presStyleCnt="3" custScaleX="100000">
        <dgm:presLayoutVars>
          <dgm:bulletEnabled val="1"/>
        </dgm:presLayoutVars>
      </dgm:prSet>
      <dgm:spPr>
        <a:solidFill>
          <a:schemeClr val="tx1">
            <a:alpha val="40000"/>
          </a:schemeClr>
        </a:solidFill>
        <a:ln>
          <a:noFill/>
        </a:ln>
      </dgm:spPr>
    </dgm:pt>
    <dgm:pt modelId="{276BA08B-98DE-45B4-B8EB-5A581B5B6096}" type="pres">
      <dgm:prSet presAssocID="{76D8B6AF-8011-4500-B598-3E5E431AFF77}" presName="spaceBetweenRectangles" presStyleCnt="0"/>
      <dgm:spPr/>
    </dgm:pt>
    <dgm:pt modelId="{FD114BC9-A487-4491-8B1D-25959023B714}" type="pres">
      <dgm:prSet presAssocID="{7A3A85A4-CA97-4ED4-B7BC-BE2C3FF6805C}" presName="parentLin" presStyleCnt="0"/>
      <dgm:spPr/>
    </dgm:pt>
    <dgm:pt modelId="{140F8532-D7CB-4016-A093-9C3F02381260}" type="pres">
      <dgm:prSet presAssocID="{7A3A85A4-CA97-4ED4-B7BC-BE2C3FF6805C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F048644-D757-4D7F-AADB-3C32D9423858}" type="pres">
      <dgm:prSet presAssocID="{7A3A85A4-CA97-4ED4-B7BC-BE2C3FF6805C}" presName="parentText" presStyleLbl="node1" presStyleIdx="1" presStyleCnt="3" custScaleX="11197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E0A155-A11D-4B2F-B7D7-A1A12AD02C66}" type="pres">
      <dgm:prSet presAssocID="{7A3A85A4-CA97-4ED4-B7BC-BE2C3FF6805C}" presName="negativeSpace" presStyleCnt="0"/>
      <dgm:spPr/>
    </dgm:pt>
    <dgm:pt modelId="{FBD27A5B-1589-43D0-B4DE-158E7432488A}" type="pres">
      <dgm:prSet presAssocID="{7A3A85A4-CA97-4ED4-B7BC-BE2C3FF6805C}" presName="childText" presStyleLbl="conFgAcc1" presStyleIdx="1" presStyleCnt="3" custScaleX="100000">
        <dgm:presLayoutVars>
          <dgm:bulletEnabled val="1"/>
        </dgm:presLayoutVars>
      </dgm:prSet>
      <dgm:spPr>
        <a:solidFill>
          <a:schemeClr val="tx1">
            <a:alpha val="40000"/>
          </a:schemeClr>
        </a:solidFill>
        <a:ln>
          <a:noFill/>
        </a:ln>
      </dgm:spPr>
    </dgm:pt>
    <dgm:pt modelId="{68D6CA8A-EE1A-4E83-83CB-191822338B05}" type="pres">
      <dgm:prSet presAssocID="{5A410A65-A251-4308-AEF0-15B7F438A067}" presName="spaceBetweenRectangles" presStyleCnt="0"/>
      <dgm:spPr/>
    </dgm:pt>
    <dgm:pt modelId="{15D17C84-2D18-43A6-8733-DC834DCAAF7F}" type="pres">
      <dgm:prSet presAssocID="{048980D6-F44C-4F61-9164-222D2EB1179B}" presName="parentLin" presStyleCnt="0"/>
      <dgm:spPr/>
    </dgm:pt>
    <dgm:pt modelId="{22E5E435-B76A-42F6-B7D6-1D3CBC9AE4AE}" type="pres">
      <dgm:prSet presAssocID="{048980D6-F44C-4F61-9164-222D2EB1179B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59B9985-2787-4B09-ABB2-03668CC0BA1C}" type="pres">
      <dgm:prSet presAssocID="{048980D6-F44C-4F61-9164-222D2EB1179B}" presName="parentText" presStyleLbl="node1" presStyleIdx="2" presStyleCnt="3" custScaleX="11197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CA54AF-E682-411F-AAAF-D498E1C7BDC1}" type="pres">
      <dgm:prSet presAssocID="{048980D6-F44C-4F61-9164-222D2EB1179B}" presName="negativeSpace" presStyleCnt="0"/>
      <dgm:spPr/>
    </dgm:pt>
    <dgm:pt modelId="{22C07D30-9929-4486-9818-370C65BBD50C}" type="pres">
      <dgm:prSet presAssocID="{048980D6-F44C-4F61-9164-222D2EB1179B}" presName="childText" presStyleLbl="conFgAcc1" presStyleIdx="2" presStyleCnt="3" custScaleX="100000">
        <dgm:presLayoutVars>
          <dgm:bulletEnabled val="1"/>
        </dgm:presLayoutVars>
      </dgm:prSet>
      <dgm:spPr>
        <a:solidFill>
          <a:schemeClr val="tx1">
            <a:alpha val="40000"/>
          </a:schemeClr>
        </a:solidFill>
        <a:ln>
          <a:noFill/>
        </a:ln>
      </dgm:spPr>
    </dgm:pt>
  </dgm:ptLst>
  <dgm:cxnLst>
    <dgm:cxn modelId="{310F14C8-8CD5-40E5-A1C4-6B5C8C58C540}" type="presOf" srcId="{7A3A85A4-CA97-4ED4-B7BC-BE2C3FF6805C}" destId="{140F8532-D7CB-4016-A093-9C3F02381260}" srcOrd="0" destOrd="0" presId="urn:microsoft.com/office/officeart/2005/8/layout/list1"/>
    <dgm:cxn modelId="{4322FF13-DD4A-4F19-ACB2-DAA06282A738}" srcId="{C1E20C49-CB67-4ACE-BE20-E5D423DC16C4}" destId="{048980D6-F44C-4F61-9164-222D2EB1179B}" srcOrd="2" destOrd="0" parTransId="{0565100A-7407-46AD-AF16-E8EF56856EAF}" sibTransId="{5F4943E1-EC99-44A3-A23F-2D6B5E6EA20A}"/>
    <dgm:cxn modelId="{70956EEA-1145-4820-B387-C1A660CE4D70}" type="presOf" srcId="{0D16256D-CF02-4A50-BBAE-76A6A6687D76}" destId="{5687112A-585B-4E06-AF7B-1A0038DBC098}" srcOrd="1" destOrd="0" presId="urn:microsoft.com/office/officeart/2005/8/layout/list1"/>
    <dgm:cxn modelId="{D6870DB7-A8F5-497C-AEB9-6DF3ECEAF5E2}" type="presOf" srcId="{0D16256D-CF02-4A50-BBAE-76A6A6687D76}" destId="{C86A610C-20E5-4A00-BD4A-0D8A6572AE5B}" srcOrd="0" destOrd="0" presId="urn:microsoft.com/office/officeart/2005/8/layout/list1"/>
    <dgm:cxn modelId="{CEE784ED-B52C-46FB-BCFA-AEA77567D5A0}" srcId="{C1E20C49-CB67-4ACE-BE20-E5D423DC16C4}" destId="{0D16256D-CF02-4A50-BBAE-76A6A6687D76}" srcOrd="0" destOrd="0" parTransId="{C912B243-FD7B-4FF8-9B4F-09C4A502A0A4}" sibTransId="{76D8B6AF-8011-4500-B598-3E5E431AFF77}"/>
    <dgm:cxn modelId="{19E31B0E-AA31-4BFE-9994-A1D43EB6249C}" srcId="{C1E20C49-CB67-4ACE-BE20-E5D423DC16C4}" destId="{7A3A85A4-CA97-4ED4-B7BC-BE2C3FF6805C}" srcOrd="1" destOrd="0" parTransId="{84C035D0-3255-4719-9B35-912D862936BE}" sibTransId="{5A410A65-A251-4308-AEF0-15B7F438A067}"/>
    <dgm:cxn modelId="{0BFA34FA-7542-4A8F-A658-69F61D2DA37C}" type="presOf" srcId="{048980D6-F44C-4F61-9164-222D2EB1179B}" destId="{659B9985-2787-4B09-ABB2-03668CC0BA1C}" srcOrd="1" destOrd="0" presId="urn:microsoft.com/office/officeart/2005/8/layout/list1"/>
    <dgm:cxn modelId="{DE249540-B3E0-475A-8E0D-17FDF60E4FD9}" type="presOf" srcId="{C1E20C49-CB67-4ACE-BE20-E5D423DC16C4}" destId="{1DB33A81-B640-4550-88E9-F1A535C0E042}" srcOrd="0" destOrd="0" presId="urn:microsoft.com/office/officeart/2005/8/layout/list1"/>
    <dgm:cxn modelId="{D5D882BF-579D-4D81-BF8B-7E16AD1F2321}" type="presOf" srcId="{048980D6-F44C-4F61-9164-222D2EB1179B}" destId="{22E5E435-B76A-42F6-B7D6-1D3CBC9AE4AE}" srcOrd="0" destOrd="0" presId="urn:microsoft.com/office/officeart/2005/8/layout/list1"/>
    <dgm:cxn modelId="{ECE06A7E-1148-4ECD-8652-163D8C44F2A3}" type="presOf" srcId="{7A3A85A4-CA97-4ED4-B7BC-BE2C3FF6805C}" destId="{0F048644-D757-4D7F-AADB-3C32D9423858}" srcOrd="1" destOrd="0" presId="urn:microsoft.com/office/officeart/2005/8/layout/list1"/>
    <dgm:cxn modelId="{E381E311-1712-4744-AFC2-5D6E9EAAEB2B}" type="presParOf" srcId="{1DB33A81-B640-4550-88E9-F1A535C0E042}" destId="{3FFEEC2A-BBCB-4DB1-95EB-A064D37F4BD9}" srcOrd="0" destOrd="0" presId="urn:microsoft.com/office/officeart/2005/8/layout/list1"/>
    <dgm:cxn modelId="{12D0B742-4BCA-4F2C-A5DF-52C898B2F726}" type="presParOf" srcId="{3FFEEC2A-BBCB-4DB1-95EB-A064D37F4BD9}" destId="{C86A610C-20E5-4A00-BD4A-0D8A6572AE5B}" srcOrd="0" destOrd="0" presId="urn:microsoft.com/office/officeart/2005/8/layout/list1"/>
    <dgm:cxn modelId="{2F0A210B-899C-41BF-9395-CDFDD4600D2E}" type="presParOf" srcId="{3FFEEC2A-BBCB-4DB1-95EB-A064D37F4BD9}" destId="{5687112A-585B-4E06-AF7B-1A0038DBC098}" srcOrd="1" destOrd="0" presId="urn:microsoft.com/office/officeart/2005/8/layout/list1"/>
    <dgm:cxn modelId="{DAF284E5-78E4-403D-8510-CD2D3E7E73FD}" type="presParOf" srcId="{1DB33A81-B640-4550-88E9-F1A535C0E042}" destId="{7AF78B88-08C5-45AA-87D4-EA8D2EEF1B7F}" srcOrd="1" destOrd="0" presId="urn:microsoft.com/office/officeart/2005/8/layout/list1"/>
    <dgm:cxn modelId="{21CB6981-09FF-4FE4-AF2E-9A37387F677D}" type="presParOf" srcId="{1DB33A81-B640-4550-88E9-F1A535C0E042}" destId="{CD36FBFA-4162-48AF-B0E0-D85484DF7837}" srcOrd="2" destOrd="0" presId="urn:microsoft.com/office/officeart/2005/8/layout/list1"/>
    <dgm:cxn modelId="{BA21A7D7-18F6-47CD-8DC6-3B5EB23B640C}" type="presParOf" srcId="{1DB33A81-B640-4550-88E9-F1A535C0E042}" destId="{276BA08B-98DE-45B4-B8EB-5A581B5B6096}" srcOrd="3" destOrd="0" presId="urn:microsoft.com/office/officeart/2005/8/layout/list1"/>
    <dgm:cxn modelId="{1C69D58A-CC7B-4D2D-AD12-AC9CF8C60D27}" type="presParOf" srcId="{1DB33A81-B640-4550-88E9-F1A535C0E042}" destId="{FD114BC9-A487-4491-8B1D-25959023B714}" srcOrd="4" destOrd="0" presId="urn:microsoft.com/office/officeart/2005/8/layout/list1"/>
    <dgm:cxn modelId="{60F18571-C335-4466-A8B6-42905BAC9139}" type="presParOf" srcId="{FD114BC9-A487-4491-8B1D-25959023B714}" destId="{140F8532-D7CB-4016-A093-9C3F02381260}" srcOrd="0" destOrd="0" presId="urn:microsoft.com/office/officeart/2005/8/layout/list1"/>
    <dgm:cxn modelId="{5395F05E-9FC7-45C3-8BC7-D10A8F85D449}" type="presParOf" srcId="{FD114BC9-A487-4491-8B1D-25959023B714}" destId="{0F048644-D757-4D7F-AADB-3C32D9423858}" srcOrd="1" destOrd="0" presId="urn:microsoft.com/office/officeart/2005/8/layout/list1"/>
    <dgm:cxn modelId="{661DA8BB-3041-4CA3-8CD5-63A44615AD64}" type="presParOf" srcId="{1DB33A81-B640-4550-88E9-F1A535C0E042}" destId="{27E0A155-A11D-4B2F-B7D7-A1A12AD02C66}" srcOrd="5" destOrd="0" presId="urn:microsoft.com/office/officeart/2005/8/layout/list1"/>
    <dgm:cxn modelId="{3622AE4E-6D8D-4588-81CA-79320829C7D4}" type="presParOf" srcId="{1DB33A81-B640-4550-88E9-F1A535C0E042}" destId="{FBD27A5B-1589-43D0-B4DE-158E7432488A}" srcOrd="6" destOrd="0" presId="urn:microsoft.com/office/officeart/2005/8/layout/list1"/>
    <dgm:cxn modelId="{B2B31402-7FB1-4586-97F3-3592E7621C7D}" type="presParOf" srcId="{1DB33A81-B640-4550-88E9-F1A535C0E042}" destId="{68D6CA8A-EE1A-4E83-83CB-191822338B05}" srcOrd="7" destOrd="0" presId="urn:microsoft.com/office/officeart/2005/8/layout/list1"/>
    <dgm:cxn modelId="{C803138E-18A2-4CB4-81BC-80FA34A65F6D}" type="presParOf" srcId="{1DB33A81-B640-4550-88E9-F1A535C0E042}" destId="{15D17C84-2D18-43A6-8733-DC834DCAAF7F}" srcOrd="8" destOrd="0" presId="urn:microsoft.com/office/officeart/2005/8/layout/list1"/>
    <dgm:cxn modelId="{23B18005-56BD-43FF-825C-698BFA2BA202}" type="presParOf" srcId="{15D17C84-2D18-43A6-8733-DC834DCAAF7F}" destId="{22E5E435-B76A-42F6-B7D6-1D3CBC9AE4AE}" srcOrd="0" destOrd="0" presId="urn:microsoft.com/office/officeart/2005/8/layout/list1"/>
    <dgm:cxn modelId="{FABAC184-C482-418B-8C8C-9B119C17EB48}" type="presParOf" srcId="{15D17C84-2D18-43A6-8733-DC834DCAAF7F}" destId="{659B9985-2787-4B09-ABB2-03668CC0BA1C}" srcOrd="1" destOrd="0" presId="urn:microsoft.com/office/officeart/2005/8/layout/list1"/>
    <dgm:cxn modelId="{C331E41C-770B-49BF-8936-22621F36204B}" type="presParOf" srcId="{1DB33A81-B640-4550-88E9-F1A535C0E042}" destId="{3ACA54AF-E682-411F-AAAF-D498E1C7BDC1}" srcOrd="9" destOrd="0" presId="urn:microsoft.com/office/officeart/2005/8/layout/list1"/>
    <dgm:cxn modelId="{BD47ECA5-DD15-4177-996C-2DAE6AF0BFE3}" type="presParOf" srcId="{1DB33A81-B640-4550-88E9-F1A535C0E042}" destId="{22C07D30-9929-4486-9818-370C65BBD50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577AEC-08F8-4B7B-AA57-B1FC44C0052B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8A49F21-9328-4829-BED6-5627F5166CBF}">
      <dgm:prSet phldrT="[텍스트]" custT="1"/>
      <dgm:spPr/>
      <dgm:t>
        <a:bodyPr/>
        <a:lstStyle/>
        <a:p>
          <a:pPr latinLnBrk="1"/>
          <a:r>
            <a:rPr lang="en-US" altLang="ko-KR" sz="2000" dirty="0" smtClean="0"/>
            <a:t> </a:t>
          </a:r>
          <a:endParaRPr lang="ko-KR" altLang="en-US" sz="2000" dirty="0"/>
        </a:p>
      </dgm:t>
    </dgm:pt>
    <dgm:pt modelId="{FC48034D-1C6A-471E-A26D-EAED352BB8F2}" type="parTrans" cxnId="{24B099F5-2774-45CE-86FF-4F9F31CE18EA}">
      <dgm:prSet/>
      <dgm:spPr/>
      <dgm:t>
        <a:bodyPr/>
        <a:lstStyle/>
        <a:p>
          <a:pPr latinLnBrk="1"/>
          <a:endParaRPr lang="ko-KR" altLang="en-US"/>
        </a:p>
      </dgm:t>
    </dgm:pt>
    <dgm:pt modelId="{EA5BC597-3045-45E3-9CE9-6C52793FD62E}" type="sibTrans" cxnId="{24B099F5-2774-45CE-86FF-4F9F31CE18EA}">
      <dgm:prSet/>
      <dgm:spPr/>
      <dgm:t>
        <a:bodyPr/>
        <a:lstStyle/>
        <a:p>
          <a:pPr latinLnBrk="1"/>
          <a:endParaRPr lang="ko-KR" altLang="en-US"/>
        </a:p>
      </dgm:t>
    </dgm:pt>
    <dgm:pt modelId="{6EEDD917-F62B-48A8-B9C2-1DCC2ED5D70A}">
      <dgm:prSet phldrT="[텍스트]" custT="1"/>
      <dgm:spPr/>
      <dgm:t>
        <a:bodyPr/>
        <a:lstStyle/>
        <a:p>
          <a:pPr algn="just" latinLnBrk="1"/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성간 이동은 공간이동 기술의 개발로 보편화 되었다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dirty="0">
            <a:solidFill>
              <a:schemeClr val="tx1"/>
            </a:solidFill>
          </a:endParaRPr>
        </a:p>
      </dgm:t>
    </dgm:pt>
    <dgm:pt modelId="{D1D08AF2-FB76-497C-8FD1-EA72CA435FAC}" type="parTrans" cxnId="{DEDE26ED-2F9A-4793-8B77-BA3786B3C0A2}">
      <dgm:prSet/>
      <dgm:spPr/>
      <dgm:t>
        <a:bodyPr/>
        <a:lstStyle/>
        <a:p>
          <a:pPr latinLnBrk="1"/>
          <a:endParaRPr lang="ko-KR" altLang="en-US"/>
        </a:p>
      </dgm:t>
    </dgm:pt>
    <dgm:pt modelId="{06C66850-A206-4AC0-8249-2AE3DDBBA885}" type="sibTrans" cxnId="{DEDE26ED-2F9A-4793-8B77-BA3786B3C0A2}">
      <dgm:prSet/>
      <dgm:spPr/>
      <dgm:t>
        <a:bodyPr/>
        <a:lstStyle/>
        <a:p>
          <a:pPr latinLnBrk="1"/>
          <a:endParaRPr lang="ko-KR" altLang="en-US"/>
        </a:p>
      </dgm:t>
    </dgm:pt>
    <dgm:pt modelId="{FC8A7A94-E4D3-4E94-B4C9-74840618C788}">
      <dgm:prSet phldrT="[텍스트]" custT="1"/>
      <dgm:spPr/>
      <dgm:t>
        <a:bodyPr/>
        <a:lstStyle/>
        <a:p>
          <a:pPr latinLnBrk="1"/>
          <a:r>
            <a:rPr lang="en-US" altLang="ko-KR" sz="2000" dirty="0" smtClean="0"/>
            <a:t> </a:t>
          </a:r>
          <a:endParaRPr lang="ko-KR" altLang="en-US" sz="2000" dirty="0"/>
        </a:p>
      </dgm:t>
    </dgm:pt>
    <dgm:pt modelId="{44EC4B88-10B1-4ADA-944E-ECDC37349C82}" type="parTrans" cxnId="{798CA6F5-808B-40E9-909F-EBC5FF604C99}">
      <dgm:prSet/>
      <dgm:spPr/>
      <dgm:t>
        <a:bodyPr/>
        <a:lstStyle/>
        <a:p>
          <a:pPr latinLnBrk="1"/>
          <a:endParaRPr lang="ko-KR" altLang="en-US"/>
        </a:p>
      </dgm:t>
    </dgm:pt>
    <dgm:pt modelId="{2EBEAAB7-4484-4AEA-BA44-1A02B6C149A8}" type="sibTrans" cxnId="{798CA6F5-808B-40E9-909F-EBC5FF604C99}">
      <dgm:prSet/>
      <dgm:spPr/>
      <dgm:t>
        <a:bodyPr/>
        <a:lstStyle/>
        <a:p>
          <a:pPr latinLnBrk="1"/>
          <a:endParaRPr lang="ko-KR" altLang="en-US"/>
        </a:p>
      </dgm:t>
    </dgm:pt>
    <dgm:pt modelId="{2FA5B364-A356-49B7-9735-BB47F1D301A3}">
      <dgm:prSet phldrT="[텍스트]" custT="1"/>
      <dgm:spPr/>
      <dgm:t>
        <a:bodyPr/>
        <a:lstStyle/>
        <a:p>
          <a:pPr algn="just" latinLnBrk="1"/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엄청 많은 생명체가 있으며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,</a:t>
          </a:r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 서로 다른 외계인들끼리의 대화는 제한적으로 이루어진다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 </a:t>
          </a:r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이로 인해 분쟁이 자주 일어난다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dirty="0">
            <a:solidFill>
              <a:schemeClr val="tx1"/>
            </a:solidFill>
          </a:endParaRPr>
        </a:p>
      </dgm:t>
    </dgm:pt>
    <dgm:pt modelId="{58E9A05A-A620-4B9D-BE53-AE0739CAF1AD}" type="parTrans" cxnId="{521A9CAF-72D2-4F38-AF68-D411A6048EDE}">
      <dgm:prSet/>
      <dgm:spPr/>
      <dgm:t>
        <a:bodyPr/>
        <a:lstStyle/>
        <a:p>
          <a:pPr latinLnBrk="1"/>
          <a:endParaRPr lang="ko-KR" altLang="en-US"/>
        </a:p>
      </dgm:t>
    </dgm:pt>
    <dgm:pt modelId="{55B54EE9-83BD-4BC3-88AD-30A98B444A12}" type="sibTrans" cxnId="{521A9CAF-72D2-4F38-AF68-D411A6048EDE}">
      <dgm:prSet/>
      <dgm:spPr/>
      <dgm:t>
        <a:bodyPr/>
        <a:lstStyle/>
        <a:p>
          <a:pPr latinLnBrk="1"/>
          <a:endParaRPr lang="ko-KR" altLang="en-US"/>
        </a:p>
      </dgm:t>
    </dgm:pt>
    <dgm:pt modelId="{59BBFAFB-A989-46FF-89F6-A36D742639C9}" type="pres">
      <dgm:prSet presAssocID="{05577AEC-08F8-4B7B-AA57-B1FC44C0052B}" presName="list" presStyleCnt="0">
        <dgm:presLayoutVars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2BD24D-D692-46B0-A63C-8DCD8B402338}" type="pres">
      <dgm:prSet presAssocID="{28A49F21-9328-4829-BED6-5627F5166CBF}" presName="posSpace" presStyleCnt="0"/>
      <dgm:spPr/>
    </dgm:pt>
    <dgm:pt modelId="{657F092F-786C-4DDA-9E1D-C964337C31DA}" type="pres">
      <dgm:prSet presAssocID="{28A49F21-9328-4829-BED6-5627F5166CBF}" presName="vertFlow" presStyleCnt="0"/>
      <dgm:spPr/>
    </dgm:pt>
    <dgm:pt modelId="{C8BE6905-8A78-44E8-8E4A-82D3582B7B44}" type="pres">
      <dgm:prSet presAssocID="{28A49F21-9328-4829-BED6-5627F5166CBF}" presName="topSpace" presStyleCnt="0"/>
      <dgm:spPr/>
    </dgm:pt>
    <dgm:pt modelId="{D1966D3F-EE0E-4EB0-BAAF-89AE2813CF92}" type="pres">
      <dgm:prSet presAssocID="{28A49F21-9328-4829-BED6-5627F5166CBF}" presName="firstComp" presStyleCnt="0"/>
      <dgm:spPr/>
    </dgm:pt>
    <dgm:pt modelId="{B01DD63D-9C4B-44F8-9835-56A1A09515D7}" type="pres">
      <dgm:prSet presAssocID="{28A49F21-9328-4829-BED6-5627F5166CBF}" presName="firstChild" presStyleLbl="bgAccFollowNode1" presStyleIdx="0" presStyleCnt="2" custScaleY="206493"/>
      <dgm:spPr/>
      <dgm:t>
        <a:bodyPr/>
        <a:lstStyle/>
        <a:p>
          <a:pPr latinLnBrk="1"/>
          <a:endParaRPr lang="ko-KR" altLang="en-US"/>
        </a:p>
      </dgm:t>
    </dgm:pt>
    <dgm:pt modelId="{DE4128A0-C111-472C-BF50-67CA3575E3D7}" type="pres">
      <dgm:prSet presAssocID="{28A49F21-9328-4829-BED6-5627F5166CBF}" presName="firstChildTx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6284BF-5BC0-447F-9984-E86274835281}" type="pres">
      <dgm:prSet presAssocID="{28A49F21-9328-4829-BED6-5627F5166CBF}" presName="negSpace" presStyleCnt="0"/>
      <dgm:spPr/>
    </dgm:pt>
    <dgm:pt modelId="{C96210B0-E238-467F-819F-5FAB5077576E}" type="pres">
      <dgm:prSet presAssocID="{28A49F21-9328-4829-BED6-5627F5166CBF}" presName="circle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2B4ED2C8-80C0-4882-8DA2-99D5C8E9DE53}" type="pres">
      <dgm:prSet presAssocID="{EA5BC597-3045-45E3-9CE9-6C52793FD62E}" presName="transSpace" presStyleCnt="0"/>
      <dgm:spPr/>
    </dgm:pt>
    <dgm:pt modelId="{4C3EDBBF-1D0B-4AF0-85C9-94785A28DDC0}" type="pres">
      <dgm:prSet presAssocID="{FC8A7A94-E4D3-4E94-B4C9-74840618C788}" presName="posSpace" presStyleCnt="0"/>
      <dgm:spPr/>
    </dgm:pt>
    <dgm:pt modelId="{93CA4AE5-0BEA-4E5B-BEC3-4B6A9FB45896}" type="pres">
      <dgm:prSet presAssocID="{FC8A7A94-E4D3-4E94-B4C9-74840618C788}" presName="vertFlow" presStyleCnt="0"/>
      <dgm:spPr/>
    </dgm:pt>
    <dgm:pt modelId="{C843AE6A-EDED-41BE-A1B5-7FD627B2724A}" type="pres">
      <dgm:prSet presAssocID="{FC8A7A94-E4D3-4E94-B4C9-74840618C788}" presName="topSpace" presStyleCnt="0"/>
      <dgm:spPr/>
    </dgm:pt>
    <dgm:pt modelId="{B46CD685-CD05-428B-9F24-50E6408B5425}" type="pres">
      <dgm:prSet presAssocID="{FC8A7A94-E4D3-4E94-B4C9-74840618C788}" presName="firstComp" presStyleCnt="0"/>
      <dgm:spPr/>
    </dgm:pt>
    <dgm:pt modelId="{B152B582-5F8F-430E-811F-252DA6DBC649}" type="pres">
      <dgm:prSet presAssocID="{FC8A7A94-E4D3-4E94-B4C9-74840618C788}" presName="firstChild" presStyleLbl="bgAccFollowNode1" presStyleIdx="1" presStyleCnt="2" custScaleY="206493"/>
      <dgm:spPr/>
      <dgm:t>
        <a:bodyPr/>
        <a:lstStyle/>
        <a:p>
          <a:pPr latinLnBrk="1"/>
          <a:endParaRPr lang="ko-KR" altLang="en-US"/>
        </a:p>
      </dgm:t>
    </dgm:pt>
    <dgm:pt modelId="{DFF4252E-0DE1-4281-888B-A2B654B8058A}" type="pres">
      <dgm:prSet presAssocID="{FC8A7A94-E4D3-4E94-B4C9-74840618C788}" presName="firstChildTx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FD6F40-D976-4B89-A417-283A4F41F930}" type="pres">
      <dgm:prSet presAssocID="{FC8A7A94-E4D3-4E94-B4C9-74840618C788}" presName="negSpace" presStyleCnt="0"/>
      <dgm:spPr/>
    </dgm:pt>
    <dgm:pt modelId="{07E1E706-9502-482C-A5C3-740AAD80DFAB}" type="pres">
      <dgm:prSet presAssocID="{FC8A7A94-E4D3-4E94-B4C9-74840618C788}" presName="circle" presStyleLbl="node1" presStyleIdx="1" presStyleCnt="2"/>
      <dgm:spPr/>
      <dgm:t>
        <a:bodyPr/>
        <a:lstStyle/>
        <a:p>
          <a:pPr latinLnBrk="1"/>
          <a:endParaRPr lang="ko-KR" altLang="en-US"/>
        </a:p>
      </dgm:t>
    </dgm:pt>
  </dgm:ptLst>
  <dgm:cxnLst>
    <dgm:cxn modelId="{610C470A-262F-48E1-BC96-51CCBF226932}" type="presOf" srcId="{FC8A7A94-E4D3-4E94-B4C9-74840618C788}" destId="{07E1E706-9502-482C-A5C3-740AAD80DFAB}" srcOrd="0" destOrd="0" presId="urn:microsoft.com/office/officeart/2005/8/layout/hList9"/>
    <dgm:cxn modelId="{DEDE26ED-2F9A-4793-8B77-BA3786B3C0A2}" srcId="{28A49F21-9328-4829-BED6-5627F5166CBF}" destId="{6EEDD917-F62B-48A8-B9C2-1DCC2ED5D70A}" srcOrd="0" destOrd="0" parTransId="{D1D08AF2-FB76-497C-8FD1-EA72CA435FAC}" sibTransId="{06C66850-A206-4AC0-8249-2AE3DDBBA885}"/>
    <dgm:cxn modelId="{DA1C5BBB-E331-4DC7-AEB5-FCD4BE8F9CB3}" type="presOf" srcId="{6EEDD917-F62B-48A8-B9C2-1DCC2ED5D70A}" destId="{B01DD63D-9C4B-44F8-9835-56A1A09515D7}" srcOrd="0" destOrd="0" presId="urn:microsoft.com/office/officeart/2005/8/layout/hList9"/>
    <dgm:cxn modelId="{24B099F5-2774-45CE-86FF-4F9F31CE18EA}" srcId="{05577AEC-08F8-4B7B-AA57-B1FC44C0052B}" destId="{28A49F21-9328-4829-BED6-5627F5166CBF}" srcOrd="0" destOrd="0" parTransId="{FC48034D-1C6A-471E-A26D-EAED352BB8F2}" sibTransId="{EA5BC597-3045-45E3-9CE9-6C52793FD62E}"/>
    <dgm:cxn modelId="{2F034704-85C9-420C-86E1-3F75B7A7F083}" type="presOf" srcId="{6EEDD917-F62B-48A8-B9C2-1DCC2ED5D70A}" destId="{DE4128A0-C111-472C-BF50-67CA3575E3D7}" srcOrd="1" destOrd="0" presId="urn:microsoft.com/office/officeart/2005/8/layout/hList9"/>
    <dgm:cxn modelId="{798CA6F5-808B-40E9-909F-EBC5FF604C99}" srcId="{05577AEC-08F8-4B7B-AA57-B1FC44C0052B}" destId="{FC8A7A94-E4D3-4E94-B4C9-74840618C788}" srcOrd="1" destOrd="0" parTransId="{44EC4B88-10B1-4ADA-944E-ECDC37349C82}" sibTransId="{2EBEAAB7-4484-4AEA-BA44-1A02B6C149A8}"/>
    <dgm:cxn modelId="{9B01E1F7-6AE4-42BE-ADA6-D420325A9853}" type="presOf" srcId="{2FA5B364-A356-49B7-9735-BB47F1D301A3}" destId="{B152B582-5F8F-430E-811F-252DA6DBC649}" srcOrd="0" destOrd="0" presId="urn:microsoft.com/office/officeart/2005/8/layout/hList9"/>
    <dgm:cxn modelId="{8AC1D331-A774-49FC-A838-53F462FDB18D}" type="presOf" srcId="{2FA5B364-A356-49B7-9735-BB47F1D301A3}" destId="{DFF4252E-0DE1-4281-888B-A2B654B8058A}" srcOrd="1" destOrd="0" presId="urn:microsoft.com/office/officeart/2005/8/layout/hList9"/>
    <dgm:cxn modelId="{6DB68A1B-2058-4706-93B9-664470404145}" type="presOf" srcId="{28A49F21-9328-4829-BED6-5627F5166CBF}" destId="{C96210B0-E238-467F-819F-5FAB5077576E}" srcOrd="0" destOrd="0" presId="urn:microsoft.com/office/officeart/2005/8/layout/hList9"/>
    <dgm:cxn modelId="{5E38B775-BBB7-463C-A9F4-232D5B030906}" type="presOf" srcId="{05577AEC-08F8-4B7B-AA57-B1FC44C0052B}" destId="{59BBFAFB-A989-46FF-89F6-A36D742639C9}" srcOrd="0" destOrd="0" presId="urn:microsoft.com/office/officeart/2005/8/layout/hList9"/>
    <dgm:cxn modelId="{521A9CAF-72D2-4F38-AF68-D411A6048EDE}" srcId="{FC8A7A94-E4D3-4E94-B4C9-74840618C788}" destId="{2FA5B364-A356-49B7-9735-BB47F1D301A3}" srcOrd="0" destOrd="0" parTransId="{58E9A05A-A620-4B9D-BE53-AE0739CAF1AD}" sibTransId="{55B54EE9-83BD-4BC3-88AD-30A98B444A12}"/>
    <dgm:cxn modelId="{53FD0F0C-A946-4872-808D-467DB447FF8B}" type="presParOf" srcId="{59BBFAFB-A989-46FF-89F6-A36D742639C9}" destId="{902BD24D-D692-46B0-A63C-8DCD8B402338}" srcOrd="0" destOrd="0" presId="urn:microsoft.com/office/officeart/2005/8/layout/hList9"/>
    <dgm:cxn modelId="{32EDBE91-3208-4F47-8A7D-99D89D101FC2}" type="presParOf" srcId="{59BBFAFB-A989-46FF-89F6-A36D742639C9}" destId="{657F092F-786C-4DDA-9E1D-C964337C31DA}" srcOrd="1" destOrd="0" presId="urn:microsoft.com/office/officeart/2005/8/layout/hList9"/>
    <dgm:cxn modelId="{35CF1F52-1C5F-4B96-BDB5-333F4A0A5019}" type="presParOf" srcId="{657F092F-786C-4DDA-9E1D-C964337C31DA}" destId="{C8BE6905-8A78-44E8-8E4A-82D3582B7B44}" srcOrd="0" destOrd="0" presId="urn:microsoft.com/office/officeart/2005/8/layout/hList9"/>
    <dgm:cxn modelId="{1AB2CAF0-517F-444C-8860-6C7837B3FA59}" type="presParOf" srcId="{657F092F-786C-4DDA-9E1D-C964337C31DA}" destId="{D1966D3F-EE0E-4EB0-BAAF-89AE2813CF92}" srcOrd="1" destOrd="0" presId="urn:microsoft.com/office/officeart/2005/8/layout/hList9"/>
    <dgm:cxn modelId="{CBD85FF6-D2A9-4CBF-A13A-0EEA4E0CB6F7}" type="presParOf" srcId="{D1966D3F-EE0E-4EB0-BAAF-89AE2813CF92}" destId="{B01DD63D-9C4B-44F8-9835-56A1A09515D7}" srcOrd="0" destOrd="0" presId="urn:microsoft.com/office/officeart/2005/8/layout/hList9"/>
    <dgm:cxn modelId="{F25782D1-7C49-4959-A417-3DEB11086213}" type="presParOf" srcId="{D1966D3F-EE0E-4EB0-BAAF-89AE2813CF92}" destId="{DE4128A0-C111-472C-BF50-67CA3575E3D7}" srcOrd="1" destOrd="0" presId="urn:microsoft.com/office/officeart/2005/8/layout/hList9"/>
    <dgm:cxn modelId="{AE40070E-7DE7-4C2D-91E4-144F14E34329}" type="presParOf" srcId="{59BBFAFB-A989-46FF-89F6-A36D742639C9}" destId="{506284BF-5BC0-447F-9984-E86274835281}" srcOrd="2" destOrd="0" presId="urn:microsoft.com/office/officeart/2005/8/layout/hList9"/>
    <dgm:cxn modelId="{4FEF64D0-02D9-4D54-88A0-6A8603FC3A3C}" type="presParOf" srcId="{59BBFAFB-A989-46FF-89F6-A36D742639C9}" destId="{C96210B0-E238-467F-819F-5FAB5077576E}" srcOrd="3" destOrd="0" presId="urn:microsoft.com/office/officeart/2005/8/layout/hList9"/>
    <dgm:cxn modelId="{EB6D7C91-9031-41B1-A647-D65030EDBBD6}" type="presParOf" srcId="{59BBFAFB-A989-46FF-89F6-A36D742639C9}" destId="{2B4ED2C8-80C0-4882-8DA2-99D5C8E9DE53}" srcOrd="4" destOrd="0" presId="urn:microsoft.com/office/officeart/2005/8/layout/hList9"/>
    <dgm:cxn modelId="{2D246E55-708A-4670-8226-260E6D1CEFBC}" type="presParOf" srcId="{59BBFAFB-A989-46FF-89F6-A36D742639C9}" destId="{4C3EDBBF-1D0B-4AF0-85C9-94785A28DDC0}" srcOrd="5" destOrd="0" presId="urn:microsoft.com/office/officeart/2005/8/layout/hList9"/>
    <dgm:cxn modelId="{54045F3D-102D-4025-AE71-D6956E34C9CE}" type="presParOf" srcId="{59BBFAFB-A989-46FF-89F6-A36D742639C9}" destId="{93CA4AE5-0BEA-4E5B-BEC3-4B6A9FB45896}" srcOrd="6" destOrd="0" presId="urn:microsoft.com/office/officeart/2005/8/layout/hList9"/>
    <dgm:cxn modelId="{1EA718B5-E1F8-47D6-B761-31D870F42063}" type="presParOf" srcId="{93CA4AE5-0BEA-4E5B-BEC3-4B6A9FB45896}" destId="{C843AE6A-EDED-41BE-A1B5-7FD627B2724A}" srcOrd="0" destOrd="0" presId="urn:microsoft.com/office/officeart/2005/8/layout/hList9"/>
    <dgm:cxn modelId="{2C2D8C0A-D112-4B9E-989E-954E5BB9BCB0}" type="presParOf" srcId="{93CA4AE5-0BEA-4E5B-BEC3-4B6A9FB45896}" destId="{B46CD685-CD05-428B-9F24-50E6408B5425}" srcOrd="1" destOrd="0" presId="urn:microsoft.com/office/officeart/2005/8/layout/hList9"/>
    <dgm:cxn modelId="{CA6A20A6-FF79-42B4-99ED-30C1EDA2FED1}" type="presParOf" srcId="{B46CD685-CD05-428B-9F24-50E6408B5425}" destId="{B152B582-5F8F-430E-811F-252DA6DBC649}" srcOrd="0" destOrd="0" presId="urn:microsoft.com/office/officeart/2005/8/layout/hList9"/>
    <dgm:cxn modelId="{1B2F5FFB-33D1-4BB0-9DF8-573E4C376AD9}" type="presParOf" srcId="{B46CD685-CD05-428B-9F24-50E6408B5425}" destId="{DFF4252E-0DE1-4281-888B-A2B654B8058A}" srcOrd="1" destOrd="0" presId="urn:microsoft.com/office/officeart/2005/8/layout/hList9"/>
    <dgm:cxn modelId="{744D8D6B-0ACE-4C5A-8333-6E41905202A5}" type="presParOf" srcId="{59BBFAFB-A989-46FF-89F6-A36D742639C9}" destId="{C5FD6F40-D976-4B89-A417-283A4F41F930}" srcOrd="7" destOrd="0" presId="urn:microsoft.com/office/officeart/2005/8/layout/hList9"/>
    <dgm:cxn modelId="{2CE214AA-99C8-4FC3-860F-8CCAE0DA9410}" type="presParOf" srcId="{59BBFAFB-A989-46FF-89F6-A36D742639C9}" destId="{07E1E706-9502-482C-A5C3-740AAD80DFAB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E7BBCF-84F3-46E3-A41C-E3B0A36EC42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30B3C85-D607-4E64-A7CB-5E5A29456749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ko-KR" alt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이벤트 발생</a:t>
          </a:r>
          <a:endParaRPr lang="ko-KR" alt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AF47EF9-67D9-4DB5-9CCA-D640036D7ED8}" type="parTrans" cxnId="{3D81BD6B-79E0-4ABC-8013-28E2AFFCC553}">
      <dgm:prSet/>
      <dgm:spPr/>
      <dgm:t>
        <a:bodyPr/>
        <a:lstStyle/>
        <a:p>
          <a:pPr latinLnBrk="1"/>
          <a:endParaRPr lang="ko-KR" altLang="en-US"/>
        </a:p>
      </dgm:t>
    </dgm:pt>
    <dgm:pt modelId="{E5771AC1-49F0-41C8-9A8A-D50E2D04513A}" type="sibTrans" cxnId="{3D81BD6B-79E0-4ABC-8013-28E2AFFCC553}">
      <dgm:prSet/>
      <dgm:spPr/>
      <dgm:t>
        <a:bodyPr/>
        <a:lstStyle/>
        <a:p>
          <a:pPr latinLnBrk="1"/>
          <a:endParaRPr lang="ko-KR" altLang="en-US" dirty="0"/>
        </a:p>
      </dgm:t>
    </dgm:pt>
    <dgm:pt modelId="{85A5CBF4-9201-4690-9774-AC6344A8AC49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en-US" altLang="ko-K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*</a:t>
          </a:r>
          <a:r>
            <a:rPr lang="ko-KR" alt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퀘스트 수행</a:t>
          </a:r>
          <a:endParaRPr lang="ko-KR" alt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A2376F-86BE-46BC-8E35-6567B33B97AC}" type="parTrans" cxnId="{14049FDF-0C9A-412A-BC4C-8AF619F50E95}">
      <dgm:prSet/>
      <dgm:spPr/>
      <dgm:t>
        <a:bodyPr/>
        <a:lstStyle/>
        <a:p>
          <a:pPr latinLnBrk="1"/>
          <a:endParaRPr lang="ko-KR" altLang="en-US"/>
        </a:p>
      </dgm:t>
    </dgm:pt>
    <dgm:pt modelId="{7A6747FD-359E-4829-8783-0F79E5F16435}" type="sibTrans" cxnId="{14049FDF-0C9A-412A-BC4C-8AF619F50E95}">
      <dgm:prSet/>
      <dgm:spPr/>
      <dgm:t>
        <a:bodyPr/>
        <a:lstStyle/>
        <a:p>
          <a:pPr latinLnBrk="1"/>
          <a:endParaRPr lang="ko-KR" altLang="en-US" dirty="0"/>
        </a:p>
      </dgm:t>
    </dgm:pt>
    <dgm:pt modelId="{72DA1464-D24F-4640-9C4B-C8CF893A3DF1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ko-KR" alt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자금 벌이</a:t>
          </a:r>
          <a:endParaRPr lang="ko-KR" altLang="en-US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F1962B4-8A92-4204-A4D8-89F511DE899B}" type="parTrans" cxnId="{CAE70965-75B6-4E09-8114-9B16174986D9}">
      <dgm:prSet/>
      <dgm:spPr/>
      <dgm:t>
        <a:bodyPr/>
        <a:lstStyle/>
        <a:p>
          <a:pPr latinLnBrk="1"/>
          <a:endParaRPr lang="ko-KR" altLang="en-US"/>
        </a:p>
      </dgm:t>
    </dgm:pt>
    <dgm:pt modelId="{66333656-91F6-41AB-97FD-D0AA542A9211}" type="sibTrans" cxnId="{CAE70965-75B6-4E09-8114-9B16174986D9}">
      <dgm:prSet/>
      <dgm:spPr/>
      <dgm:t>
        <a:bodyPr/>
        <a:lstStyle/>
        <a:p>
          <a:pPr latinLnBrk="1"/>
          <a:endParaRPr lang="ko-KR" altLang="en-US" dirty="0"/>
        </a:p>
      </dgm:t>
    </dgm:pt>
    <dgm:pt modelId="{F0EFC95B-5BA4-408C-8949-A0E394BA654B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en-US" altLang="ko-K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*</a:t>
          </a:r>
          <a:r>
            <a:rPr lang="ko-KR" alt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우주 항해</a:t>
          </a:r>
          <a:endParaRPr lang="ko-KR" alt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61C3D37-DD0E-4219-9E4E-7F09977B59A6}" type="parTrans" cxnId="{B9960DFC-D8B3-48D6-B13B-B2A8299D30E5}">
      <dgm:prSet/>
      <dgm:spPr/>
      <dgm:t>
        <a:bodyPr/>
        <a:lstStyle/>
        <a:p>
          <a:pPr latinLnBrk="1"/>
          <a:endParaRPr lang="ko-KR" altLang="en-US"/>
        </a:p>
      </dgm:t>
    </dgm:pt>
    <dgm:pt modelId="{1F576465-B446-4D5B-AC13-21B254F0ADCA}" type="sibTrans" cxnId="{B9960DFC-D8B3-48D6-B13B-B2A8299D30E5}">
      <dgm:prSet/>
      <dgm:spPr/>
      <dgm:t>
        <a:bodyPr/>
        <a:lstStyle/>
        <a:p>
          <a:pPr latinLnBrk="1"/>
          <a:endParaRPr lang="ko-KR" altLang="en-US" dirty="0"/>
        </a:p>
      </dgm:t>
    </dgm:pt>
    <dgm:pt modelId="{C24A731D-6F4A-4E28-BEAE-0908FB21A6DC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ko-KR" altLang="en-US" sz="1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도착 지역 탐사</a:t>
          </a:r>
          <a:endParaRPr lang="ko-KR" altLang="en-US" sz="15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52CFCC5-40C2-4C8B-B167-9D35B5787457}" type="parTrans" cxnId="{C7273B54-7F0F-4CD9-B301-4A1B8F145A5B}">
      <dgm:prSet/>
      <dgm:spPr/>
      <dgm:t>
        <a:bodyPr/>
        <a:lstStyle/>
        <a:p>
          <a:pPr latinLnBrk="1"/>
          <a:endParaRPr lang="ko-KR" altLang="en-US"/>
        </a:p>
      </dgm:t>
    </dgm:pt>
    <dgm:pt modelId="{07FB4231-9488-4922-A339-E0CEBBF56F2C}" type="sibTrans" cxnId="{C7273B54-7F0F-4CD9-B301-4A1B8F145A5B}">
      <dgm:prSet/>
      <dgm:spPr/>
      <dgm:t>
        <a:bodyPr/>
        <a:lstStyle/>
        <a:p>
          <a:pPr latinLnBrk="1"/>
          <a:endParaRPr lang="ko-KR" altLang="en-US" dirty="0"/>
        </a:p>
      </dgm:t>
    </dgm:pt>
    <dgm:pt modelId="{C1F2EC43-3EDC-488D-BACD-A1373A34E3A8}" type="pres">
      <dgm:prSet presAssocID="{C5E7BBCF-84F3-46E3-A41C-E3B0A36EC42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4A6E9F-0A5B-4FC4-8370-B723765D25B0}" type="pres">
      <dgm:prSet presAssocID="{830B3C85-D607-4E64-A7CB-5E5A2945674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1F87A7-AB30-49D9-A1D9-8603EC90F44A}" type="pres">
      <dgm:prSet presAssocID="{E5771AC1-49F0-41C8-9A8A-D50E2D04513A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AFF25E04-D1CF-45E3-84F4-726BEFD3031A}" type="pres">
      <dgm:prSet presAssocID="{E5771AC1-49F0-41C8-9A8A-D50E2D04513A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7B234AC2-AF95-4D76-BD79-4F81E815A0F2}" type="pres">
      <dgm:prSet presAssocID="{85A5CBF4-9201-4690-9774-AC6344A8AC4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03362B-BDE3-4D72-9F43-8AC23BF06CB5}" type="pres">
      <dgm:prSet presAssocID="{7A6747FD-359E-4829-8783-0F79E5F16435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C884BED9-1E33-4727-A52D-3769F7A70465}" type="pres">
      <dgm:prSet presAssocID="{7A6747FD-359E-4829-8783-0F79E5F16435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DF8138CB-610B-4B23-A274-E0029084F38A}" type="pres">
      <dgm:prSet presAssocID="{72DA1464-D24F-4640-9C4B-C8CF893A3DF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C71756-28B0-4E8B-9DA8-C3B2D7F9303B}" type="pres">
      <dgm:prSet presAssocID="{66333656-91F6-41AB-97FD-D0AA542A9211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20264942-478E-4BA6-AE76-5BAE9C208836}" type="pres">
      <dgm:prSet presAssocID="{66333656-91F6-41AB-97FD-D0AA542A9211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F63E6AA8-0F9E-4DA2-A47B-5598781FEC4A}" type="pres">
      <dgm:prSet presAssocID="{F0EFC95B-5BA4-408C-8949-A0E394BA654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5EB662-AAD1-4B18-9E18-A67EB6786438}" type="pres">
      <dgm:prSet presAssocID="{1F576465-B446-4D5B-AC13-21B254F0ADCA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73AC8E6B-64F6-4594-BE30-01455FB91F08}" type="pres">
      <dgm:prSet presAssocID="{1F576465-B446-4D5B-AC13-21B254F0ADCA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DDE82D76-42CE-4387-9C86-E10644068192}" type="pres">
      <dgm:prSet presAssocID="{C24A731D-6F4A-4E28-BEAE-0908FB21A6D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7097EA-0F1D-486F-82C8-C6A2EF83F2E4}" type="pres">
      <dgm:prSet presAssocID="{07FB4231-9488-4922-A339-E0CEBBF56F2C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42F7B4FD-00A3-42D7-9A7F-0C0938E14ADC}" type="pres">
      <dgm:prSet presAssocID="{07FB4231-9488-4922-A339-E0CEBBF56F2C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</dgm:ptLst>
  <dgm:cxnLst>
    <dgm:cxn modelId="{3D81BD6B-79E0-4ABC-8013-28E2AFFCC553}" srcId="{C5E7BBCF-84F3-46E3-A41C-E3B0A36EC42D}" destId="{830B3C85-D607-4E64-A7CB-5E5A29456749}" srcOrd="0" destOrd="0" parTransId="{FAF47EF9-67D9-4DB5-9CCA-D640036D7ED8}" sibTransId="{E5771AC1-49F0-41C8-9A8A-D50E2D04513A}"/>
    <dgm:cxn modelId="{822457E1-8E42-47DC-A64A-3D247FFF939C}" type="presOf" srcId="{85A5CBF4-9201-4690-9774-AC6344A8AC49}" destId="{7B234AC2-AF95-4D76-BD79-4F81E815A0F2}" srcOrd="0" destOrd="0" presId="urn:microsoft.com/office/officeart/2005/8/layout/cycle2"/>
    <dgm:cxn modelId="{E1504250-B631-47C3-8BE6-6296783F257F}" type="presOf" srcId="{C5E7BBCF-84F3-46E3-A41C-E3B0A36EC42D}" destId="{C1F2EC43-3EDC-488D-BACD-A1373A34E3A8}" srcOrd="0" destOrd="0" presId="urn:microsoft.com/office/officeart/2005/8/layout/cycle2"/>
    <dgm:cxn modelId="{E4AFF4D2-55C1-4285-8EED-1B54CED24C19}" type="presOf" srcId="{07FB4231-9488-4922-A339-E0CEBBF56F2C}" destId="{42F7B4FD-00A3-42D7-9A7F-0C0938E14ADC}" srcOrd="1" destOrd="0" presId="urn:microsoft.com/office/officeart/2005/8/layout/cycle2"/>
    <dgm:cxn modelId="{4B24972D-E68A-4DBB-BC13-7F68CE38B5E2}" type="presOf" srcId="{1F576465-B446-4D5B-AC13-21B254F0ADCA}" destId="{215EB662-AAD1-4B18-9E18-A67EB6786438}" srcOrd="0" destOrd="0" presId="urn:microsoft.com/office/officeart/2005/8/layout/cycle2"/>
    <dgm:cxn modelId="{055737FA-AE9C-4E15-95AD-3C647C90C4CE}" type="presOf" srcId="{7A6747FD-359E-4829-8783-0F79E5F16435}" destId="{C884BED9-1E33-4727-A52D-3769F7A70465}" srcOrd="1" destOrd="0" presId="urn:microsoft.com/office/officeart/2005/8/layout/cycle2"/>
    <dgm:cxn modelId="{EA9CDE4D-A747-4DE4-9FDD-6FD0E45AA5C8}" type="presOf" srcId="{1F576465-B446-4D5B-AC13-21B254F0ADCA}" destId="{73AC8E6B-64F6-4594-BE30-01455FB91F08}" srcOrd="1" destOrd="0" presId="urn:microsoft.com/office/officeart/2005/8/layout/cycle2"/>
    <dgm:cxn modelId="{14049FDF-0C9A-412A-BC4C-8AF619F50E95}" srcId="{C5E7BBCF-84F3-46E3-A41C-E3B0A36EC42D}" destId="{85A5CBF4-9201-4690-9774-AC6344A8AC49}" srcOrd="1" destOrd="0" parTransId="{6FA2376F-86BE-46BC-8E35-6567B33B97AC}" sibTransId="{7A6747FD-359E-4829-8783-0F79E5F16435}"/>
    <dgm:cxn modelId="{4DCF2D74-DE6E-44CA-B091-BE3EDFFAD75F}" type="presOf" srcId="{07FB4231-9488-4922-A339-E0CEBBF56F2C}" destId="{BA7097EA-0F1D-486F-82C8-C6A2EF83F2E4}" srcOrd="0" destOrd="0" presId="urn:microsoft.com/office/officeart/2005/8/layout/cycle2"/>
    <dgm:cxn modelId="{E206B89B-2C2F-4FC9-B01A-7E925D0B8CBD}" type="presOf" srcId="{C24A731D-6F4A-4E28-BEAE-0908FB21A6DC}" destId="{DDE82D76-42CE-4387-9C86-E10644068192}" srcOrd="0" destOrd="0" presId="urn:microsoft.com/office/officeart/2005/8/layout/cycle2"/>
    <dgm:cxn modelId="{ADBF323A-B53F-480F-BEE8-91FD0B120568}" type="presOf" srcId="{830B3C85-D607-4E64-A7CB-5E5A29456749}" destId="{924A6E9F-0A5B-4FC4-8370-B723765D25B0}" srcOrd="0" destOrd="0" presId="urn:microsoft.com/office/officeart/2005/8/layout/cycle2"/>
    <dgm:cxn modelId="{280C9148-3183-4AE6-B529-98A4009DB105}" type="presOf" srcId="{E5771AC1-49F0-41C8-9A8A-D50E2D04513A}" destId="{9D1F87A7-AB30-49D9-A1D9-8603EC90F44A}" srcOrd="0" destOrd="0" presId="urn:microsoft.com/office/officeart/2005/8/layout/cycle2"/>
    <dgm:cxn modelId="{E1339CAD-9B8A-45AE-B2EC-2A1FB1C8CA49}" type="presOf" srcId="{72DA1464-D24F-4640-9C4B-C8CF893A3DF1}" destId="{DF8138CB-610B-4B23-A274-E0029084F38A}" srcOrd="0" destOrd="0" presId="urn:microsoft.com/office/officeart/2005/8/layout/cycle2"/>
    <dgm:cxn modelId="{8AD1B05B-BD87-4A9E-8AB7-7E0449F4C71A}" type="presOf" srcId="{F0EFC95B-5BA4-408C-8949-A0E394BA654B}" destId="{F63E6AA8-0F9E-4DA2-A47B-5598781FEC4A}" srcOrd="0" destOrd="0" presId="urn:microsoft.com/office/officeart/2005/8/layout/cycle2"/>
    <dgm:cxn modelId="{B9960DFC-D8B3-48D6-B13B-B2A8299D30E5}" srcId="{C5E7BBCF-84F3-46E3-A41C-E3B0A36EC42D}" destId="{F0EFC95B-5BA4-408C-8949-A0E394BA654B}" srcOrd="3" destOrd="0" parTransId="{661C3D37-DD0E-4219-9E4E-7F09977B59A6}" sibTransId="{1F576465-B446-4D5B-AC13-21B254F0ADCA}"/>
    <dgm:cxn modelId="{C7273B54-7F0F-4CD9-B301-4A1B8F145A5B}" srcId="{C5E7BBCF-84F3-46E3-A41C-E3B0A36EC42D}" destId="{C24A731D-6F4A-4E28-BEAE-0908FB21A6DC}" srcOrd="4" destOrd="0" parTransId="{F52CFCC5-40C2-4C8B-B167-9D35B5787457}" sibTransId="{07FB4231-9488-4922-A339-E0CEBBF56F2C}"/>
    <dgm:cxn modelId="{B0EE153D-E45D-439D-A31E-9965115A5556}" type="presOf" srcId="{66333656-91F6-41AB-97FD-D0AA542A9211}" destId="{20264942-478E-4BA6-AE76-5BAE9C208836}" srcOrd="1" destOrd="0" presId="urn:microsoft.com/office/officeart/2005/8/layout/cycle2"/>
    <dgm:cxn modelId="{CAE70965-75B6-4E09-8114-9B16174986D9}" srcId="{C5E7BBCF-84F3-46E3-A41C-E3B0A36EC42D}" destId="{72DA1464-D24F-4640-9C4B-C8CF893A3DF1}" srcOrd="2" destOrd="0" parTransId="{5F1962B4-8A92-4204-A4D8-89F511DE899B}" sibTransId="{66333656-91F6-41AB-97FD-D0AA542A9211}"/>
    <dgm:cxn modelId="{F1F239FD-EAC7-4855-931C-8FDD24ED6AB7}" type="presOf" srcId="{7A6747FD-359E-4829-8783-0F79E5F16435}" destId="{6603362B-BDE3-4D72-9F43-8AC23BF06CB5}" srcOrd="0" destOrd="0" presId="urn:microsoft.com/office/officeart/2005/8/layout/cycle2"/>
    <dgm:cxn modelId="{70A599C2-DE9D-4725-99C6-3EBE32864E98}" type="presOf" srcId="{E5771AC1-49F0-41C8-9A8A-D50E2D04513A}" destId="{AFF25E04-D1CF-45E3-84F4-726BEFD3031A}" srcOrd="1" destOrd="0" presId="urn:microsoft.com/office/officeart/2005/8/layout/cycle2"/>
    <dgm:cxn modelId="{1EA3950C-9B3F-49D2-BC56-A5F7513E265C}" type="presOf" srcId="{66333656-91F6-41AB-97FD-D0AA542A9211}" destId="{9CC71756-28B0-4E8B-9DA8-C3B2D7F9303B}" srcOrd="0" destOrd="0" presId="urn:microsoft.com/office/officeart/2005/8/layout/cycle2"/>
    <dgm:cxn modelId="{8FF11ABF-D4BC-4193-9500-A55AEA37FEB0}" type="presParOf" srcId="{C1F2EC43-3EDC-488D-BACD-A1373A34E3A8}" destId="{924A6E9F-0A5B-4FC4-8370-B723765D25B0}" srcOrd="0" destOrd="0" presId="urn:microsoft.com/office/officeart/2005/8/layout/cycle2"/>
    <dgm:cxn modelId="{83865769-83BA-493B-A19F-EEF2CED44CC7}" type="presParOf" srcId="{C1F2EC43-3EDC-488D-BACD-A1373A34E3A8}" destId="{9D1F87A7-AB30-49D9-A1D9-8603EC90F44A}" srcOrd="1" destOrd="0" presId="urn:microsoft.com/office/officeart/2005/8/layout/cycle2"/>
    <dgm:cxn modelId="{6F171451-1B42-4762-B79C-CA7BECCD6C70}" type="presParOf" srcId="{9D1F87A7-AB30-49D9-A1D9-8603EC90F44A}" destId="{AFF25E04-D1CF-45E3-84F4-726BEFD3031A}" srcOrd="0" destOrd="0" presId="urn:microsoft.com/office/officeart/2005/8/layout/cycle2"/>
    <dgm:cxn modelId="{78F6615F-60AC-4B2E-AE69-0E71D34B2CC9}" type="presParOf" srcId="{C1F2EC43-3EDC-488D-BACD-A1373A34E3A8}" destId="{7B234AC2-AF95-4D76-BD79-4F81E815A0F2}" srcOrd="2" destOrd="0" presId="urn:microsoft.com/office/officeart/2005/8/layout/cycle2"/>
    <dgm:cxn modelId="{3C25572E-F88C-4A97-A753-276ECEB97948}" type="presParOf" srcId="{C1F2EC43-3EDC-488D-BACD-A1373A34E3A8}" destId="{6603362B-BDE3-4D72-9F43-8AC23BF06CB5}" srcOrd="3" destOrd="0" presId="urn:microsoft.com/office/officeart/2005/8/layout/cycle2"/>
    <dgm:cxn modelId="{E84CEEAD-CFCB-41B1-9806-6FC5B4B3B7FF}" type="presParOf" srcId="{6603362B-BDE3-4D72-9F43-8AC23BF06CB5}" destId="{C884BED9-1E33-4727-A52D-3769F7A70465}" srcOrd="0" destOrd="0" presId="urn:microsoft.com/office/officeart/2005/8/layout/cycle2"/>
    <dgm:cxn modelId="{AD357013-B726-4BDB-8D0A-E4E963BA35B5}" type="presParOf" srcId="{C1F2EC43-3EDC-488D-BACD-A1373A34E3A8}" destId="{DF8138CB-610B-4B23-A274-E0029084F38A}" srcOrd="4" destOrd="0" presId="urn:microsoft.com/office/officeart/2005/8/layout/cycle2"/>
    <dgm:cxn modelId="{CC4FEBAB-E112-4203-A3C9-E73B690CB23E}" type="presParOf" srcId="{C1F2EC43-3EDC-488D-BACD-A1373A34E3A8}" destId="{9CC71756-28B0-4E8B-9DA8-C3B2D7F9303B}" srcOrd="5" destOrd="0" presId="urn:microsoft.com/office/officeart/2005/8/layout/cycle2"/>
    <dgm:cxn modelId="{1D6EB132-D12B-492E-B27F-1803642A00C4}" type="presParOf" srcId="{9CC71756-28B0-4E8B-9DA8-C3B2D7F9303B}" destId="{20264942-478E-4BA6-AE76-5BAE9C208836}" srcOrd="0" destOrd="0" presId="urn:microsoft.com/office/officeart/2005/8/layout/cycle2"/>
    <dgm:cxn modelId="{F6D9F24D-8110-48EE-B591-CB603B85E04D}" type="presParOf" srcId="{C1F2EC43-3EDC-488D-BACD-A1373A34E3A8}" destId="{F63E6AA8-0F9E-4DA2-A47B-5598781FEC4A}" srcOrd="6" destOrd="0" presId="urn:microsoft.com/office/officeart/2005/8/layout/cycle2"/>
    <dgm:cxn modelId="{534F1CEE-59AB-4B3A-B26F-65C28EE219A7}" type="presParOf" srcId="{C1F2EC43-3EDC-488D-BACD-A1373A34E3A8}" destId="{215EB662-AAD1-4B18-9E18-A67EB6786438}" srcOrd="7" destOrd="0" presId="urn:microsoft.com/office/officeart/2005/8/layout/cycle2"/>
    <dgm:cxn modelId="{5AF377A9-D722-493A-BDDC-11D5EAC4A1DA}" type="presParOf" srcId="{215EB662-AAD1-4B18-9E18-A67EB6786438}" destId="{73AC8E6B-64F6-4594-BE30-01455FB91F08}" srcOrd="0" destOrd="0" presId="urn:microsoft.com/office/officeart/2005/8/layout/cycle2"/>
    <dgm:cxn modelId="{9EEDE463-4FC8-47AC-ADA3-CF45A11C89F1}" type="presParOf" srcId="{C1F2EC43-3EDC-488D-BACD-A1373A34E3A8}" destId="{DDE82D76-42CE-4387-9C86-E10644068192}" srcOrd="8" destOrd="0" presId="urn:microsoft.com/office/officeart/2005/8/layout/cycle2"/>
    <dgm:cxn modelId="{30292C0B-CC59-4511-B5D4-0A9AD252F149}" type="presParOf" srcId="{C1F2EC43-3EDC-488D-BACD-A1373A34E3A8}" destId="{BA7097EA-0F1D-486F-82C8-C6A2EF83F2E4}" srcOrd="9" destOrd="0" presId="urn:microsoft.com/office/officeart/2005/8/layout/cycle2"/>
    <dgm:cxn modelId="{C2EB66F2-0C79-4A74-A8E8-188DA75215DF}" type="presParOf" srcId="{BA7097EA-0F1D-486F-82C8-C6A2EF83F2E4}" destId="{42F7B4FD-00A3-42D7-9A7F-0C0938E14AD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6FBFA-4162-48AF-B0E0-D85484DF7837}">
      <dsp:nvSpPr>
        <dsp:cNvPr id="0" name=""/>
        <dsp:cNvSpPr/>
      </dsp:nvSpPr>
      <dsp:spPr>
        <a:xfrm>
          <a:off x="0" y="367538"/>
          <a:ext cx="10848975" cy="579600"/>
        </a:xfrm>
        <a:prstGeom prst="rect">
          <a:avLst/>
        </a:prstGeom>
        <a:solidFill>
          <a:schemeClr val="tx1"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7112A-585B-4E06-AF7B-1A0038DBC098}">
      <dsp:nvSpPr>
        <dsp:cNvPr id="0" name=""/>
        <dsp:cNvSpPr/>
      </dsp:nvSpPr>
      <dsp:spPr>
        <a:xfrm>
          <a:off x="542448" y="28058"/>
          <a:ext cx="8503925" cy="678960"/>
        </a:xfrm>
        <a:prstGeom prst="roundRect">
          <a:avLst/>
        </a:prstGeom>
        <a:solidFill>
          <a:srgbClr val="DF29D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046" tIns="0" rIns="287046" bIns="0" numCol="1" spcCol="1270" anchor="ctr" anchorCtr="0">
          <a:noAutofit/>
        </a:bodyPr>
        <a:lstStyle/>
        <a:p>
          <a:pPr lvl="0" algn="just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전략 게임이면서 여러 가지 성장 형 콘텐트를 포함한다</a:t>
          </a:r>
          <a:r>
            <a:rPr lang="en-US" altLang="ko-KR" sz="2000" kern="1200" dirty="0" smtClean="0">
              <a:solidFill>
                <a:schemeClr val="tx1"/>
              </a:solidFill>
            </a:rPr>
            <a:t>.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75592" y="61202"/>
        <a:ext cx="8437637" cy="612672"/>
      </dsp:txXfrm>
    </dsp:sp>
    <dsp:sp modelId="{FBD27A5B-1589-43D0-B4DE-158E7432488A}">
      <dsp:nvSpPr>
        <dsp:cNvPr id="0" name=""/>
        <dsp:cNvSpPr/>
      </dsp:nvSpPr>
      <dsp:spPr>
        <a:xfrm>
          <a:off x="0" y="1410819"/>
          <a:ext cx="10848975" cy="579600"/>
        </a:xfrm>
        <a:prstGeom prst="rect">
          <a:avLst/>
        </a:prstGeom>
        <a:solidFill>
          <a:schemeClr val="tx1"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48644-D757-4D7F-AADB-3C32D9423858}">
      <dsp:nvSpPr>
        <dsp:cNvPr id="0" name=""/>
        <dsp:cNvSpPr/>
      </dsp:nvSpPr>
      <dsp:spPr>
        <a:xfrm>
          <a:off x="542448" y="1071338"/>
          <a:ext cx="8503925" cy="678960"/>
        </a:xfrm>
        <a:prstGeom prst="roundRect">
          <a:avLst/>
        </a:prstGeom>
        <a:solidFill>
          <a:srgbClr val="2DC5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046" tIns="0" rIns="287046" bIns="0" numCol="1" spcCol="1270" anchor="ctr" anchorCtr="0">
          <a:noAutofit/>
        </a:bodyPr>
        <a:lstStyle/>
        <a:p>
          <a:pPr lvl="0" algn="just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항상 새로운 무작위 </a:t>
          </a:r>
          <a:r>
            <a:rPr lang="en-US" altLang="ko-KR" sz="2000" kern="1200" dirty="0" smtClean="0">
              <a:solidFill>
                <a:schemeClr val="tx1"/>
              </a:solidFill>
            </a:rPr>
            <a:t>*</a:t>
          </a:r>
          <a:r>
            <a:rPr lang="ko-KR" altLang="en-US" sz="2000" kern="1200" dirty="0" smtClean="0">
              <a:solidFill>
                <a:schemeClr val="tx1"/>
              </a:solidFill>
            </a:rPr>
            <a:t>인카운터</a:t>
          </a:r>
          <a:r>
            <a:rPr lang="en-US" altLang="ko-KR" sz="2000" kern="1200" dirty="0" smtClean="0">
              <a:solidFill>
                <a:schemeClr val="tx1"/>
              </a:solidFill>
            </a:rPr>
            <a:t>, </a:t>
          </a:r>
          <a:r>
            <a:rPr lang="ko-KR" altLang="en-US" sz="2000" kern="1200" dirty="0" smtClean="0">
              <a:solidFill>
                <a:schemeClr val="tx1"/>
              </a:solidFill>
            </a:rPr>
            <a:t>어려운 난이도로 긴장을 놓지 않게 한다</a:t>
          </a:r>
          <a:r>
            <a:rPr lang="en-US" altLang="ko-KR" sz="2000" kern="1200" dirty="0" smtClean="0">
              <a:solidFill>
                <a:schemeClr val="tx1"/>
              </a:solidFill>
            </a:rPr>
            <a:t>.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75592" y="1104482"/>
        <a:ext cx="8437637" cy="612672"/>
      </dsp:txXfrm>
    </dsp:sp>
    <dsp:sp modelId="{22C07D30-9929-4486-9818-370C65BBD50C}">
      <dsp:nvSpPr>
        <dsp:cNvPr id="0" name=""/>
        <dsp:cNvSpPr/>
      </dsp:nvSpPr>
      <dsp:spPr>
        <a:xfrm>
          <a:off x="0" y="2454099"/>
          <a:ext cx="10848975" cy="579600"/>
        </a:xfrm>
        <a:prstGeom prst="rect">
          <a:avLst/>
        </a:prstGeom>
        <a:solidFill>
          <a:schemeClr val="tx1"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B9985-2787-4B09-ABB2-03668CC0BA1C}">
      <dsp:nvSpPr>
        <dsp:cNvPr id="0" name=""/>
        <dsp:cNvSpPr/>
      </dsp:nvSpPr>
      <dsp:spPr>
        <a:xfrm>
          <a:off x="542448" y="2114619"/>
          <a:ext cx="8503925" cy="678960"/>
        </a:xfrm>
        <a:prstGeom prst="roundRect">
          <a:avLst/>
        </a:prstGeom>
        <a:solidFill>
          <a:srgbClr val="DAC3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046" tIns="0" rIns="287046" bIns="0" numCol="1" spcCol="1270" anchor="ctr" anchorCtr="0">
          <a:noAutofit/>
        </a:bodyPr>
        <a:lstStyle/>
        <a:p>
          <a:pPr lvl="0" algn="just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높은 자유 도를 추구하면서도 게임 내 커다란 목표와 방향성 제시</a:t>
          </a:r>
          <a:r>
            <a:rPr lang="en-US" altLang="ko-KR" sz="2000" kern="1200" dirty="0" smtClean="0">
              <a:solidFill>
                <a:schemeClr val="tx1"/>
              </a:solidFill>
            </a:rPr>
            <a:t>.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75592" y="2147763"/>
        <a:ext cx="8437637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DD63D-9C4B-44F8-9835-56A1A09515D7}">
      <dsp:nvSpPr>
        <dsp:cNvPr id="0" name=""/>
        <dsp:cNvSpPr/>
      </dsp:nvSpPr>
      <dsp:spPr>
        <a:xfrm>
          <a:off x="1355724" y="1299369"/>
          <a:ext cx="2539007" cy="3496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lvl="0" algn="just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성간 이동은 공간이동 기술의 개발로 보편화 되었다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kern="1200" dirty="0">
            <a:solidFill>
              <a:schemeClr val="tx1"/>
            </a:solidFill>
          </a:endParaRPr>
        </a:p>
      </dsp:txBody>
      <dsp:txXfrm>
        <a:off x="1761966" y="1299369"/>
        <a:ext cx="2132766" cy="3496996"/>
      </dsp:txXfrm>
    </dsp:sp>
    <dsp:sp modelId="{C96210B0-E238-467F-819F-5FAB5077576E}">
      <dsp:nvSpPr>
        <dsp:cNvPr id="0" name=""/>
        <dsp:cNvSpPr/>
      </dsp:nvSpPr>
      <dsp:spPr>
        <a:xfrm>
          <a:off x="1587" y="622300"/>
          <a:ext cx="1692671" cy="1692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 </a:t>
          </a:r>
          <a:endParaRPr lang="ko-KR" altLang="en-US" sz="2000" kern="1200" dirty="0"/>
        </a:p>
      </dsp:txBody>
      <dsp:txXfrm>
        <a:off x="249473" y="870186"/>
        <a:ext cx="1196899" cy="1196899"/>
      </dsp:txXfrm>
    </dsp:sp>
    <dsp:sp modelId="{B152B582-5F8F-430E-811F-252DA6DBC649}">
      <dsp:nvSpPr>
        <dsp:cNvPr id="0" name=""/>
        <dsp:cNvSpPr/>
      </dsp:nvSpPr>
      <dsp:spPr>
        <a:xfrm>
          <a:off x="5587404" y="1299369"/>
          <a:ext cx="2539007" cy="3496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lvl="0" algn="just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엄청 많은 생명체가 있으며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,</a:t>
          </a: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 서로 다른 외계인들끼리의 대화는 제한적으로 이루어진다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 </a:t>
          </a: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이로 인해 분쟁이 자주 일어난다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kern="1200" dirty="0">
            <a:solidFill>
              <a:schemeClr val="tx1"/>
            </a:solidFill>
          </a:endParaRPr>
        </a:p>
      </dsp:txBody>
      <dsp:txXfrm>
        <a:off x="5993645" y="1299369"/>
        <a:ext cx="2132766" cy="3496996"/>
      </dsp:txXfrm>
    </dsp:sp>
    <dsp:sp modelId="{07E1E706-9502-482C-A5C3-740AAD80DFAB}">
      <dsp:nvSpPr>
        <dsp:cNvPr id="0" name=""/>
        <dsp:cNvSpPr/>
      </dsp:nvSpPr>
      <dsp:spPr>
        <a:xfrm>
          <a:off x="4233267" y="622300"/>
          <a:ext cx="1692671" cy="1692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 </a:t>
          </a:r>
          <a:endParaRPr lang="ko-KR" altLang="en-US" sz="2000" kern="1200" dirty="0"/>
        </a:p>
      </dsp:txBody>
      <dsp:txXfrm>
        <a:off x="4481153" y="870186"/>
        <a:ext cx="1196899" cy="11968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A6E9F-0A5B-4FC4-8370-B723765D25B0}">
      <dsp:nvSpPr>
        <dsp:cNvPr id="0" name=""/>
        <dsp:cNvSpPr/>
      </dsp:nvSpPr>
      <dsp:spPr>
        <a:xfrm>
          <a:off x="2267520" y="1067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이벤트 발생</a:t>
          </a:r>
          <a:endParaRPr lang="ko-KR" alt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37066" y="170613"/>
        <a:ext cx="818642" cy="818642"/>
      </dsp:txXfrm>
    </dsp:sp>
    <dsp:sp modelId="{9D1F87A7-AB30-49D9-A1D9-8603EC90F44A}">
      <dsp:nvSpPr>
        <dsp:cNvPr id="0" name=""/>
        <dsp:cNvSpPr/>
      </dsp:nvSpPr>
      <dsp:spPr>
        <a:xfrm rot="2160000">
          <a:off x="3388541" y="890081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>
        <a:off x="3397343" y="941138"/>
        <a:ext cx="215076" cy="234441"/>
      </dsp:txXfrm>
    </dsp:sp>
    <dsp:sp modelId="{7B234AC2-AF95-4D76-BD79-4F81E815A0F2}">
      <dsp:nvSpPr>
        <dsp:cNvPr id="0" name=""/>
        <dsp:cNvSpPr/>
      </dsp:nvSpPr>
      <dsp:spPr>
        <a:xfrm>
          <a:off x="3673149" y="1022317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*</a:t>
          </a:r>
          <a:r>
            <a:rPr lang="ko-KR" alt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퀘스트 수행</a:t>
          </a:r>
          <a:endParaRPr lang="ko-KR" alt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42695" y="1191863"/>
        <a:ext cx="818642" cy="818642"/>
      </dsp:txXfrm>
    </dsp:sp>
    <dsp:sp modelId="{6603362B-BDE3-4D72-9F43-8AC23BF06CB5}">
      <dsp:nvSpPr>
        <dsp:cNvPr id="0" name=""/>
        <dsp:cNvSpPr/>
      </dsp:nvSpPr>
      <dsp:spPr>
        <a:xfrm rot="6480000">
          <a:off x="3832627" y="2223755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 rot="10800000">
        <a:off x="3892956" y="2258070"/>
        <a:ext cx="215076" cy="234441"/>
      </dsp:txXfrm>
    </dsp:sp>
    <dsp:sp modelId="{DF8138CB-610B-4B23-A274-E0029084F38A}">
      <dsp:nvSpPr>
        <dsp:cNvPr id="0" name=""/>
        <dsp:cNvSpPr/>
      </dsp:nvSpPr>
      <dsp:spPr>
        <a:xfrm>
          <a:off x="3136247" y="2674734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자금 벌이</a:t>
          </a:r>
          <a:endParaRPr lang="ko-KR" alt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05793" y="2844280"/>
        <a:ext cx="818642" cy="818642"/>
      </dsp:txXfrm>
    </dsp:sp>
    <dsp:sp modelId="{9CC71756-28B0-4E8B-9DA8-C3B2D7F9303B}">
      <dsp:nvSpPr>
        <dsp:cNvPr id="0" name=""/>
        <dsp:cNvSpPr/>
      </dsp:nvSpPr>
      <dsp:spPr>
        <a:xfrm rot="10800000">
          <a:off x="2701457" y="3058234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 rot="10800000">
        <a:off x="2793632" y="3136381"/>
        <a:ext cx="215076" cy="234441"/>
      </dsp:txXfrm>
    </dsp:sp>
    <dsp:sp modelId="{F63E6AA8-0F9E-4DA2-A47B-5598781FEC4A}">
      <dsp:nvSpPr>
        <dsp:cNvPr id="0" name=""/>
        <dsp:cNvSpPr/>
      </dsp:nvSpPr>
      <dsp:spPr>
        <a:xfrm>
          <a:off x="1398793" y="2674734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*</a:t>
          </a:r>
          <a:r>
            <a:rPr lang="ko-KR" alt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우주 항해</a:t>
          </a:r>
          <a:endParaRPr lang="ko-KR" alt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568339" y="2844280"/>
        <a:ext cx="818642" cy="818642"/>
      </dsp:txXfrm>
    </dsp:sp>
    <dsp:sp modelId="{215EB662-AAD1-4B18-9E18-A67EB6786438}">
      <dsp:nvSpPr>
        <dsp:cNvPr id="0" name=""/>
        <dsp:cNvSpPr/>
      </dsp:nvSpPr>
      <dsp:spPr>
        <a:xfrm rot="15120000">
          <a:off x="1558270" y="2240295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 rot="10800000">
        <a:off x="1618599" y="2362274"/>
        <a:ext cx="215076" cy="234441"/>
      </dsp:txXfrm>
    </dsp:sp>
    <dsp:sp modelId="{DDE82D76-42CE-4387-9C86-E10644068192}">
      <dsp:nvSpPr>
        <dsp:cNvPr id="0" name=""/>
        <dsp:cNvSpPr/>
      </dsp:nvSpPr>
      <dsp:spPr>
        <a:xfrm>
          <a:off x="861890" y="1022317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도착 지역 탐사</a:t>
          </a:r>
          <a:endParaRPr lang="ko-KR" altLang="en-US" sz="1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31436" y="1191863"/>
        <a:ext cx="818642" cy="818642"/>
      </dsp:txXfrm>
    </dsp:sp>
    <dsp:sp modelId="{BA7097EA-0F1D-486F-82C8-C6A2EF83F2E4}">
      <dsp:nvSpPr>
        <dsp:cNvPr id="0" name=""/>
        <dsp:cNvSpPr/>
      </dsp:nvSpPr>
      <dsp:spPr>
        <a:xfrm rot="19440000">
          <a:off x="1982912" y="900303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>
        <a:off x="1991714" y="1005540"/>
        <a:ext cx="215076" cy="234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FB717-BC87-41D7-8B7A-E83E84006AAC}" type="datetimeFigureOut">
              <a:rPr lang="ko-KR" altLang="en-US" smtClean="0"/>
              <a:t>2017-10-31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4DCD9-0C7E-4C1F-B414-3B74A116387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96216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96FB9-AE3A-49E9-BBEB-ACB7ABCC87C1}" type="datetimeFigureOut">
              <a:rPr lang="ko-KR" altLang="en-US" smtClean="0"/>
              <a:t>2017-10-31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696EC-0AB3-4E76-8D8D-7B3C4DDA3F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7359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094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044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197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12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12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1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95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92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14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79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45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86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98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998220"/>
            <a:ext cx="12184380" cy="486156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59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315686"/>
            <a:ext cx="12184380" cy="622662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945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37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ters-resource.com/snes/frontmission/sheet/10673/" TargetMode="External"/><Relationship Id="rId2" Type="http://schemas.openxmlformats.org/officeDocument/2006/relationships/hyperlink" Target="https://www.iconfinder.com/icons/782514/astronomy_black_hole_space_spacetime_warp_drive_wormholes_icon#size=128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ctopusoverlords.com/forum/viewtopic.php?f=2&amp;t=80866" TargetMode="External"/><Relationship Id="rId5" Type="http://schemas.openxmlformats.org/officeDocument/2006/relationships/hyperlink" Target="https://www.engadget.com/2014/04/28/transfer-your-pc-mac-saves-to-ftl-ios/" TargetMode="External"/><Relationship Id="rId4" Type="http://schemas.openxmlformats.org/officeDocument/2006/relationships/hyperlink" Target="http://blog.naver.com/hellian/220285366209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tore.steampowered.com/app/212680/FTL_Faster_Than_Light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72024" y="3718560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44748" y="2550497"/>
            <a:ext cx="33025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Cosmos</a:t>
            </a:r>
            <a:endParaRPr lang="ko-KR" altLang="en-US" sz="6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35933" y="3748148"/>
            <a:ext cx="3320140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2016180042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진윤성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중간 제안서</a:t>
            </a:r>
            <a:endParaRPr lang="ko-KR" altLang="en-US" sz="2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509245"/>
              </p:ext>
            </p:extLst>
          </p:nvPr>
        </p:nvGraphicFramePr>
        <p:xfrm>
          <a:off x="1972732" y="504271"/>
          <a:ext cx="8280402" cy="632433"/>
        </p:xfrm>
        <a:graphic>
          <a:graphicData uri="http://schemas.openxmlformats.org/drawingml/2006/table">
            <a:tbl>
              <a:tblPr firstRow="1" firstCol="1" bandRow="1">
                <a:effectLst>
                  <a:reflection stA="56000" endPos="60000" dir="5400000" sy="-100000" algn="bl" rotWithShape="0"/>
                </a:effectLst>
              </a:tblPr>
              <a:tblGrid>
                <a:gridCol w="558178"/>
                <a:gridCol w="1198621"/>
                <a:gridCol w="1198621"/>
                <a:gridCol w="1159381"/>
                <a:gridCol w="1237861"/>
                <a:gridCol w="1463870"/>
                <a:gridCol w="1463870"/>
              </a:tblGrid>
              <a:tr h="37946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출번</a:t>
                      </a:r>
                      <a:endParaRPr lang="ko-KR" altLang="en-US" sz="1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분반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학번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이름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과제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제출일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연락처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</a:tr>
              <a:tr h="2529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02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2016180042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진윤성</a:t>
                      </a:r>
                      <a:endParaRPr lang="ko-KR" alt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20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중간</a:t>
                      </a:r>
                      <a:r>
                        <a:rPr lang="en-US" altLang="ko-KR" sz="120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_</a:t>
                      </a:r>
                      <a:r>
                        <a:rPr lang="ko-KR" alt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제안서</a:t>
                      </a:r>
                      <a:endParaRPr lang="ko-KR" alt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171105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010-2249-5799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01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기본 시스템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85695" y="1952625"/>
            <a:ext cx="3999441" cy="369332"/>
          </a:xfrm>
          <a:prstGeom prst="rect">
            <a:avLst/>
          </a:prstGeom>
          <a:noFill/>
          <a:ln w="25400"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우주의 다른 구역으로 이동하는 버튼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796627" y="2766745"/>
            <a:ext cx="4049762" cy="3514933"/>
            <a:chOff x="2844377" y="2766745"/>
            <a:chExt cx="4049762" cy="351493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4377" y="2766745"/>
              <a:ext cx="4049762" cy="132451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2844377" y="4219575"/>
              <a:ext cx="4049762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함선의 내부는 방으로 구분된다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일부 방에는 시설이 설치되며 이 시설들은 강화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구매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증설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),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판매가 가능하다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시설의 종류는 엔진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조타실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무기실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의료실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보호막 관제소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식량창고 등이 있다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함선 자체도 판매 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/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구매가 가능하며 이는 그 함선의 설비에 따라 값이 정해진다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.</a:t>
              </a:r>
              <a:endPara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5" name="평행 사변형 4"/>
          <p:cNvSpPr/>
          <p:nvPr/>
        </p:nvSpPr>
        <p:spPr>
          <a:xfrm>
            <a:off x="117687" y="1952625"/>
            <a:ext cx="2983653" cy="369332"/>
          </a:xfrm>
          <a:prstGeom prst="parallelogram">
            <a:avLst>
              <a:gd name="adj" fmla="val 26720"/>
            </a:avLst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평행 사변형 8"/>
          <p:cNvSpPr/>
          <p:nvPr/>
        </p:nvSpPr>
        <p:spPr>
          <a:xfrm>
            <a:off x="174836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평행 사변형 39"/>
          <p:cNvSpPr/>
          <p:nvPr/>
        </p:nvSpPr>
        <p:spPr>
          <a:xfrm>
            <a:off x="458019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평행 사변형 41"/>
          <p:cNvSpPr/>
          <p:nvPr/>
        </p:nvSpPr>
        <p:spPr>
          <a:xfrm>
            <a:off x="740581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평행 사변형 42"/>
          <p:cNvSpPr/>
          <p:nvPr/>
        </p:nvSpPr>
        <p:spPr>
          <a:xfrm>
            <a:off x="1018709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평행 사변형 43"/>
          <p:cNvSpPr/>
          <p:nvPr/>
        </p:nvSpPr>
        <p:spPr>
          <a:xfrm>
            <a:off x="1297728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평행 사변형 44"/>
          <p:cNvSpPr/>
          <p:nvPr/>
        </p:nvSpPr>
        <p:spPr>
          <a:xfrm>
            <a:off x="1578794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평행 사변형 45"/>
          <p:cNvSpPr/>
          <p:nvPr/>
        </p:nvSpPr>
        <p:spPr>
          <a:xfrm>
            <a:off x="1858181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평행 사변형 46"/>
          <p:cNvSpPr/>
          <p:nvPr/>
        </p:nvSpPr>
        <p:spPr>
          <a:xfrm>
            <a:off x="2136309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2505075"/>
            <a:ext cx="5644311" cy="38472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>
              <a:rot lat="0" lon="0" rev="1800000"/>
            </a:lightRig>
          </a:scene3d>
          <a:sp3d extrusionH="120650" contourW="25400">
            <a:bevelT w="127000" h="88900" prst="coolSlant"/>
            <a:bevelB w="19050" h="50800"/>
            <a:extrusionClr>
              <a:schemeClr val="tx1"/>
            </a:extrusionClr>
          </a:sp3d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이벤트 시에는 우측에 다음과 같은 정보들이 표시된다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전투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적 함선의 정보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상점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판매하는 아이템의 목록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상점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노예상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고용 가능한 선원의 목록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선원 판매 가능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무기 상점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시설 설치소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드론 상점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등</a:t>
            </a:r>
            <a:endParaRPr lang="en-US" altLang="ko-KR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간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이동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현재 플레이어 함선이 위치한 구역의 지도</a:t>
            </a:r>
            <a:endParaRPr lang="en-US" altLang="ko-KR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거주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민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인카운터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도착한 지역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행성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주민들과 대화하는 창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우호적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적대적인 상황이 플레이어의 성향과 상황에 따라 무작위로 발생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항해 중 인카운터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우주 괴물 침입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함선 고장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우주 해적 공격 등의 수많은 상황이 존재한다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우측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바는 이벤트 상황이 아니면 사라지고 함선이 화면 중앙에 위치하게 된다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46687" y="1952625"/>
            <a:ext cx="1772180" cy="369332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소지 금액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17685" y="2766746"/>
            <a:ext cx="1734023" cy="1283985"/>
            <a:chOff x="117685" y="2766746"/>
            <a:chExt cx="1734023" cy="1283985"/>
          </a:xfrm>
        </p:grpSpPr>
        <p:grpSp>
          <p:nvGrpSpPr>
            <p:cNvPr id="60" name="그룹 59"/>
            <p:cNvGrpSpPr/>
            <p:nvPr/>
          </p:nvGrpSpPr>
          <p:grpSpPr>
            <a:xfrm>
              <a:off x="117685" y="2766746"/>
              <a:ext cx="1734023" cy="662254"/>
              <a:chOff x="117685" y="2766746"/>
              <a:chExt cx="1734023" cy="662254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117685" y="2766746"/>
                <a:ext cx="674117" cy="662254"/>
                <a:chOff x="117685" y="2766746"/>
                <a:chExt cx="674117" cy="662254"/>
              </a:xfrm>
            </p:grpSpPr>
            <p:sp>
              <p:nvSpPr>
                <p:cNvPr id="17" name="타원 16"/>
                <p:cNvSpPr/>
                <p:nvPr/>
              </p:nvSpPr>
              <p:spPr>
                <a:xfrm>
                  <a:off x="117685" y="2766746"/>
                  <a:ext cx="674117" cy="662254"/>
                </a:xfrm>
                <a:prstGeom prst="ellipse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0" name="타원 49"/>
                <p:cNvSpPr/>
                <p:nvPr/>
              </p:nvSpPr>
              <p:spPr>
                <a:xfrm>
                  <a:off x="252241" y="2898935"/>
                  <a:ext cx="405003" cy="39787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791802" y="2766746"/>
                <a:ext cx="1059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업그레이드 이름</a:t>
                </a:r>
                <a:endParaRPr lang="ko-KR" alt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910337" y="3012967"/>
                <a:ext cx="668457" cy="283844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954615" y="3045961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1080048" y="3045961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1201405" y="3045961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1324930" y="3045961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447182" y="3045919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174836" y="3496733"/>
              <a:ext cx="16217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업그레이드는 한번에 한 개</a:t>
              </a:r>
              <a:r>
                <a:rPr lang="en-US" altLang="ko-KR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이벤트 시엔 표시되지 않음</a:t>
              </a:r>
              <a:r>
                <a:rPr lang="en-US" altLang="ko-KR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한번 이동할 때마다 갱신</a:t>
              </a:r>
              <a:r>
                <a:rPr lang="en-US" altLang="ko-KR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2" name="평행 사변형 61"/>
          <p:cNvSpPr/>
          <p:nvPr/>
        </p:nvSpPr>
        <p:spPr>
          <a:xfrm flipH="1">
            <a:off x="-1570008" y="6189768"/>
            <a:ext cx="3691139" cy="349055"/>
          </a:xfrm>
          <a:prstGeom prst="parallelogram">
            <a:avLst>
              <a:gd name="adj" fmla="val 4525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 flipV="1">
            <a:off x="129009" y="2398054"/>
            <a:ext cx="2926504" cy="181244"/>
          </a:xfrm>
          <a:prstGeom prst="rect">
            <a:avLst/>
          </a:prstGeom>
          <a:noFill/>
          <a:ln w="34925" cmpd="dbl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8" name="모서리가 둥근 직사각형 2047"/>
          <p:cNvSpPr/>
          <p:nvPr/>
        </p:nvSpPr>
        <p:spPr>
          <a:xfrm>
            <a:off x="174836" y="2445250"/>
            <a:ext cx="339513" cy="828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6755" y="4662444"/>
            <a:ext cx="1621791" cy="1425506"/>
            <a:chOff x="56755" y="4662444"/>
            <a:chExt cx="1621791" cy="1425506"/>
          </a:xfrm>
        </p:grpSpPr>
        <p:grpSp>
          <p:nvGrpSpPr>
            <p:cNvPr id="8" name="그룹 7"/>
            <p:cNvGrpSpPr/>
            <p:nvPr/>
          </p:nvGrpSpPr>
          <p:grpSpPr>
            <a:xfrm>
              <a:off x="56755" y="5080516"/>
              <a:ext cx="491322" cy="1007434"/>
              <a:chOff x="108000" y="5118796"/>
              <a:chExt cx="491322" cy="1007434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108000" y="6017260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108000" y="5839960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108000" y="5658745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108000" y="5483661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108000" y="5300011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108000" y="5118796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56755" y="4662444"/>
              <a:ext cx="16217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함선은 사용 가능한 에너지의 양이 한정돼있다</a:t>
              </a:r>
              <a:r>
                <a:rPr lang="en-US" altLang="ko-KR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ko-KR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328017" y="1295964"/>
            <a:ext cx="5711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우주의 구역은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Beacon (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신호기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라는 점 단위로 구분된다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이를 지도로 나타내면 점선 그래프와 같다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9842" y="1603740"/>
            <a:ext cx="162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체력 </a:t>
            </a:r>
            <a:r>
              <a:rPr lang="en-US" altLang="ko-KR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보호막 바</a:t>
            </a:r>
            <a:endParaRPr lang="ko-KR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813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진행 및 조작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작은 함선으로 시작한다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작 함선은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3~4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종류로 게임 내 등장하는 외계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종족들의 고물 함선이다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첫 선원은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2~4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명으로 정해져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보통 게임 내내 아래와 같은 순환이 일어난다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자칫 단조로워 보일 수 있지만 모든 상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황에서 무작위의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하지만 현재 지역 종류에 영향을 받는다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이벤트가 발생하기에 비슷한 느낌은 없다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452374357"/>
              </p:ext>
            </p:extLst>
          </p:nvPr>
        </p:nvGraphicFramePr>
        <p:xfrm>
          <a:off x="3239028" y="2629956"/>
          <a:ext cx="5692775" cy="3833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-1110633" y="5686989"/>
            <a:ext cx="5711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우주 항해는 어느 때든 마음대로 할 수 있다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385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진행 및 조작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40934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자금을 모아서 함선을 개조하거나 새로 구매하거나 할 수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돈이 유일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한 외계인 과의 소통 수단이나 다름 없기에 절대적인 위치를 갖고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돈 외에도 갖고 있지만 안 쓰는 함선 설비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선원을 거래할 수도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물물 교환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화폐 거래 둘 다 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선원을 마우스로 직접 이동시킬 수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RTS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처럼 드래그로 여러 선원을 클릭할 수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시설 관리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전투를 위해 적절한 선원을 적절한 방에 배치해야 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060535" y="3673003"/>
            <a:ext cx="4049762" cy="1919905"/>
            <a:chOff x="4060535" y="3673003"/>
            <a:chExt cx="4049762" cy="191990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535" y="3673003"/>
              <a:ext cx="4049762" cy="1324510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>
              <a:off x="5547253" y="4124325"/>
              <a:ext cx="1620600" cy="1468583"/>
              <a:chOff x="5547253" y="4124325"/>
              <a:chExt cx="1620600" cy="1468583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5547253" y="4124325"/>
                <a:ext cx="1234547" cy="1123950"/>
              </a:xfrm>
              <a:prstGeom prst="rect">
                <a:avLst/>
              </a:prstGeom>
              <a:solidFill>
                <a:srgbClr val="00CC66">
                  <a:alpha val="36000"/>
                </a:srgbClr>
              </a:solidFill>
              <a:ln>
                <a:solidFill>
                  <a:srgbClr val="1D9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105" b="9949" l="1127" r="1014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8731" b="88946"/>
              <a:stretch/>
            </p:blipFill>
            <p:spPr>
              <a:xfrm>
                <a:off x="6762751" y="5177275"/>
                <a:ext cx="405102" cy="41563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1901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657225" y="687041"/>
            <a:ext cx="10331891" cy="5066096"/>
            <a:chOff x="657225" y="687041"/>
            <a:chExt cx="10331891" cy="5066096"/>
          </a:xfrm>
        </p:grpSpPr>
        <p:cxnSp>
          <p:nvCxnSpPr>
            <p:cNvPr id="32" name="직선 연결선 31"/>
            <p:cNvCxnSpPr/>
            <p:nvPr/>
          </p:nvCxnSpPr>
          <p:spPr>
            <a:xfrm flipV="1">
              <a:off x="8004395" y="969926"/>
              <a:ext cx="838200" cy="2656835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6085415" y="969926"/>
              <a:ext cx="2757180" cy="2459074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1068828" y="1739352"/>
              <a:ext cx="3573242" cy="92351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003519" y="1831703"/>
              <a:ext cx="2057401" cy="2209798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1003519" y="969926"/>
              <a:ext cx="7839076" cy="861777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657225" y="1548816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4295775" y="1456467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2714625" y="3758616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7658100" y="3343876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739120" y="3146114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8496300" y="687041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10296525" y="5187366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7687" y="1363131"/>
            <a:ext cx="11617113" cy="50167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게임은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‘Beacon’(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신호기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라는 구역으로 나뉘어진다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보통 행성에서 나오는 전파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통신 위성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혹은 세계관에서 임의로 정해놓은 점 단위 행정 구역이다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한번 구역에 도착하면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‘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탐사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’, ‘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대기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’, ‘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우주로 신호 보내기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’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의 행동을 고를 수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b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이는 턴 방식 게임에서 턴 종료와 같은 맥락으로 작동한다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식량과 자원이 있으면 계속 있을 수도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b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FTL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에서도 사용하는 방식이다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플레이어의 행동과는 관계없이 한 구역에 도착했을 때에는 어떤 이벤트가 발생한다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“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고요하다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적막하다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”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같은 팝업일 수가 있고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“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갑자기 미친 외계인이 공격해왔다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!”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같은 전투가 발생할 수도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도착한 행성에서 미사일을 날리고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사기꾼이 연료를 털어가고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행성이 살아 움직이는 생명체 일 수도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인카운터의 종류 수는 대략 다음과 같다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선원들은 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식량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자원을 소모한다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함선은 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에너지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와 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연료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라는 두 가지 소모 자원이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진행 및 조작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431843"/>
              </p:ext>
            </p:extLst>
          </p:nvPr>
        </p:nvGraphicFramePr>
        <p:xfrm>
          <a:off x="708025" y="4815416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도착 시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우주 항해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탐사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퀘스트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2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진행 및 조작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4862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 startAt="10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기본적으로 무한 진행되는 게임이지만 그럼에도 방향성은 존재한다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난이도 별로 목표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소유 자금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함선 크기 달성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도전과제 같은 목표가 주어진다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b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구역의 난이도는 플레이어가 한번 공간 이동할 때마다 아주 조금씩 상승한다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10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10"/>
            </a:pP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퀘스트는 이 게임에서 플레이어가 길을 잃고 우주 미아가 되는 것을 막는다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</a:t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</a:b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/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</a:b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게임 중간 중간에 고정적으로 출현하는 인카운터가 존재한다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인카운터의 내용은 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종류로 퀘스트 가짓수와 같다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게임에서 스토리 라인을 제시하고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단지 고물 함선에서 만족하며 사는 게 아니라 왜 무장을 하고 힘을 길러야 하는지도 알려준다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인카운터 들은 해당 퀘스트 완료 전 까지는 여러 번 출몰 할 수 있다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1.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자금 모으기 퀘스트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/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2.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거래 </a:t>
            </a:r>
            <a:r>
              <a:rPr lang="ko-KR" altLang="en-US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퀘스트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/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3. </a:t>
            </a:r>
            <a:r>
              <a:rPr lang="ko-KR" altLang="en-US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외계인 화합의 길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퀘스트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/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4.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우주 전쟁 퀘스트</a:t>
            </a:r>
            <a:endParaRPr lang="en-US" altLang="ko-KR" sz="2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327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전투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 중 무작위로 전투 이벤트가 발생한다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97992" y="2174524"/>
            <a:ext cx="12146408" cy="4558905"/>
            <a:chOff x="197992" y="2174524"/>
            <a:chExt cx="12146408" cy="4558905"/>
          </a:xfrm>
        </p:grpSpPr>
        <p:sp>
          <p:nvSpPr>
            <p:cNvPr id="8" name="TextBox 7"/>
            <p:cNvSpPr txBox="1"/>
            <p:nvPr/>
          </p:nvSpPr>
          <p:spPr>
            <a:xfrm>
              <a:off x="4152900" y="6018341"/>
              <a:ext cx="38862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예시</a:t>
              </a:r>
              <a:r>
                <a:rPr lang="en-US" altLang="ko-KR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: FTL</a:t>
              </a:r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의 전투 사진</a:t>
              </a:r>
              <a:endPara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1825" y="2495550"/>
              <a:ext cx="5848350" cy="34766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543800" y="2174524"/>
              <a:ext cx="4800600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전투 이벤트 중에는 전투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도주만이 가능하다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77124" y="5972174"/>
              <a:ext cx="4562475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적에 대한 정보 표시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992" y="6018340"/>
              <a:ext cx="4288284" cy="715089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함선의 무기들은 장착된 시</a:t>
              </a:r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설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의 개념이다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탄착 시간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소비 에너지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장전 시간이 존재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8992" y="2178806"/>
              <a:ext cx="3907284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선체 내구도가 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이 되면 패배한다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4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8187" y="1631052"/>
            <a:ext cx="845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11298" y="2154272"/>
            <a:ext cx="8504301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개발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요소</a:t>
            </a:r>
          </a:p>
        </p:txBody>
      </p:sp>
    </p:spTree>
    <p:extLst>
      <p:ext uri="{BB962C8B-B14F-4D97-AF65-F5344CB8AC3E}">
        <p14:creationId xmlns:p14="http://schemas.microsoft.com/office/powerpoint/2010/main" val="155347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 요소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무엇이 필요한가</a:t>
            </a:r>
            <a:r>
              <a:rPr lang="en-US" altLang="ko-KR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523220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개발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개발 요소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88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3078" y="1631052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마무리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11298" y="2154272"/>
            <a:ext cx="8504301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 내용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코멘트와 후기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90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384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기말 기획서 내용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: 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기획서에는 본격적인 개발에 관련된 내용이 필요하다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b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좀 더 특별하고 재미있는 요소들이 필요하다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레벨 디자인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: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진행 중 조우하는 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의 컨셉트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와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디자인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나타날 수 있는 인카운터와 적 종류의 확정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게임에서 진행 방법을 어떻게 알려줄 것인가에 대해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내 자원들에 대한 설명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전투에 관한 명쾌한 설명</a:t>
            </a: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 라인을 제시하여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진행의 당위성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가치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관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제시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87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1918" y="2255520"/>
            <a:ext cx="11817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01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3289" y="3167390"/>
            <a:ext cx="99899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기획</a:t>
            </a:r>
            <a:endParaRPr lang="ko-KR" altLang="en-US" sz="28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6504" y="3167390"/>
            <a:ext cx="99899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  <a:endParaRPr lang="ko-KR" altLang="en-US" sz="28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79191" y="3167390"/>
            <a:ext cx="140615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마무리</a:t>
            </a:r>
            <a:endParaRPr lang="ko-KR" altLang="en-US" sz="28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5133" y="2255520"/>
            <a:ext cx="11817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91401" y="2255520"/>
            <a:ext cx="11817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92785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916000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002268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2399" y="3879398"/>
            <a:ext cx="2800767" cy="163121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7499" y="3868131"/>
            <a:ext cx="1217000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개발 요소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5424" y="3879395"/>
            <a:ext cx="2013693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코멘트와 후기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62467" y="3718560"/>
            <a:ext cx="11430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0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6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코멘트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50167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특색이 부족한 느낌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*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인카운터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로그라이크 장르에서 흔히 쓰이는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 중에 만나는 이벤트를 의미하는 단어입니다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208578"/>
              </p:ext>
            </p:extLst>
          </p:nvPr>
        </p:nvGraphicFramePr>
        <p:xfrm>
          <a:off x="523875" y="2371723"/>
          <a:ext cx="11210926" cy="33432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19475"/>
                <a:gridCol w="7791451"/>
              </a:tblGrid>
              <a:tr h="8358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제작 상의 난점</a:t>
                      </a:r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설명</a:t>
                      </a:r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5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예시로 들었던 게임들과의 차별화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FTL,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스타바운드에서 강한 영향을 받았지만 이미 두 게임이 매우 괜찮은 유저 인터페이스를 갖고 있었기에 그대로 인용했습니다</a:t>
                      </a:r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이 게임의 특별화는 무역</a:t>
                      </a:r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업그레이드</a:t>
                      </a:r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함선 시설</a:t>
                      </a:r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무한 항해와 성장인데 그대로 옮기니 너무 난잡한 느낌이었습니다</a:t>
                      </a:r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5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함선 내 캐릭터들의 행동 방식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구체화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스타바운드의 시점을 따르면서도 </a:t>
                      </a:r>
                      <a:r>
                        <a:rPr lang="en-US" altLang="ko-KR" sz="16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FTL </a:t>
                      </a:r>
                      <a:r>
                        <a:rPr lang="ko-KR" altLang="en-US" sz="16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의 간단한 캐릭터 표시 방식을 쓰고 싶었습니다</a:t>
                      </a:r>
                      <a:r>
                        <a:rPr lang="en-US" altLang="ko-KR" sz="16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r>
                        <a:rPr lang="ko-KR" altLang="en-US" sz="16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스타바운드는 사실상 플랫폼 게임이지만</a:t>
                      </a:r>
                      <a:r>
                        <a:rPr lang="ko-KR" altLang="en-US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제가 원하는 것은 </a:t>
                      </a:r>
                      <a:r>
                        <a:rPr lang="en-US" altLang="ko-KR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FTL </a:t>
                      </a:r>
                      <a:r>
                        <a:rPr lang="ko-KR" altLang="en-US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마냥</a:t>
                      </a:r>
                      <a:r>
                        <a:rPr lang="en-US" altLang="ko-KR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ko-KR" altLang="en-US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일반적인 전략 게임처럼 클릭만으로 이루어지는 점과 선의 동선을 짜는 것이었습니다</a:t>
                      </a:r>
                      <a:r>
                        <a:rPr lang="en-US" altLang="ko-KR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endParaRPr lang="ko-KR" altLang="en-US" sz="160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5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개발이 매우 어려울 것으로 사료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FTL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과 스타바운드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는 킥스타터로 시작해 성공 사례를 남긴 것 중엔 열 손가락에 꼽히는 게임들입니다</a:t>
                      </a:r>
                      <a:r>
                        <a:rPr lang="en-US" altLang="ko-KR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게임성과 독특함으로 최고가 되었지만</a:t>
                      </a:r>
                      <a:r>
                        <a:rPr lang="en-US" altLang="ko-KR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3D 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도 아닌 스타바운드는 </a:t>
                      </a:r>
                      <a:r>
                        <a:rPr lang="en-US" altLang="ko-KR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억 원이나 들었습니다</a:t>
                      </a:r>
                      <a:r>
                        <a:rPr lang="en-US" altLang="ko-KR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이 둘을 합쳤으니 콘텐트는 몰라도 시간이 매우 오래 걸릴 것 같습니다</a:t>
                      </a:r>
                      <a:r>
                        <a:rPr lang="en-US" altLang="ko-KR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34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6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후기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텍스트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2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6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자료 출처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28007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2"/>
              </a:rPr>
              <a:t>https://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2"/>
              </a:rPr>
              <a:t>www.iconfinder.com/icons/782514/astronomy_black_hole_space_spacetime_warp_drive_wormholes_icon#size=128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/>
            </a:r>
            <a:b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</a:b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(</a:t>
            </a:r>
            <a:r>
              <a:rPr lang="ko-KR" altLang="en-US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그냥 복사 후 붙여 넣기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)</a:t>
            </a: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hlinkClick r:id="rId3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3"/>
              </a:rPr>
              <a:t>https</a:t>
            </a: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3"/>
              </a:rPr>
              <a:t>://www.iconfinder.com/icons/118607/share_icon#size=128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4"/>
              </a:rPr>
              <a:t>http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4"/>
              </a:rPr>
              <a:t>://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4"/>
              </a:rPr>
              <a:t>blog.naver.com/hellian/220285366209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5"/>
              </a:rPr>
              <a:t>https://www.engadget.com/2014/04/28/transfer-your-pc-mac-saves-to-ftl-ios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5"/>
              </a:rPr>
              <a:t>/</a:t>
            </a: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6"/>
              </a:rPr>
              <a:t>https://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6"/>
              </a:rPr>
              <a:t>octopusoverlords.com/forum/viewtopic.php?f=2&amp;t=80866</a:t>
            </a: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3"/>
              </a:rPr>
              <a:t>https://www.spriters-resource.com/snes/frontmission/sheet/10673/</a:t>
            </a: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33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65765" y="3758308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72238" y="2818845"/>
            <a:ext cx="3847528" cy="9541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5600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Thank you</a:t>
            </a:r>
            <a:endParaRPr lang="ko-KR" altLang="en-US" sz="5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5349" y="3817426"/>
            <a:ext cx="2661306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FOR LISTENING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17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01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8188" y="1631052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기획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1298" y="2154272"/>
            <a:ext cx="8504301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관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306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2353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보잘것없는 함선으로 시작해서 우주를 탐험하며 성장한다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 어떤 일도 일어날 수 있는 곳이 우주다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   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2975" y="1363131"/>
            <a:ext cx="7829550" cy="40011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미지의 세계에선 오래 살아남는 자가 강한 것이다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!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548187064"/>
              </p:ext>
            </p:extLst>
          </p:nvPr>
        </p:nvGraphicFramePr>
        <p:xfrm>
          <a:off x="885825" y="3076575"/>
          <a:ext cx="10848975" cy="3061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263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2353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장르와 사양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40318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장르</a:t>
            </a:r>
            <a:r>
              <a:rPr lang="en-US" altLang="ko-KR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: </a:t>
            </a:r>
            <a:r>
              <a:rPr lang="en-US" altLang="ko-KR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2D, </a:t>
            </a:r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우주 로그라이크</a:t>
            </a:r>
            <a:r>
              <a:rPr lang="en-US" altLang="ko-KR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전략</a:t>
            </a:r>
            <a:endParaRPr lang="en-US" altLang="ko-KR" cap="all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endParaRPr lang="en-US" altLang="ko-KR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최소 사양</a:t>
            </a:r>
            <a:r>
              <a:rPr lang="en-US" altLang="ko-KR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: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OS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Windows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XP / Vista /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7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Processor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2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GHz </a:t>
            </a:r>
            <a:endParaRPr lang="en-US" altLang="ko-KR" spc="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Memory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1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GB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RAM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Graphics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ko-KR" altLang="en-US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최소 해상도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1280x720,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OpenGL 2.0 Support, and recommended dedicated graphics card with 128 MB of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RAM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Hard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Drive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175 MB HDD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space</a:t>
            </a:r>
          </a:p>
          <a:p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Some integrated Intel HD graphics cards have been known to work but are not officially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supported.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endParaRPr lang="en-US" altLang="ko-KR" sz="3200" spc="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  <a:p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hlinkClick r:id="rId2"/>
              </a:rPr>
              <a:t>FTL</a:t>
            </a:r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- </a:t>
            </a:r>
            <a:r>
              <a:rPr lang="ko-KR" alt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스팀 기준</a:t>
            </a:r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endParaRPr lang="en-US" altLang="ko-KR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05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세계관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4247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우주 여행이 보편화 된 머나먼 미래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우주 항해는 이제 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누구나 함선만 구하면 가능한 시대가 되었다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수많은 외계 종족들은 빈부의 격차로 빈곤한 처지에 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그럼에도 커뮤니케이션의 부재는 화합하는 우주의 실현을 막고 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자산을 탈탈 털어서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나름대로의 인원을 모아 끝이 안 보이는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마지막이 될 항해를 시작한다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AutoShape 2" descr="alien, cosmos, flying, plate, space, spaceship, ufo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68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세계관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AutoShape 2" descr="alien, cosmos, flying, plate, space, spaceship, ufo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470608396"/>
              </p:ext>
            </p:extLst>
          </p:nvPr>
        </p:nvGraphicFramePr>
        <p:xfrm>
          <a:off x="2108200" y="81385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24" y="1679302"/>
            <a:ext cx="1178247" cy="11782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161262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0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기본 시스템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FTL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과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스타바운드에서 많은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영향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그래픽 유저 인터페이스와 전체적 진행 방식은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FTL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의 것을 따라간다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97992" y="2128357"/>
            <a:ext cx="11841607" cy="4558906"/>
            <a:chOff x="197992" y="2128357"/>
            <a:chExt cx="11841607" cy="4558906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4215" y="2497689"/>
              <a:ext cx="6182401" cy="347760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4152900" y="6018341"/>
              <a:ext cx="38862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예시</a:t>
              </a:r>
              <a:r>
                <a:rPr lang="en-US" altLang="ko-KR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: FTL</a:t>
              </a:r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의 사진</a:t>
              </a:r>
              <a:endPara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43800" y="2128357"/>
              <a:ext cx="4069209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도착 지역의 환경이 각기 다르다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77124" y="5972174"/>
              <a:ext cx="4562475" cy="715089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적과 자기 함선이 분리된 영역에 표시된다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추가 메뉴 역시 함선의 우측에 표시된다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7992" y="5972173"/>
              <a:ext cx="4288284" cy="715089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함선마다 다양한 기능을 달고 있다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각 기능들은 강화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추가가 가능하다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8992" y="2132639"/>
              <a:ext cx="3907284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함선들은 방과 문으로 분리되어 있다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051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기본 시스템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그러나 시점에서는 스타바운드를 닮았으며 전투 의외의 시스템은 둘 다와 판이하다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돈으로 함선의 장비를 업그레이드 하거나 선원 고용 등 다양한 일을 할 수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561166" y="2140142"/>
            <a:ext cx="8116359" cy="4148487"/>
            <a:chOff x="2561166" y="2008353"/>
            <a:chExt cx="8116359" cy="4148487"/>
          </a:xfrm>
        </p:grpSpPr>
        <p:grpSp>
          <p:nvGrpSpPr>
            <p:cNvPr id="41" name="그룹 40"/>
            <p:cNvGrpSpPr/>
            <p:nvPr/>
          </p:nvGrpSpPr>
          <p:grpSpPr>
            <a:xfrm>
              <a:off x="2580216" y="2008353"/>
              <a:ext cx="8097309" cy="4148487"/>
              <a:chOff x="2580216" y="2008353"/>
              <a:chExt cx="8097309" cy="4148487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4152900" y="5879841"/>
                <a:ext cx="38862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예시</a:t>
                </a:r>
                <a:r>
                  <a:rPr lang="en-US" altLang="ko-KR" sz="12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: </a:t>
                </a:r>
                <a:r>
                  <a:rPr lang="ko-KR" altLang="en-US" sz="12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스타바운드의 우주선 사진</a:t>
                </a:r>
                <a:endParaRPr lang="ko-KR" alt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  <p:grpSp>
            <p:nvGrpSpPr>
              <p:cNvPr id="38" name="그룹 37"/>
              <p:cNvGrpSpPr/>
              <p:nvPr/>
            </p:nvGrpSpPr>
            <p:grpSpPr>
              <a:xfrm>
                <a:off x="2580216" y="2008353"/>
                <a:ext cx="8097309" cy="3876676"/>
                <a:chOff x="2580216" y="1913330"/>
                <a:chExt cx="8097309" cy="3876676"/>
              </a:xfrm>
            </p:grpSpPr>
            <p:grpSp>
              <p:nvGrpSpPr>
                <p:cNvPr id="35" name="그룹 34"/>
                <p:cNvGrpSpPr/>
                <p:nvPr/>
              </p:nvGrpSpPr>
              <p:grpSpPr>
                <a:xfrm>
                  <a:off x="2580216" y="1913330"/>
                  <a:ext cx="7048500" cy="3876676"/>
                  <a:chOff x="2580216" y="1913330"/>
                  <a:chExt cx="7048500" cy="3876676"/>
                </a:xfrm>
              </p:grpSpPr>
              <p:grpSp>
                <p:nvGrpSpPr>
                  <p:cNvPr id="31" name="그룹 30"/>
                  <p:cNvGrpSpPr/>
                  <p:nvPr/>
                </p:nvGrpSpPr>
                <p:grpSpPr>
                  <a:xfrm>
                    <a:off x="2580216" y="1913330"/>
                    <a:ext cx="7048500" cy="3876676"/>
                    <a:chOff x="2580216" y="1913330"/>
                    <a:chExt cx="7048500" cy="3876676"/>
                  </a:xfrm>
                </p:grpSpPr>
                <p:grpSp>
                  <p:nvGrpSpPr>
                    <p:cNvPr id="27" name="그룹 26"/>
                    <p:cNvGrpSpPr/>
                    <p:nvPr/>
                  </p:nvGrpSpPr>
                  <p:grpSpPr>
                    <a:xfrm>
                      <a:off x="2580216" y="1913330"/>
                      <a:ext cx="7048500" cy="3876676"/>
                      <a:chOff x="2580216" y="2027630"/>
                      <a:chExt cx="7048500" cy="3876676"/>
                    </a:xfrm>
                  </p:grpSpPr>
                  <p:pic>
                    <p:nvPicPr>
                      <p:cNvPr id="2050" name="Picture 2" descr="관련 이미지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216" y="2027630"/>
                        <a:ext cx="7048500" cy="38766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grpSp>
                    <p:nvGrpSpPr>
                      <p:cNvPr id="21" name="그룹 20"/>
                      <p:cNvGrpSpPr/>
                      <p:nvPr/>
                    </p:nvGrpSpPr>
                    <p:grpSpPr>
                      <a:xfrm>
                        <a:off x="3238500" y="3267074"/>
                        <a:ext cx="4543424" cy="966786"/>
                        <a:chOff x="3238500" y="3267074"/>
                        <a:chExt cx="4543424" cy="966786"/>
                      </a:xfrm>
                    </p:grpSpPr>
                    <p:grpSp>
                      <p:nvGrpSpPr>
                        <p:cNvPr id="20" name="그룹 19"/>
                        <p:cNvGrpSpPr/>
                        <p:nvPr/>
                      </p:nvGrpSpPr>
                      <p:grpSpPr>
                        <a:xfrm>
                          <a:off x="3238500" y="3267074"/>
                          <a:ext cx="4543424" cy="966786"/>
                          <a:chOff x="3238500" y="3267074"/>
                          <a:chExt cx="4543424" cy="966786"/>
                        </a:xfrm>
                      </p:grpSpPr>
                      <p:grpSp>
                        <p:nvGrpSpPr>
                          <p:cNvPr id="19" name="그룹 18"/>
                          <p:cNvGrpSpPr/>
                          <p:nvPr/>
                        </p:nvGrpSpPr>
                        <p:grpSpPr>
                          <a:xfrm>
                            <a:off x="3238500" y="3267074"/>
                            <a:ext cx="4543424" cy="966786"/>
                            <a:chOff x="3238500" y="3267074"/>
                            <a:chExt cx="4543424" cy="966786"/>
                          </a:xfrm>
                        </p:grpSpPr>
                        <p:grpSp>
                          <p:nvGrpSpPr>
                            <p:cNvPr id="8" name="그룹 7"/>
                            <p:cNvGrpSpPr/>
                            <p:nvPr/>
                          </p:nvGrpSpPr>
                          <p:grpSpPr>
                            <a:xfrm>
                              <a:off x="3238500" y="3267074"/>
                              <a:ext cx="3524249" cy="966786"/>
                              <a:chOff x="3238500" y="3267074"/>
                              <a:chExt cx="3524249" cy="966786"/>
                            </a:xfrm>
                          </p:grpSpPr>
                          <p:sp>
                            <p:nvSpPr>
                              <p:cNvPr id="6" name="직사각형 5"/>
                              <p:cNvSpPr/>
                              <p:nvPr/>
                            </p:nvSpPr>
                            <p:spPr>
                              <a:xfrm>
                                <a:off x="3238500" y="3267074"/>
                                <a:ext cx="781050" cy="962025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alpha val="15000"/>
                                </a:schemeClr>
                              </a:solidFill>
                              <a:ln w="19050">
                                <a:solidFill>
                                  <a:schemeClr val="accent4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ko-KR" altLang="en-US" dirty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endParaRPr>
                              </a:p>
                            </p:txBody>
                          </p:sp>
                          <p:sp>
                            <p:nvSpPr>
                              <p:cNvPr id="13" name="직사각형 12"/>
                              <p:cNvSpPr/>
                              <p:nvPr/>
                            </p:nvSpPr>
                            <p:spPr>
                              <a:xfrm>
                                <a:off x="4105274" y="3271835"/>
                                <a:ext cx="2657475" cy="962025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alpha val="15000"/>
                                </a:schemeClr>
                              </a:solidFill>
                              <a:ln w="19050">
                                <a:solidFill>
                                  <a:schemeClr val="accent4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ko-KR" altLang="en-US" dirty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5" name="직사각형 24"/>
                            <p:cNvSpPr/>
                            <p:nvPr/>
                          </p:nvSpPr>
                          <p:spPr>
                            <a:xfrm>
                              <a:off x="6857999" y="3900485"/>
                              <a:ext cx="923925" cy="328613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alpha val="15000"/>
                              </a:schemeClr>
                            </a:solidFill>
                            <a:ln w="19050">
                              <a:solidFill>
                                <a:schemeClr val="accent4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 dirty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</a:endParaRPr>
                            </a:p>
                          </p:txBody>
                        </p:sp>
                      </p:grpSp>
                      <p:cxnSp>
                        <p:nvCxnSpPr>
                          <p:cNvPr id="14" name="직선 화살표 연결선 13"/>
                          <p:cNvCxnSpPr/>
                          <p:nvPr/>
                        </p:nvCxnSpPr>
                        <p:spPr>
                          <a:xfrm flipV="1">
                            <a:off x="3629025" y="4064790"/>
                            <a:ext cx="971550" cy="1"/>
                          </a:xfrm>
                          <a:prstGeom prst="straightConnector1">
                            <a:avLst/>
                          </a:prstGeom>
                          <a:ln w="22225">
                            <a:solidFill>
                              <a:schemeClr val="tx1"/>
                            </a:solidFill>
                            <a:headEnd type="arrow"/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6" name="직선 화살표 연결선 25"/>
                        <p:cNvCxnSpPr/>
                        <p:nvPr/>
                      </p:nvCxnSpPr>
                      <p:spPr>
                        <a:xfrm flipV="1">
                          <a:off x="6329671" y="4064791"/>
                          <a:ext cx="971550" cy="1"/>
                        </a:xfrm>
                        <a:prstGeom prst="straightConnector1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headEnd type="arrow"/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30" name="직사각형 29"/>
                    <p:cNvSpPr/>
                    <p:nvPr/>
                  </p:nvSpPr>
                  <p:spPr>
                    <a:xfrm>
                      <a:off x="3222709" y="3145628"/>
                      <a:ext cx="406316" cy="464344"/>
                    </a:xfrm>
                    <a:prstGeom prst="rect">
                      <a:avLst/>
                    </a:prstGeom>
                    <a:solidFill>
                      <a:schemeClr val="bg1">
                        <a:alpha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32" name="직사각형 31"/>
                    <p:cNvSpPr/>
                    <p:nvPr/>
                  </p:nvSpPr>
                  <p:spPr>
                    <a:xfrm>
                      <a:off x="3222709" y="3633786"/>
                      <a:ext cx="406316" cy="464344"/>
                    </a:xfrm>
                    <a:prstGeom prst="rect">
                      <a:avLst/>
                    </a:prstGeom>
                    <a:solidFill>
                      <a:schemeClr val="bg1">
                        <a:alpha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33" name="직사각형 32"/>
                    <p:cNvSpPr/>
                    <p:nvPr/>
                  </p:nvSpPr>
                  <p:spPr>
                    <a:xfrm>
                      <a:off x="3648075" y="3638547"/>
                      <a:ext cx="406316" cy="464344"/>
                    </a:xfrm>
                    <a:prstGeom prst="rect">
                      <a:avLst/>
                    </a:prstGeom>
                    <a:solidFill>
                      <a:schemeClr val="bg1">
                        <a:alpha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34" name="직사각형 33"/>
                    <p:cNvSpPr/>
                    <p:nvPr/>
                  </p:nvSpPr>
                  <p:spPr>
                    <a:xfrm>
                      <a:off x="3648075" y="3145627"/>
                      <a:ext cx="406316" cy="464344"/>
                    </a:xfrm>
                    <a:prstGeom prst="rect">
                      <a:avLst/>
                    </a:prstGeom>
                    <a:solidFill>
                      <a:schemeClr val="bg1">
                        <a:alpha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5859100" y="3609971"/>
                    <a:ext cx="406316" cy="464344"/>
                  </a:xfrm>
                  <a:prstGeom prst="rect">
                    <a:avLst/>
                  </a:prstGeom>
                  <a:solidFill>
                    <a:schemeClr val="bg1">
                      <a:alpha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29" name="TextBox 28"/>
                <p:cNvSpPr txBox="1"/>
                <p:nvPr/>
              </p:nvSpPr>
              <p:spPr>
                <a:xfrm>
                  <a:off x="7458074" y="3370152"/>
                  <a:ext cx="32194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측면 시점에서 게임이 진행</a:t>
                  </a:r>
                  <a:endPara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7" name="TextBox 36"/>
            <p:cNvSpPr txBox="1"/>
            <p:nvPr/>
          </p:nvSpPr>
          <p:spPr>
            <a:xfrm>
              <a:off x="2561166" y="2362516"/>
              <a:ext cx="62018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작은 방의 경우 플레이어의 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4x4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크기</a:t>
              </a:r>
              <a:endPara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플레이어의 활동 영역은 우주선에 한정되어 있다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 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747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메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윤고딕">
      <a:majorFont>
        <a:latin typeface="-윤고딕320"/>
        <a:ea typeface="-윤고딕320"/>
        <a:cs typeface=""/>
      </a:majorFont>
      <a:minorFont>
        <a:latin typeface="-윤고딕310"/>
        <a:ea typeface="-윤고딕31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윤고딕">
      <a:majorFont>
        <a:latin typeface="-윤고딕320"/>
        <a:ea typeface="-윤고딕320"/>
        <a:cs typeface=""/>
      </a:majorFont>
      <a:minorFont>
        <a:latin typeface="-윤고딕310"/>
        <a:ea typeface="-윤고딕31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3075</TotalTime>
  <Words>1302</Words>
  <Application>Microsoft Office PowerPoint</Application>
  <PresentationFormat>사용자 지정</PresentationFormat>
  <Paragraphs>330</Paragraphs>
  <Slides>23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23</vt:i4>
      </vt:variant>
    </vt:vector>
  </HeadingPairs>
  <TitlesOfParts>
    <vt:vector size="35" baseType="lpstr">
      <vt:lpstr>굴림</vt:lpstr>
      <vt:lpstr>Arial</vt:lpstr>
      <vt:lpstr>-윤고딕310</vt:lpstr>
      <vt:lpstr>나눔스퀘어 Light</vt:lpstr>
      <vt:lpstr>Continuum Light</vt:lpstr>
      <vt:lpstr>-윤고딕320</vt:lpstr>
      <vt:lpstr>맑은 고딕</vt:lpstr>
      <vt:lpstr>2_Office 테마</vt:lpstr>
      <vt:lpstr>메인</vt:lpstr>
      <vt:lpstr>목차</vt:lpstr>
      <vt:lpstr>내용</vt:lpstr>
      <vt:lpstr>마무리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Iconer</cp:lastModifiedBy>
  <cp:revision>119</cp:revision>
  <dcterms:created xsi:type="dcterms:W3CDTF">2017-05-21T13:44:12Z</dcterms:created>
  <dcterms:modified xsi:type="dcterms:W3CDTF">2017-10-31T14:52:26Z</dcterms:modified>
</cp:coreProperties>
</file>