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60" r:id="rId21"/>
    <p:sldId id="281" r:id="rId22"/>
    <p:sldId id="261" r:id="rId23"/>
    <p:sldId id="269" r:id="rId24"/>
    <p:sldId id="271" r:id="rId25"/>
    <p:sldId id="272" r:id="rId26"/>
    <p:sldId id="273" r:id="rId27"/>
    <p:sldId id="263" r:id="rId28"/>
  </p:sldIdLst>
  <p:sldSz cx="12192000" cy="6858000"/>
  <p:notesSz cx="9144000" cy="6858000"/>
  <p:embeddedFontLst>
    <p:embeddedFont>
      <p:font typeface="-윤고딕320" panose="0203050400010101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ontinuum Light" panose="00000400000000000000" pitchFamily="2" charset="0"/>
      <p:regular r:id="rId34"/>
    </p:embeddedFont>
    <p:embeddedFont>
      <p:font typeface="-윤고딕310" panose="02030504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0584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파벌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무엇이 필요한가</a:t>
            </a:r>
            <a:r>
              <a:rPr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64385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 선 면의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1303</Words>
  <Application>Microsoft Office PowerPoint</Application>
  <PresentationFormat>사용자 지정</PresentationFormat>
  <Paragraphs>330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-윤고딕320</vt:lpstr>
      <vt:lpstr>맑은 고딕</vt:lpstr>
      <vt:lpstr>Continuum Light</vt:lpstr>
      <vt:lpstr>나눔스퀘어 Light</vt:lpstr>
      <vt:lpstr>-윤고딕310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116</cp:revision>
  <dcterms:created xsi:type="dcterms:W3CDTF">2017-05-21T13:44:12Z</dcterms:created>
  <dcterms:modified xsi:type="dcterms:W3CDTF">2017-10-30T09:10:49Z</dcterms:modified>
</cp:coreProperties>
</file>