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5"/>
  </p:notesMasterIdLst>
  <p:handoutMasterIdLst>
    <p:handoutMasterId r:id="rId26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68" r:id="rId17"/>
    <p:sldId id="260" r:id="rId18"/>
    <p:sldId id="261" r:id="rId19"/>
    <p:sldId id="269" r:id="rId20"/>
    <p:sldId id="271" r:id="rId21"/>
    <p:sldId id="272" r:id="rId22"/>
    <p:sldId id="273" r:id="rId23"/>
    <p:sldId id="263" r:id="rId24"/>
  </p:sldIdLst>
  <p:sldSz cx="12192000" cy="6858000"/>
  <p:notesSz cx="9144000" cy="6858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Continuum Light" panose="00000400000000000000" pitchFamily="2" charset="0"/>
      <p:regular r:id="rId29"/>
    </p:embeddedFont>
    <p:embeddedFont>
      <p:font typeface="-윤고딕310" panose="02030504000101010101" pitchFamily="18" charset="-127"/>
      <p:regular r:id="rId30"/>
    </p:embeddedFont>
    <p:embeddedFont>
      <p:font typeface="-윤고딕320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360"/>
    <a:srgbClr val="2DC525"/>
    <a:srgbClr val="DF29D2"/>
    <a:srgbClr val="00CC66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66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dirty="0" smtClean="0">
              <a:solidFill>
                <a:schemeClr val="tx1"/>
              </a:solidFill>
            </a:rPr>
            <a:t>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</dgm:pt>
    <dgm:pt modelId="{AFF25E04-D1CF-45E3-84F4-726BEFD3031A}" type="pres">
      <dgm:prSet presAssocID="{E5771AC1-49F0-41C8-9A8A-D50E2D04513A}" presName="connectorText" presStyleLbl="sibTrans2D1" presStyleIdx="0" presStyleCnt="5"/>
      <dgm:spPr/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</dgm:pt>
    <dgm:pt modelId="{C884BED9-1E33-4727-A52D-3769F7A70465}" type="pres">
      <dgm:prSet presAssocID="{7A6747FD-359E-4829-8783-0F79E5F16435}" presName="connectorText" presStyleLbl="sibTrans2D1" presStyleIdx="1" presStyleCnt="5"/>
      <dgm:spPr/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</dgm:pt>
    <dgm:pt modelId="{20264942-478E-4BA6-AE76-5BAE9C208836}" type="pres">
      <dgm:prSet presAssocID="{66333656-91F6-41AB-97FD-D0AA542A9211}" presName="connectorText" presStyleLbl="sibTrans2D1" presStyleIdx="2" presStyleCnt="5"/>
      <dgm:spPr/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</dgm:pt>
    <dgm:pt modelId="{73AC8E6B-64F6-4594-BE30-01455FB91F08}" type="pres">
      <dgm:prSet presAssocID="{1F576465-B446-4D5B-AC13-21B254F0ADCA}" presName="connectorText" presStyleLbl="sibTrans2D1" presStyleIdx="3" presStyleCnt="5"/>
      <dgm:spPr/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</dgm:pt>
    <dgm:pt modelId="{42F7B4FD-00A3-42D7-9A7F-0C0938E14ADC}" type="pres">
      <dgm:prSet presAssocID="{07FB4231-9488-4922-A339-E0CEBBF56F2C}" presName="connectorText" presStyleLbl="sibTrans2D1" presStyleIdx="4" presStyleCnt="5"/>
      <dgm:spPr/>
    </dgm:pt>
  </dgm:ptLst>
  <dgm:cxnLst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kern="1200" dirty="0" smtClean="0">
              <a:solidFill>
                <a:schemeClr val="tx1"/>
              </a:solidFill>
            </a:rPr>
            <a:t>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막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같은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561414701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기능의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명확한 목표 제시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방향 제시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73426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75"/>
                <a:gridCol w="77914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게임이 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https://octopusoverlords.com/forum/viewtopic.php?f=2&amp;t=80866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28096772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1048</Words>
  <Application>Microsoft Office PowerPoint</Application>
  <PresentationFormat>사용자 지정</PresentationFormat>
  <Paragraphs>277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굴림</vt:lpstr>
      <vt:lpstr>Arial</vt:lpstr>
      <vt:lpstr>맑은 고딕</vt:lpstr>
      <vt:lpstr>나눔스퀘어 Light</vt:lpstr>
      <vt:lpstr>Continuum Light</vt:lpstr>
      <vt:lpstr>-윤고딕310</vt:lpstr>
      <vt:lpstr>-윤고딕320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91</cp:revision>
  <dcterms:created xsi:type="dcterms:W3CDTF">2017-05-21T13:44:12Z</dcterms:created>
  <dcterms:modified xsi:type="dcterms:W3CDTF">2017-10-30T07:11:36Z</dcterms:modified>
</cp:coreProperties>
</file>