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embeddedFontLst>
    <p:embeddedFont>
      <p:font typeface="Jacinto Sans" panose="00000400000000000000" pitchFamily="2" charset="0"/>
      <p:regular r:id="rId5"/>
    </p:embeddedFont>
    <p:embeddedFont>
      <p:font typeface="맑은 고딕" panose="020B0503020000020004" pitchFamily="50" charset="-127"/>
      <p:regular r:id="rId6"/>
      <p:bold r:id="rId7"/>
    </p:embeddedFont>
    <p:embeddedFont>
      <p:font typeface="HY목각파임B" panose="02030600000101010101" pitchFamily="18" charset="-127"/>
      <p:regular r:id="rId8"/>
    </p:embeddedFont>
    <p:embeddedFont>
      <p:font typeface="-윤고딕310" panose="02030504000101010101" pitchFamily="18" charset="-127"/>
      <p:regular r:id="rId9"/>
    </p:embeddedFont>
    <p:embeddedFont>
      <p:font typeface="-윤고딕320" panose="02030504000101010101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15E"/>
    <a:srgbClr val="EAE4B8"/>
    <a:srgbClr val="B8EAD3"/>
    <a:srgbClr val="144950"/>
    <a:srgbClr val="1E5C68"/>
    <a:srgbClr val="BCD9E6"/>
    <a:srgbClr val="B2B2B2"/>
    <a:srgbClr val="F26C1A"/>
    <a:srgbClr val="258B6B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5/10/relationships/revisionInfo" Target="revisionInfo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849-637F-4B6D-A21B-C699CE14E40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0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4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5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그림 2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6458" y1="15370" x2="16458" y2="15370"/>
                        <a14:backgroundMark x1="5313" y1="13889" x2="5313" y2="13889"/>
                      </a14:backgroundRemoval>
                    </a14:imgEffect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9625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1" y="1121834"/>
            <a:ext cx="6209618" cy="3492910"/>
          </a:xfrm>
          <a:prstGeom prst="rect">
            <a:avLst/>
          </a:prstGeom>
          <a:effectLst>
            <a:innerShdw blurRad="63500" dist="12700" dir="4200000">
              <a:prstClr val="black">
                <a:alpha val="58000"/>
              </a:prst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800" y="126876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14743"/>
            <a:ext cx="6400800" cy="1752600"/>
          </a:xfrm>
        </p:spPr>
        <p:txBody>
          <a:bodyPr anchor="ctr">
            <a:normAutofit/>
          </a:bodyPr>
          <a:lstStyle/>
          <a:p>
            <a:r>
              <a:rPr lang="ko-KR" altLang="en-US" sz="3600" spc="600" dirty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기획 중간 </a:t>
            </a:r>
            <a:r>
              <a:rPr lang="en-US" altLang="ko-KR" sz="3600" spc="600" dirty="0">
                <a:ln w="6350" cmpd="sng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PT</a:t>
            </a:r>
          </a:p>
          <a:p>
            <a:r>
              <a:rPr lang="en-US" altLang="ko-KR" sz="2800" dirty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2016180042</a:t>
            </a:r>
            <a:r>
              <a:rPr lang="en-US" altLang="ko-KR" sz="2800" b="1" dirty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 </a:t>
            </a:r>
            <a:r>
              <a:rPr lang="ko-KR" altLang="en-US" sz="2800" b="1" dirty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진윤성</a:t>
            </a:r>
            <a:endParaRPr lang="en-US" altLang="ko-KR" sz="2800" b="1" dirty="0">
              <a:ln w="6350">
                <a:solidFill>
                  <a:schemeClr val="bg1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theme/theme1.xml><?xml version="1.0" encoding="utf-8"?>
<a:theme xmlns:a="http://schemas.openxmlformats.org/drawingml/2006/main" name="d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9</Words>
  <Application>Microsoft Office PowerPoint</Application>
  <PresentationFormat>화면 슬라이드 쇼(4:3)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Jacinto Sans</vt:lpstr>
      <vt:lpstr>맑은 고딕</vt:lpstr>
      <vt:lpstr>HY목각파임B</vt:lpstr>
      <vt:lpstr>-윤고딕310</vt:lpstr>
      <vt:lpstr>Arial</vt:lpstr>
      <vt:lpstr>-윤고딕320</vt:lpstr>
      <vt:lpstr>doc</vt:lpstr>
      <vt:lpstr>Vampire Exodus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72</cp:revision>
  <dcterms:created xsi:type="dcterms:W3CDTF">2017-10-23T01:34:40Z</dcterms:created>
  <dcterms:modified xsi:type="dcterms:W3CDTF">2017-11-18T12:36:43Z</dcterms:modified>
</cp:coreProperties>
</file>