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9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Wingdings 2" panose="05020102010507070707" pitchFamily="18" charset="2"/>
      <p:regular r:id="rId10"/>
    </p:embeddedFont>
    <p:embeddedFont>
      <p:font typeface="-윤고딕320" panose="0203050400010101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-윤고딕310" panose="02030504000101010101" pitchFamily="18" charset="-127"/>
      <p:regular r:id="rId14"/>
    </p:embeddedFont>
    <p:embeddedFont>
      <p:font typeface="나눔고딕 ExtraBold" panose="020B0600000101010101" charset="-127"/>
      <p:bold r:id="rId15"/>
    </p:embeddedFont>
    <p:embeddedFont>
      <p:font typeface="Jacinto Sans" panose="00000400000000000000" pitchFamily="2" charset="0"/>
      <p:regular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F0"/>
    <a:srgbClr val="D8D3E0"/>
    <a:srgbClr val="336699"/>
    <a:srgbClr val="1A1D8A"/>
    <a:srgbClr val="FFCC00"/>
    <a:srgbClr val="E55B3F"/>
    <a:srgbClr val="930B0B"/>
    <a:srgbClr val="914F0D"/>
    <a:srgbClr val="16415E"/>
    <a:srgbClr val="EAE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5E1-A435-4934-A809-98B064A56FA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29D-AE42-443C-8FC5-0A6A92CD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6352-DFDA-4994-AF78-AD4E10DDDF5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A96C-6EBC-4D27-9F8A-726A1C1D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6AF9-BCE9-4DFB-A515-A45A90F9433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E0CA-4FAC-41B1-B7F0-0E34D3C7741F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EC6C849-637F-4B6D-A21B-C699CE14E40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AF0-4C21-4958-A87D-912BF4804D9E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FD0-E54C-41DE-8AB6-09D30F283784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8944-2BF1-4F3A-8837-55AAB226833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B30C-40CB-45DA-9E22-5D82D88354BA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6FF-E8A1-4438-BA3C-A0CD2B0032CF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4A8C-FC3A-4348-A534-CABC37D89D68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7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3D4F-439A-4CD0-BF8B-7567093C85E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7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62D-4A1F-44A5-8C92-C26892A52C99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9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257E-279B-4B08-9750-1EE7B8D414BA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43823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발표 </a:t>
            </a:r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PT</a:t>
            </a:r>
          </a:p>
          <a:p>
            <a:r>
              <a:rPr lang="en-US" altLang="ko-KR" sz="2800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2016180042</a:t>
            </a:r>
            <a:r>
              <a:rPr lang="en-US" altLang="ko-KR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진윤성</a:t>
            </a:r>
            <a:endParaRPr lang="en-US" altLang="ko-KR" sz="2800" b="1" dirty="0">
              <a:ln w="0">
                <a:solidFill>
                  <a:schemeClr val="bg1"/>
                </a:solidFill>
                <a:prstDash val="solid"/>
                <a:miter lim="800000"/>
              </a:ln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01688">
            <a:off x="685797" y="1913811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Vampire</a:t>
            </a:r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 Exodus</a:t>
            </a:r>
            <a:endParaRPr lang="ko-KR" altLang="en-US" sz="6600" b="1" spc="50" dirty="0">
              <a:ln w="25400" cmpd="dbl">
                <a:solidFill>
                  <a:srgbClr val="C00000"/>
                </a:solidFill>
              </a:ln>
              <a:gradFill>
                <a:gsLst>
                  <a:gs pos="47000">
                    <a:schemeClr val="bg1"/>
                  </a:gs>
                  <a:gs pos="45000">
                    <a:srgbClr val="C73E23"/>
                  </a:gs>
                  <a:gs pos="49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acinto Sans" panose="00000400000000000000" pitchFamily="2" charset="0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A198925-6EC7-4EA1-BB13-6FC1C5E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A5D45E-F8A9-405B-A3E1-F34447453D8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도망치고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모험하며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살아남아라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</a:p>
          <a:p>
            <a:endParaRPr lang="en-US" altLang="ko-KR" sz="3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4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–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현실처럼 중력이 작용하는 세계이다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메뉴를 포함하여 모든 것을 </a:t>
            </a:r>
            <a:r>
              <a:rPr lang="ko-KR" altLang="en-US" sz="24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키보드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로 조작한다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/>
          </a:p>
          <a:p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B349F5-054F-47F7-BC73-1F87670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8239"/>
            <a:ext cx="6798734" cy="785471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컨셉트</a:t>
            </a:r>
          </a:p>
        </p:txBody>
      </p:sp>
    </p:spTree>
    <p:extLst>
      <p:ext uri="{BB962C8B-B14F-4D97-AF65-F5344CB8AC3E}">
        <p14:creationId xmlns:p14="http://schemas.microsoft.com/office/powerpoint/2010/main" val="8474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A198925-6EC7-4EA1-BB13-6FC1C5E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A5D45E-F8A9-405B-A3E1-F3444745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000" dirty="0"/>
          </a:p>
          <a:p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B349F5-054F-47F7-BC73-1F87670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8239"/>
            <a:ext cx="6798734" cy="785471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범위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xmlns="" id="{ABCCB288-92AD-40D9-96F3-7AF9F1F1FB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630043"/>
              </p:ext>
            </p:extLst>
          </p:nvPr>
        </p:nvGraphicFramePr>
        <p:xfrm>
          <a:off x="457200" y="1604127"/>
          <a:ext cx="8150352" cy="4536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xmlns="" val="3026215981"/>
                    </a:ext>
                  </a:extLst>
                </a:gridCol>
                <a:gridCol w="7203904">
                  <a:extLst>
                    <a:ext uri="{9D8B030D-6E8A-4147-A177-3AD203B41FA5}">
                      <a16:colId xmlns:a16="http://schemas.microsoft.com/office/drawing/2014/main" xmlns="" val="3107912970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marL="80010" marR="80010" marT="40005" marB="40005" anchor="ctr"/>
                </a:tc>
                <a:extLst>
                  <a:ext uri="{0D108BD9-81ED-4DB2-BD59-A6C34878D82A}">
                    <a16:rowId xmlns:a16="http://schemas.microsoft.com/office/drawing/2014/main" xmlns="" val="2777749688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캐릭터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키보드로 조작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2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점프와 순간 이동 등의 특수 능력 해금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xmlns="" val="285429108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게임</a:t>
                      </a:r>
                      <a:endParaRPr lang="en-US" altLang="ko-KR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핵심 기능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중력과 충돌 시스템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실제 단위에 기반한 움직임과 시간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스테이지마다 제한  시간이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xmlns="" val="119429946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게임 연출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의 대화 메시지 띄우기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 이벤트 발생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개체가 죽거나 데미지를 받을 시 출혈 효과 발생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xmlns="" val="234540867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맵 테마와</a:t>
                      </a:r>
                      <a:endParaRPr lang="en-US" altLang="ko-KR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스테이지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마다 등장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아이템이 다르다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테마에는 마을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도시가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xmlns="" val="13246706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적과 </a:t>
                      </a:r>
                      <a:r>
                        <a:rPr lang="en-US" altLang="ko-KR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NPC</a:t>
                      </a:r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들은 가만히 있거나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좌우로 이동하거나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플레이어를 따라오는 단순한 인공지능을 갖고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xmlns="" val="206067453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그래픽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 정도의 블록 그래픽과 하나의 배경 그래픽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xmlns="" val="118267281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사운드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별로 죽는 소리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UI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효과음 등을 포함해서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20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가지 정도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xmlns="" val="148894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06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AE9AE37-5589-4777-8329-0EA53935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D78605-D1E1-4D25-8459-5938889A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xmlns="" id="{FB2E4102-1495-44A0-852D-BC87ACBEA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415634"/>
              </p:ext>
            </p:extLst>
          </p:nvPr>
        </p:nvGraphicFramePr>
        <p:xfrm>
          <a:off x="457200" y="1600200"/>
          <a:ext cx="8150353" cy="50611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xmlns="" val="302621598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3107912970"/>
                    </a:ext>
                  </a:extLst>
                </a:gridCol>
                <a:gridCol w="6051777">
                  <a:extLst>
                    <a:ext uri="{9D8B030D-6E8A-4147-A177-3AD203B41FA5}">
                      <a16:colId xmlns:a16="http://schemas.microsoft.com/office/drawing/2014/main" xmlns="" val="1502471586"/>
                    </a:ext>
                  </a:extLst>
                </a:gridCol>
              </a:tblGrid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7749688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(100%)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필요한 그래픽 리소스는 모두 구하였다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구한 리소스에 맞춰 객체도 만들어 놓았다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4291080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중력과 충돌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(100%)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바닥이나 천장에 끼는 일 없이 캐릭터가 완만하게 움직인다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4299463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r>
                        <a:rPr lang="en-US" altLang="ko-KR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/>
                      </a:r>
                      <a:br>
                        <a:rPr lang="en-US" altLang="ko-KR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en-US" altLang="ko-KR" sz="15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(80%)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작업이 아직 완성이 안되어 스테이지 진행에 따른 능력 해금이 없다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이동 부분은 완성되었다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5408676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(70%)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객체끼리 충돌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공격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검색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적들을 클래스로 구현해 놓지는 않았지만 대기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이동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추격 인공지능의 틀은 완성되었다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467065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(50%)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지금은 문자열에서 맵 정보를 읽어오는데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json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으로 교체하면 더 유연하게 스테이지를 생성할 수 있을 것이다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읽어와서 생성하는 부분은 완료되었다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그러나 아직 모든 스테이지가 완성되지는 않았다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0674530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2672815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(20%)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시작 로고와 메인 메뉴는 완료되었다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b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  +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메시지 창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일시 정지 메뉴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오버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/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완료 메뉴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8941561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점검 및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릴리즈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</a:p>
                  </a:txBody>
                  <a:tcPr>
                    <a:solidFill>
                      <a:srgbClr val="D8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1537143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xmlns="" id="{CAF6C5C1-666E-4AB8-8E69-74FCE42E6892}"/>
              </a:ext>
            </a:extLst>
          </p:cNvPr>
          <p:cNvSpPr txBox="1">
            <a:spLocks/>
          </p:cNvSpPr>
          <p:nvPr/>
        </p:nvSpPr>
        <p:spPr bwMode="black">
          <a:xfrm>
            <a:off x="1172633" y="268239"/>
            <a:ext cx="6798734" cy="785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상황</a:t>
            </a:r>
          </a:p>
        </p:txBody>
      </p:sp>
    </p:spTree>
    <p:extLst>
      <p:ext uri="{BB962C8B-B14F-4D97-AF65-F5344CB8AC3E}">
        <p14:creationId xmlns:p14="http://schemas.microsoft.com/office/powerpoint/2010/main" val="128962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EF50D4E-4E52-44C7-B2FA-0B834B9A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55BC1DFF-7D36-4BFA-B967-700FAE6CC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97" y="1600200"/>
            <a:ext cx="7094944" cy="4525963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xmlns="" id="{D46230E2-9E02-4C14-8AEA-73D66AFE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82296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	</a:t>
            </a:r>
            <a:r>
              <a:rPr lang="en-US" altLang="ko-KR" dirty="0">
                <a:solidFill>
                  <a:srgbClr val="336699"/>
                </a:solidFill>
              </a:rPr>
              <a:t>Github</a:t>
            </a:r>
            <a:r>
              <a:rPr lang="ko-KR" altLang="en-US" dirty="0">
                <a:solidFill>
                  <a:srgbClr val="336699"/>
                </a:solidFill>
              </a:rPr>
              <a:t> 커밋 통계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79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EF50D4E-4E52-44C7-B2FA-0B834B9A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1D46C847-E9EA-47C9-90D5-1764B9B1A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50" y="2148896"/>
            <a:ext cx="6095238" cy="3428571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xmlns="" id="{D46230E2-9E02-4C14-8AEA-73D66AFE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	</a:t>
            </a:r>
            <a:r>
              <a:rPr lang="ko-KR" altLang="en-US" dirty="0">
                <a:solidFill>
                  <a:srgbClr val="336699"/>
                </a:solidFill>
              </a:rPr>
              <a:t>게임 실행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35222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1678</TotalTime>
  <Words>312</Words>
  <Application>Microsoft Office PowerPoint</Application>
  <PresentationFormat>화면 슬라이드 쇼(4:3)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Arial</vt:lpstr>
      <vt:lpstr>Wingdings 2</vt:lpstr>
      <vt:lpstr>-윤고딕320</vt:lpstr>
      <vt:lpstr>맑은 고딕</vt:lpstr>
      <vt:lpstr>Wingdings</vt:lpstr>
      <vt:lpstr>-윤고딕310</vt:lpstr>
      <vt:lpstr>나눔고딕 ExtraBold</vt:lpstr>
      <vt:lpstr>Jacinto Sans</vt:lpstr>
      <vt:lpstr>Corbel</vt:lpstr>
      <vt:lpstr>New_Education03</vt:lpstr>
      <vt:lpstr>Vampire Exodus</vt:lpstr>
      <vt:lpstr> 게임 컨셉트</vt:lpstr>
      <vt:lpstr> 개발 범위</vt:lpstr>
      <vt:lpstr>PowerPoint 프레젠테이션</vt:lpstr>
      <vt:lpstr> Github 커밋 통계 </vt:lpstr>
      <vt:lpstr> 게임 실행 영상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99</cp:revision>
  <dcterms:created xsi:type="dcterms:W3CDTF">2017-10-23T01:34:40Z</dcterms:created>
  <dcterms:modified xsi:type="dcterms:W3CDTF">2017-11-21T03:23:04Z</dcterms:modified>
</cp:coreProperties>
</file>