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4" r:id="rId9"/>
    <p:sldId id="283" r:id="rId10"/>
    <p:sldId id="264" r:id="rId11"/>
    <p:sldId id="286" r:id="rId12"/>
    <p:sldId id="287" r:id="rId13"/>
    <p:sldId id="278" r:id="rId14"/>
    <p:sldId id="276" r:id="rId15"/>
    <p:sldId id="279" r:id="rId16"/>
    <p:sldId id="277" r:id="rId17"/>
    <p:sldId id="282" r:id="rId18"/>
    <p:sldId id="266" r:id="rId19"/>
    <p:sldId id="267" r:id="rId20"/>
    <p:sldId id="268" r:id="rId21"/>
    <p:sldId id="270" r:id="rId22"/>
    <p:sldId id="281" r:id="rId23"/>
    <p:sldId id="280" r:id="rId24"/>
    <p:sldId id="273" r:id="rId25"/>
    <p:sldId id="274" r:id="rId26"/>
    <p:sldId id="285" r:id="rId27"/>
    <p:sldId id="271" r:id="rId28"/>
    <p:sldId id="272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4"/>
            <p14:sldId id="283"/>
            <p14:sldId id="264"/>
            <p14:sldId id="286"/>
            <p14:sldId id="287"/>
            <p14:sldId id="278"/>
            <p14:sldId id="276"/>
            <p14:sldId id="279"/>
            <p14:sldId id="277"/>
            <p14:sldId id="282"/>
            <p14:sldId id="266"/>
            <p14:sldId id="267"/>
            <p14:sldId id="268"/>
            <p14:sldId id="270"/>
            <p14:sldId id="281"/>
            <p14:sldId id="280"/>
            <p14:sldId id="273"/>
            <p14:sldId id="274"/>
            <p14:sldId id="285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81" d="100"/>
          <a:sy n="81" d="100"/>
        </p:scale>
        <p:origin x="114" y="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38482BC9-50F4-4BC3-9432-517199199494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</a:t>
          </a:r>
        </a:p>
      </dgm:t>
    </dgm:pt>
    <dgm:pt modelId="{43D4093F-6806-45F3-83EC-790568AEAD0A}" type="par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19B63E38-4029-430E-983A-D10F0A392B0D}" type="sib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B4CB8317-7379-4ED4-B171-A378963F028C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en-US" altLang="ko-KR" sz="1600" dirty="0">
              <a:effectLst/>
              <a:latin typeface="+mn-ea"/>
              <a:ea typeface="+mn-ea"/>
            </a:rPr>
            <a:t>NPC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36C11642-CD5A-4AC2-B1C2-F6161067A4AD}" type="par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297D821F-F4D9-41D7-B0B7-019E87B853BF}" type="sib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7CD63808-36D3-45A8-B140-C8341A261D85}" type="presOf" srcId="{58FF00ED-CB8D-41C0-A766-3F1EFC803615}" destId="{8E16B6BF-9BF0-476F-BD31-93F4825DD734}" srcOrd="1" destOrd="5" presId="urn:microsoft.com/office/officeart/2005/8/layout/hProcess4"/>
    <dgm:cxn modelId="{ECBF6E12-A4CB-42D0-B3FB-793CD0B5CF1C}" type="presOf" srcId="{42279E78-9F8D-4A7C-BE25-940DB08D0093}" destId="{0CF4C7EE-FC4E-4EA4-9094-330DC400C57A}" srcOrd="0" destOrd="1" presId="urn:microsoft.com/office/officeart/2005/8/layout/hProcess4"/>
    <dgm:cxn modelId="{E9D2C017-0962-4657-BF9C-6D0F33247565}" type="presOf" srcId="{38482BC9-50F4-4BC3-9432-517199199494}" destId="{8E16B6BF-9BF0-476F-BD31-93F4825DD734}" srcOrd="1" destOrd="0" presId="urn:microsoft.com/office/officeart/2005/8/layout/hProcess4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F66FEE26-A14C-43D0-B0C1-7807CBB9260E}" srcId="{A7C29CA7-D934-4B33-8EFB-838434BD8145}" destId="{42279E78-9F8D-4A7C-BE25-940DB08D0093}" srcOrd="1" destOrd="0" parTransId="{2E502DFD-4EA1-4818-A0CE-E0FADDFB68C4}" sibTransId="{B9BFABBD-CED4-4E71-93D6-73F023821FDD}"/>
    <dgm:cxn modelId="{54CD1333-1DE1-4EA2-8A43-F8F8F388ED50}" type="presOf" srcId="{89A75D91-E1AC-4D73-A918-D87B57F301E6}" destId="{C6940F1D-2365-40A6-8E09-B1FC60DBC91A}" srcOrd="0" destOrd="4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ABADE45B-8BA3-4B7D-AFA0-369064B8E2C6}" type="presOf" srcId="{3E11BD05-9B9D-437C-B9DD-28AA4E8B07D1}" destId="{852F2188-CE3B-46AF-BFB4-FF1A7E162340}" srcOrd="1" destOrd="3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1B2A9941-0EAE-46C3-BB30-8725F44F2A86}" srcId="{A7C29CA7-D934-4B33-8EFB-838434BD8145}" destId="{3E11BD05-9B9D-437C-B9DD-28AA4E8B07D1}" srcOrd="3" destOrd="0" parTransId="{9F1E4995-2796-4D72-BD1A-F803D58EB3C4}" sibTransId="{62532DEF-6615-4B97-A74B-F4E6EFA29A52}"/>
    <dgm:cxn modelId="{DB8CB447-82C8-4ADF-84B8-7A1AB243FCEC}" srcId="{A7C29CA7-D934-4B33-8EFB-838434BD8145}" destId="{BDCDA78F-9DB4-4451-AD8B-0AC7BC3D6380}" srcOrd="2" destOrd="0" parTransId="{C5334D0E-1DF1-4A47-A983-C90FF1BE927E}" sibTransId="{BAC2ECC3-420D-4F3C-BA64-8D2B7B62D5E3}"/>
    <dgm:cxn modelId="{42884F69-41E5-431D-9E3A-7A8D0EEC98E3}" type="presOf" srcId="{BDCDA78F-9DB4-4451-AD8B-0AC7BC3D6380}" destId="{852F2188-CE3B-46AF-BFB4-FF1A7E162340}" srcOrd="1" destOrd="2" presId="urn:microsoft.com/office/officeart/2005/8/layout/hProcess4"/>
    <dgm:cxn modelId="{DC99FF6A-6430-4EA1-919A-EA17D2740918}" type="presOf" srcId="{58FF00ED-CB8D-41C0-A766-3F1EFC803615}" destId="{C6940F1D-2365-40A6-8E09-B1FC60DBC91A}" srcOrd="0" destOrd="5" presId="urn:microsoft.com/office/officeart/2005/8/layout/hProcess4"/>
    <dgm:cxn modelId="{2BCDC34C-3BB2-4A7B-B0AB-88ADCAF2BD31}" type="presOf" srcId="{BDCDA78F-9DB4-4451-AD8B-0AC7BC3D6380}" destId="{0CF4C7EE-FC4E-4EA4-9094-330DC400C57A}" srcOrd="0" destOrd="2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ED6706D-13A5-4BE2-AE5E-FEBFC9062748}" srcId="{DA7A23BC-5393-4B4A-BD2B-B95D8E1BE1D0}" destId="{B4CB8317-7379-4ED4-B171-A378963F028C}" srcOrd="3" destOrd="0" parTransId="{36C11642-CD5A-4AC2-B1C2-F6161067A4AD}" sibTransId="{297D821F-F4D9-41D7-B0B7-019E87B853BF}"/>
    <dgm:cxn modelId="{877D584E-ECAC-432B-A10C-CFBC77B11F51}" type="presOf" srcId="{B4CB8317-7379-4ED4-B171-A378963F028C}" destId="{C6940F1D-2365-40A6-8E09-B1FC60DBC91A}" srcOrd="0" destOrd="3" presId="urn:microsoft.com/office/officeart/2005/8/layout/hProcess4"/>
    <dgm:cxn modelId="{441C136F-E3FE-49D9-B365-30C60A44434F}" type="presOf" srcId="{89A75D91-E1AC-4D73-A918-D87B57F301E6}" destId="{8E16B6BF-9BF0-476F-BD31-93F4825DD734}" srcOrd="1" destOrd="4" presId="urn:microsoft.com/office/officeart/2005/8/layout/hProcess4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981F8986-319C-4D3D-BBA4-CA67E1B632F8}" type="presOf" srcId="{B4CB8317-7379-4ED4-B171-A378963F028C}" destId="{8E16B6BF-9BF0-476F-BD31-93F4825DD734}" srcOrd="1" destOrd="3" presId="urn:microsoft.com/office/officeart/2005/8/layout/hProcess4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4B922397-1789-48F6-9609-1F8EEBA3B729}" srcId="{DA7A23BC-5393-4B4A-BD2B-B95D8E1BE1D0}" destId="{38482BC9-50F4-4BC3-9432-517199199494}" srcOrd="0" destOrd="0" parTransId="{43D4093F-6806-45F3-83EC-790568AEAD0A}" sibTransId="{19B63E38-4029-430E-983A-D10F0A392B0D}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7B5270A3-BB18-4514-9DD0-5192E6BBF4F5}" srcId="{DA7A23BC-5393-4B4A-BD2B-B95D8E1BE1D0}" destId="{89A75D91-E1AC-4D73-A918-D87B57F301E6}" srcOrd="4" destOrd="0" parTransId="{555E3B4C-BE3B-4B16-9F85-033AAEC6C438}" sibTransId="{E82682C0-DA83-4949-A640-6961C82BB053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A6CF57A8-23FF-4EE1-BAFE-D7F29AC9813A}" type="presOf" srcId="{3E11BD05-9B9D-437C-B9DD-28AA4E8B07D1}" destId="{0CF4C7EE-FC4E-4EA4-9094-330DC400C57A}" srcOrd="0" destOrd="3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1DDD03C6-CD0E-48D7-B44B-0FB2A1CC7439}" type="presOf" srcId="{38482BC9-50F4-4BC3-9432-517199199494}" destId="{C6940F1D-2365-40A6-8E09-B1FC60DBC91A}" srcOrd="0" destOrd="0" presId="urn:microsoft.com/office/officeart/2005/8/layout/hProcess4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0D4992E7-425E-41B0-9B54-8F38D8639443}" srcId="{DA7A23BC-5393-4B4A-BD2B-B95D8E1BE1D0}" destId="{58FF00ED-CB8D-41C0-A766-3F1EFC803615}" srcOrd="5" destOrd="0" parTransId="{78A7BA41-5530-494F-86F6-D4D516BE61A8}" sibTransId="{099D6AF2-3A2B-4EB7-A75B-FEC74278BDBE}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1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1. </a:t>
          </a:r>
          <a:r>
            <a:rPr lang="ko-KR" altLang="en-US" sz="1400" dirty="0"/>
            <a:t>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2.  </a:t>
          </a:r>
          <a:r>
            <a:rPr lang="ko-KR" altLang="en-US" sz="1400" dirty="0"/>
            <a:t>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3. </a:t>
          </a:r>
          <a:r>
            <a:rPr lang="ko-KR" altLang="en-US" sz="1400" dirty="0"/>
            <a:t>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4. </a:t>
          </a:r>
          <a:r>
            <a:rPr lang="ko-KR" altLang="en-US" sz="1400" dirty="0"/>
            <a:t>보유한 연료가 없을 시 구조 신호를 방출하거나 비컨 에서 대기하거나</a:t>
          </a:r>
          <a:r>
            <a:rPr lang="en-US" altLang="ko-KR" sz="1400" dirty="0"/>
            <a:t>, </a:t>
          </a:r>
          <a:r>
            <a:rPr lang="ko-KR" altLang="en-US" sz="1400" dirty="0"/>
            <a:t>비컨 내 행성에서 약탈을 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</dgm:pt>
  </dgm:ptLst>
  <dgm:cxnLst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</dgm:pt>
  </dgm:ptLst>
  <dgm:cxnLst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400" dirty="0"/>
            <a:t>우주선의 구성 요소</a:t>
          </a:r>
          <a:endParaRPr lang="en-US" altLang="ko-KR" sz="1400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내구도와 보호막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승무원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방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시설</a:t>
          </a:r>
          <a:endParaRPr lang="en-US" altLang="ko-KR" sz="1400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400" dirty="0"/>
            <a:t>사이드 뷰로 시점이 고정된다</a:t>
          </a:r>
          <a:r>
            <a:rPr lang="en-US" altLang="ko-KR" sz="1400" dirty="0"/>
            <a:t>.</a:t>
          </a:r>
        </a:p>
        <a:p>
          <a:pPr latinLnBrk="1">
            <a:buFont typeface="Arial" panose="020B0604020202020204" pitchFamily="34" charset="0"/>
            <a:buChar char="•"/>
          </a:pPr>
          <a:endParaRPr lang="en-US" altLang="ko-KR" sz="1400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sz="1400" dirty="0"/>
            <a:t>시설은 함선 내 특정한 방에 위치한다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특정한 시설을 관리할 수 있으며 이것으로 해당 시설의 효율이 상승한다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게임 중의 무기 사용</a:t>
          </a:r>
          <a:r>
            <a:rPr lang="en-US" altLang="ko-KR" sz="1400" dirty="0"/>
            <a:t>, </a:t>
          </a:r>
          <a:r>
            <a:rPr lang="ko-KR" altLang="en-US" sz="1400" dirty="0"/>
            <a:t>공간 이동</a:t>
          </a:r>
          <a:r>
            <a:rPr lang="en-US" altLang="ko-KR" sz="1400" dirty="0"/>
            <a:t>, </a:t>
          </a:r>
          <a:r>
            <a:rPr lang="ko-KR" altLang="en-US" sz="1400" dirty="0"/>
            <a:t>승무원 유지 비용은 공짜가 아니다</a:t>
          </a:r>
          <a:r>
            <a:rPr lang="en-US" altLang="ko-KR" sz="1400" dirty="0"/>
            <a:t>. </a:t>
          </a:r>
          <a:r>
            <a:rPr lang="ko-KR" altLang="en-US" sz="1400" dirty="0"/>
            <a:t>이를 위해 다음의 자원들이 필요하다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연료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금속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식량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brightnessContrast bright="41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함선은 방으로 나뉘어 있다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  <a:r>
            <a:rPr lang="en-US" altLang="ko-KR" dirty="0"/>
            <a:t>, </a:t>
          </a:r>
          <a:r>
            <a:rPr lang="ko-KR" altLang="en-US" dirty="0"/>
            <a:t>강화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함선의 시설들은 일부를 제외하면 모두 판매 및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강화는 돈을 들여서 하는 것과 시간을 들여서 하는 것이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시간을 들여서 하는 경우 한번 공간 이동 시 카운터가 증가하며</a:t>
          </a:r>
          <a:r>
            <a:rPr lang="en-US" altLang="ko-KR" sz="1400" dirty="0"/>
            <a:t>, </a:t>
          </a:r>
          <a:r>
            <a:rPr lang="ko-KR" altLang="en-US" sz="1400" dirty="0"/>
            <a:t>일정 카운터 도달 시 강화 </a:t>
          </a:r>
          <a:r>
            <a:rPr lang="en-US" altLang="ko-KR" sz="1400" dirty="0"/>
            <a:t>/ </a:t>
          </a:r>
          <a:r>
            <a:rPr lang="ko-KR" altLang="en-US" sz="1400" dirty="0"/>
            <a:t>연구가 완료된다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  <a:r>
            <a:rPr lang="en-US" altLang="ko-KR" dirty="0"/>
            <a:t>, </a:t>
          </a:r>
          <a:r>
            <a:rPr lang="ko-KR" altLang="en-US" dirty="0"/>
            <a:t>강화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시설의 종류는 다음과 같다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조타실</a:t>
          </a:r>
          <a:br>
            <a:rPr lang="en-US" altLang="ko-KR" sz="1400" dirty="0"/>
          </a:br>
          <a:r>
            <a:rPr lang="ko-KR" altLang="en-US" sz="1400" dirty="0"/>
            <a:t>무기 관제소</a:t>
          </a:r>
          <a:br>
            <a:rPr lang="en-US" altLang="ko-KR" sz="1400" dirty="0"/>
          </a:br>
          <a:r>
            <a:rPr lang="ko-KR" altLang="en-US" sz="1400" dirty="0"/>
            <a:t>보호막 관제소</a:t>
          </a:r>
          <a:br>
            <a:rPr lang="en-US" altLang="ko-KR" sz="1400" dirty="0"/>
          </a:br>
          <a:r>
            <a:rPr lang="ko-KR" altLang="en-US" sz="1400" dirty="0"/>
            <a:t>엔진</a:t>
          </a:r>
          <a:br>
            <a:rPr lang="en-US" altLang="ko-KR" sz="1400" dirty="0"/>
          </a:br>
          <a:r>
            <a:rPr lang="ko-KR" altLang="en-US" sz="1400" dirty="0"/>
            <a:t>의무실</a:t>
          </a:r>
          <a:br>
            <a:rPr lang="en-US" altLang="ko-KR" sz="1400" dirty="0"/>
          </a:br>
          <a:r>
            <a:rPr lang="ko-KR" altLang="en-US" sz="1400" dirty="0" err="1"/>
            <a:t>스텔스</a:t>
          </a:r>
          <a:r>
            <a:rPr lang="ko-KR" altLang="en-US" sz="1400" dirty="0"/>
            <a:t> 관제소</a:t>
          </a:r>
          <a:br>
            <a:rPr lang="en-US" altLang="ko-KR" sz="1400" dirty="0"/>
          </a:br>
          <a:r>
            <a:rPr lang="ko-KR" altLang="en-US" sz="1400" dirty="0"/>
            <a:t>드론 관제소</a:t>
          </a:r>
          <a:br>
            <a:rPr lang="en-US" altLang="ko-KR" sz="1400" dirty="0"/>
          </a:br>
          <a:r>
            <a:rPr lang="ko-KR" altLang="en-US" sz="1400" dirty="0"/>
            <a:t>자원 창고</a:t>
          </a:r>
          <a:br>
            <a:rPr lang="en-US" altLang="ko-KR" sz="1400" dirty="0"/>
          </a:br>
          <a:endParaRPr lang="en-US" altLang="ko-KR" sz="1400" dirty="0"/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en-US" altLang="ko-KR" sz="1600" kern="1200" dirty="0">
              <a:effectLst/>
              <a:latin typeface="+mn-ea"/>
              <a:ea typeface="+mn-ea"/>
            </a:rPr>
            <a:t>NPC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1. </a:t>
          </a:r>
          <a:r>
            <a:rPr lang="ko-KR" altLang="en-US" sz="1400" kern="1200" dirty="0"/>
            <a:t>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2.  </a:t>
          </a:r>
          <a:r>
            <a:rPr lang="ko-KR" altLang="en-US" sz="1400" kern="1200" dirty="0"/>
            <a:t>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3. </a:t>
          </a:r>
          <a:r>
            <a:rPr lang="ko-KR" altLang="en-US" sz="1400" kern="1200" dirty="0"/>
            <a:t>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4. </a:t>
          </a:r>
          <a:r>
            <a:rPr lang="ko-KR" altLang="en-US" sz="1400" kern="1200" dirty="0"/>
            <a:t>보유한 연료가 없을 시 구조 신호를 방출하거나 비컨 에서 대기하거나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비컨 내 행성에서 약탈을 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지역</a:t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9489"/>
        <a:ext cx="2414587" cy="965834"/>
      </dsp:txXfrm>
    </dsp:sp>
    <dsp:sp modelId="{418976B2-EA5B-4EAA-A2C3-DDE99796E37A}">
      <dsp:nvSpPr>
        <dsp:cNvPr id="0" name=""/>
        <dsp:cNvSpPr/>
      </dsp:nvSpPr>
      <dsp:spPr>
        <a:xfrm>
          <a:off x="2476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975323"/>
        <a:ext cx="2414587" cy="1800720"/>
      </dsp:txXfrm>
    </dsp:sp>
    <dsp:sp modelId="{656C3BC4-320D-4D2E-B892-8E3F99447003}">
      <dsp:nvSpPr>
        <dsp:cNvPr id="0" name=""/>
        <dsp:cNvSpPr/>
      </dsp:nvSpPr>
      <dsp:spPr>
        <a:xfrm>
          <a:off x="275510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9489"/>
        <a:ext cx="2414587" cy="965834"/>
      </dsp:txXfrm>
    </dsp:sp>
    <dsp:sp modelId="{338BD713-B272-4931-ACE2-E02BD3037204}">
      <dsp:nvSpPr>
        <dsp:cNvPr id="0" name=""/>
        <dsp:cNvSpPr/>
      </dsp:nvSpPr>
      <dsp:spPr>
        <a:xfrm>
          <a:off x="275510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975323"/>
        <a:ext cx="2414587" cy="1800720"/>
      </dsp:txXfrm>
    </dsp:sp>
    <dsp:sp modelId="{8C2FA9EA-B319-4056-BF0D-168C20BC54A4}">
      <dsp:nvSpPr>
        <dsp:cNvPr id="0" name=""/>
        <dsp:cNvSpPr/>
      </dsp:nvSpPr>
      <dsp:spPr>
        <a:xfrm>
          <a:off x="550773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9489"/>
        <a:ext cx="2414587" cy="965834"/>
      </dsp:txXfrm>
    </dsp:sp>
    <dsp:sp modelId="{3B0A7F5E-F186-4FDD-8626-03EB7E0C45E5}">
      <dsp:nvSpPr>
        <dsp:cNvPr id="0" name=""/>
        <dsp:cNvSpPr/>
      </dsp:nvSpPr>
      <dsp:spPr>
        <a:xfrm>
          <a:off x="550773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sp:txBody>
      <dsp:txXfrm>
        <a:off x="5507735" y="975323"/>
        <a:ext cx="2414587" cy="1800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외계</a:t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우주선의 구성 요소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내구도와 보호막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승무원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방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시설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사이드 뷰로 시점이 고정된다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시설은 함선 내 특정한 방에 위치한다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특정한 시설을 관리할 수 있으며 이것으로 해당 시설의 효율이 상승한다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brightnessContrast bright="41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게임 중의 무기 사용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공간 이동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 유지 비용은 공짜가 아니다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이를 위해 다음의 자원들이 필요하다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연료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금속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식량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함선은 방으로 나뉘어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이 시설들은 비용과 시간을 들여서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강화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함선의 시설들은 일부를 제외하면 모두 판매 및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강화는 돈을 들여서 하는 것과 시간을 들여서 하는 것이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시간을 들여서 하는 경우 한번 공간 이동 시 카운터가 증가하며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일정 카운터 도달 시 강화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연구가 완료된다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강화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시설의 종류는 다음과 같다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조타실</a:t>
          </a:r>
          <a:br>
            <a:rPr lang="en-US" altLang="ko-KR" sz="1400" kern="1200" dirty="0"/>
          </a:br>
          <a:r>
            <a:rPr lang="ko-KR" altLang="en-US" sz="1400" kern="1200" dirty="0"/>
            <a:t>무기 관제소</a:t>
          </a:r>
          <a:br>
            <a:rPr lang="en-US" altLang="ko-KR" sz="1400" kern="1200" dirty="0"/>
          </a:br>
          <a:r>
            <a:rPr lang="ko-KR" altLang="en-US" sz="1400" kern="1200" dirty="0"/>
            <a:t>보호막 관제소</a:t>
          </a:r>
          <a:br>
            <a:rPr lang="en-US" altLang="ko-KR" sz="1400" kern="1200" dirty="0"/>
          </a:br>
          <a:r>
            <a:rPr lang="ko-KR" altLang="en-US" sz="1400" kern="1200" dirty="0"/>
            <a:t>엔진</a:t>
          </a:r>
          <a:br>
            <a:rPr lang="en-US" altLang="ko-KR" sz="1400" kern="1200" dirty="0"/>
          </a:br>
          <a:r>
            <a:rPr lang="ko-KR" altLang="en-US" sz="1400" kern="1200" dirty="0"/>
            <a:t>의무실</a:t>
          </a:r>
          <a:br>
            <a:rPr lang="en-US" altLang="ko-KR" sz="1400" kern="1200" dirty="0"/>
          </a:br>
          <a:r>
            <a:rPr lang="ko-KR" altLang="en-US" sz="1400" kern="1200" dirty="0" err="1"/>
            <a:t>스텔스</a:t>
          </a:r>
          <a:r>
            <a:rPr lang="ko-KR" altLang="en-US" sz="1400" kern="1200" dirty="0"/>
            <a:t> 관제소</a:t>
          </a:r>
          <a:br>
            <a:rPr lang="en-US" altLang="ko-KR" sz="1400" kern="1200" dirty="0"/>
          </a:br>
          <a:r>
            <a:rPr lang="ko-KR" altLang="en-US" sz="1400" kern="1200" dirty="0"/>
            <a:t>드론 관제소</a:t>
          </a:r>
          <a:br>
            <a:rPr lang="en-US" altLang="ko-KR" sz="1400" kern="1200" dirty="0"/>
          </a:br>
          <a:r>
            <a:rPr lang="ko-KR" altLang="en-US" sz="1400" kern="1200" dirty="0"/>
            <a:t>자원 창고</a:t>
          </a:r>
          <a:br>
            <a:rPr lang="en-US" altLang="ko-KR" sz="1400" kern="1200" dirty="0"/>
          </a:br>
          <a:endParaRPr lang="en-US" altLang="ko-KR" sz="1400" kern="1200" dirty="0"/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17052255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39195921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5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603644686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3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1416942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B026BCE-04F4-47BB-84F2-B391E0F3C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6" y="4612953"/>
            <a:ext cx="1178247" cy="117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344334"/>
            <a:ext cx="3680885" cy="2336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강화 현황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362331"/>
            <a:ext cx="3680885" cy="2586732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:a16="http://schemas.microsoft.com/office/drawing/2014/main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이브 온라인의 플랫폼</a:t>
            </a:r>
            <a:r>
              <a:rPr lang="en-US" altLang="ko-KR" dirty="0"/>
              <a:t>, </a:t>
            </a:r>
            <a:r>
              <a:rPr lang="ko-KR" altLang="en-US" dirty="0"/>
              <a:t>사양</a:t>
            </a:r>
            <a:r>
              <a:rPr lang="en-US" altLang="ko-KR" dirty="0"/>
              <a:t>. </a:t>
            </a:r>
            <a:r>
              <a:rPr lang="ko-KR" altLang="en-US" dirty="0"/>
              <a:t>권장 </a:t>
            </a:r>
            <a:r>
              <a:rPr lang="en-US" altLang="ko-KR" dirty="0"/>
              <a:t>/ </a:t>
            </a:r>
            <a:r>
              <a:rPr lang="ko-KR" altLang="en-US" dirty="0"/>
              <a:t>최소 둘 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20228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NPC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우주의 구역 구분에 대한 설명 설명</a:t>
            </a:r>
            <a:endParaRPr lang="en-US" altLang="ko-KR" dirty="0"/>
          </a:p>
          <a:p>
            <a:r>
              <a:rPr lang="ko-KR" altLang="en-US" dirty="0"/>
              <a:t>퀘스트에 대한 개요</a:t>
            </a:r>
            <a:r>
              <a:rPr lang="en-US" altLang="ko-KR" dirty="0"/>
              <a:t>, </a:t>
            </a:r>
            <a:r>
              <a:rPr lang="ko-KR" altLang="en-US" dirty="0"/>
              <a:t>퀘스트의 종류</a:t>
            </a:r>
            <a:r>
              <a:rPr lang="en-US" altLang="ko-KR" dirty="0"/>
              <a:t>, </a:t>
            </a:r>
            <a:r>
              <a:rPr lang="ko-KR" altLang="en-US" dirty="0"/>
              <a:t>게임의 목표 제시</a:t>
            </a:r>
            <a:endParaRPr lang="en-US" altLang="ko-KR" dirty="0"/>
          </a:p>
          <a:p>
            <a:r>
              <a:rPr lang="ko-KR" altLang="en-US" dirty="0"/>
              <a:t>항해  중 무슨 상황이 일어나나</a:t>
            </a:r>
            <a:r>
              <a:rPr lang="en-US" altLang="ko-KR" dirty="0"/>
              <a:t>, </a:t>
            </a:r>
            <a:r>
              <a:rPr lang="ko-KR" altLang="en-US" dirty="0"/>
              <a:t>이벤트의 종류 간단히</a:t>
            </a:r>
            <a:endParaRPr lang="en-US" altLang="ko-KR" dirty="0"/>
          </a:p>
          <a:p>
            <a:r>
              <a:rPr lang="ko-KR" altLang="en-US" dirty="0"/>
              <a:t>전투는  왜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일어나고 결과가 어떻게 되는가</a:t>
            </a:r>
            <a:endParaRPr lang="en-US" altLang="ko-KR" dirty="0"/>
          </a:p>
          <a:p>
            <a:r>
              <a:rPr lang="ko-KR" altLang="en-US" dirty="0"/>
              <a:t>교역은 어떻게 왜 하나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78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설명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종류</a:t>
            </a:r>
            <a:endParaRPr lang="en-US" altLang="ko-KR" dirty="0"/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행성의 종류와 그에 따른 이벤트 종류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등장하는 적의 종류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8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/>
              <a:t>등장하는 모든 적의 종류</a:t>
            </a:r>
            <a:endParaRPr lang="en-US" altLang="ko-KR" dirty="0"/>
          </a:p>
          <a:p>
            <a:r>
              <a:rPr lang="ko-KR" altLang="en-US" dirty="0"/>
              <a:t>전투의 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영향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868501518"/>
              </p:ext>
            </p:extLst>
          </p:nvPr>
        </p:nvGraphicFramePr>
        <p:xfrm>
          <a:off x="736601" y="2819400"/>
          <a:ext cx="7924799" cy="278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177706904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347435572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69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21309096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 환경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1061</TotalTime>
  <Words>1254</Words>
  <Application>Microsoft Office PowerPoint</Application>
  <PresentationFormat>와이드스크린</PresentationFormat>
  <Paragraphs>490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-윤고딕310</vt:lpstr>
      <vt:lpstr>-윤고딕320</vt:lpstr>
      <vt:lpstr>Arial</vt:lpstr>
      <vt:lpstr>Continuum Light</vt:lpstr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시스템Ⅰ</vt:lpstr>
      <vt:lpstr> 시스템Ⅱ</vt:lpstr>
      <vt:lpstr> 시스템ⅳ</vt:lpstr>
      <vt:lpstr> 시스템ⅳ</vt:lpstr>
      <vt:lpstr> 시스템ⅲ</vt:lpstr>
      <vt:lpstr>인터페이스 (1)</vt:lpstr>
      <vt:lpstr>인터페이스 (2)</vt:lpstr>
      <vt:lpstr>인터페이스 (3)</vt:lpstr>
      <vt:lpstr>인터페이스 (4)</vt:lpstr>
      <vt:lpstr> 조작</vt:lpstr>
      <vt:lpstr> 사양</vt:lpstr>
      <vt:lpstr>2 게임</vt:lpstr>
      <vt:lpstr> 진행 개요</vt:lpstr>
      <vt:lpstr> 진행 개요</vt:lpstr>
      <vt:lpstr> 진행 개요</vt:lpstr>
      <vt:lpstr> 항해</vt:lpstr>
      <vt:lpstr> 행성</vt:lpstr>
      <vt:lpstr> NPC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 J</cp:lastModifiedBy>
  <cp:revision>76</cp:revision>
  <dcterms:created xsi:type="dcterms:W3CDTF">2017-11-29T02:45:16Z</dcterms:created>
  <dcterms:modified xsi:type="dcterms:W3CDTF">2017-12-06T07:25:28Z</dcterms:modified>
</cp:coreProperties>
</file>