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30"/>
  </p:notesMasterIdLst>
  <p:handoutMasterIdLst>
    <p:handoutMasterId r:id="rId31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82" r:id="rId21"/>
    <p:sldId id="260" r:id="rId22"/>
    <p:sldId id="281" r:id="rId23"/>
    <p:sldId id="261" r:id="rId24"/>
    <p:sldId id="269" r:id="rId25"/>
    <p:sldId id="271" r:id="rId26"/>
    <p:sldId id="272" r:id="rId27"/>
    <p:sldId id="273" r:id="rId28"/>
    <p:sldId id="263" r:id="rId29"/>
  </p:sldIdLst>
  <p:sldSz cx="12192000" cy="6858000"/>
  <p:notesSz cx="9144000" cy="6858000"/>
  <p:embeddedFontLst>
    <p:embeddedFont>
      <p:font typeface="-윤고딕320" panose="02030504000101010101" pitchFamily="18" charset="-127"/>
      <p:regular r:id="rId32"/>
    </p:embeddedFont>
    <p:embeddedFont>
      <p:font typeface="-윤고딕310" panose="02030504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ontinuum Light" panose="00000400000000000000" pitchFamily="2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전투는 실시간으로 진행된다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언제든지 전투 중에 일시 정지 하여 턴 제 게임처럼 진행할 수도 있다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플레이어와 적의 무기는 메커니즘이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무기의 종류 역시 거의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플레이어는 함선의 디자인과 종족 별 특수 시설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장비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무기를 제외하면 모두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똑같은 시스템을 사용한다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8829"/>
              </p:ext>
            </p:extLst>
          </p:nvPr>
        </p:nvGraphicFramePr>
        <p:xfrm>
          <a:off x="438152" y="1209668"/>
          <a:ext cx="11296647" cy="501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3548"/>
                <a:gridCol w="7715250"/>
                <a:gridCol w="1847849"/>
              </a:tblGrid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태양계 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구역은 한 점으로 표현된다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 점은 </a:t>
                      </a:r>
                      <a:r>
                        <a:rPr lang="en-US" altLang="ko-KR" sz="1600" dirty="0" smtClean="0"/>
                        <a:t>Beacon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으로 불린다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이 점이 모여 하나의 태양계를 나타낸다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한 태양계를 모두 탐험하면 다음 태양계로 이동할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dirty="0" smtClean="0"/>
                        <a:t>플레이어는 일종의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안전구역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언제든지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적과 같은 위협이 있는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위험구역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일정 시간의 엔진 설비 충전 이후에 공간 이동을 시도할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공간 이동 시 연료 소모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한 태양계는 하나의 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선 지도로 표현된다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선원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정의 함선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함선에는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보호막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가용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무기와 장비</a:t>
                      </a:r>
                      <a:r>
                        <a:rPr lang="ko-KR" altLang="en-US" sz="1600" baseline="0" dirty="0" smtClean="0"/>
                        <a:t> 등 설비를 장착할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각 설비는 사용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함선의 설비는 물론이고 함선도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선원 역시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숙련도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전투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설비 관리 능력 등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을 갖고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설비를 관제하고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수리할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보호막은 설비 필요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무역은 물물교환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화폐거래 가능</a:t>
                      </a:r>
                      <a:endParaRPr lang="en-US" altLang="ko-K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도전과제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퀘스트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게임의 목표 설정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완료 시 보상 지급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도전 과제에는 단순 수치 달성 뿐만 아니라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상황 조성 같은 종류도 존재한다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 시 팝업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무기는 함선 설비의 일종이다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공격 기능을 제외하면 함선의 설비와 같은 취급이다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적선 내 순간이동 설비가 있어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침입자와 싸우거나 역으로 침입할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외계인 마다 약간 다른 무기를 들고 온다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함선의 내구도가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 되면 파괴됨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NPC</a:t>
                      </a:r>
                      <a:r>
                        <a:rPr lang="ko-KR" altLang="en-US" dirty="0" smtClean="0"/>
                        <a:t> 상호작용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NPC, </a:t>
                      </a:r>
                      <a:r>
                        <a:rPr lang="ko-KR" altLang="en-US" sz="1600" dirty="0" smtClean="0"/>
                        <a:t>플레이어와 </a:t>
                      </a:r>
                      <a:r>
                        <a:rPr lang="en-US" altLang="ko-KR" sz="1600" dirty="0" smtClean="0"/>
                        <a:t>NPC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 서로 상호작용한다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플레이어가 한번 공간 이동 할 때마다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그리고 퀘스트와 이벤트 완료 이후에 세계관에 영향을 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이벤트 후 변동하는 숨겨진 수치 존재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7263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575"/>
                <a:gridCol w="92773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1647</Words>
  <Application>Microsoft Office PowerPoint</Application>
  <PresentationFormat>사용자 지정</PresentationFormat>
  <Paragraphs>360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-윤고딕320</vt:lpstr>
      <vt:lpstr>나눔스퀘어 Light</vt:lpstr>
      <vt:lpstr>-윤고딕310</vt:lpstr>
      <vt:lpstr>맑은 고딕</vt:lpstr>
      <vt:lpstr>Continuum Light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126</cp:revision>
  <dcterms:created xsi:type="dcterms:W3CDTF">2017-05-21T13:44:12Z</dcterms:created>
  <dcterms:modified xsi:type="dcterms:W3CDTF">2017-11-02T07:39:45Z</dcterms:modified>
</cp:coreProperties>
</file>