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1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7" r:id="rId5"/>
    <p:sldId id="266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Jacinto Sans" panose="00000400000000000000" pitchFamily="2" charset="0"/>
      <p:regular r:id="rId11"/>
    </p:embeddedFont>
    <p:embeddedFont>
      <p:font typeface="Impact" panose="020B0806030902050204" pitchFamily="34" charset="0"/>
      <p:regular r:id="rId12"/>
    </p:embeddedFont>
    <p:embeddedFont>
      <p:font typeface="-윤고딕320" panose="02030504000101010101" pitchFamily="18" charset="-127"/>
      <p:regular r:id="rId13"/>
    </p:embeddedFont>
    <p:embeddedFont>
      <p:font typeface="나눔고딕 ExtraBold" panose="020D0904000000000000" pitchFamily="50" charset="-127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85F395-FC3A-44BA-A86C-5B18D0C75EE5}">
          <p14:sldIdLst>
            <p14:sldId id="256"/>
            <p14:sldId id="257"/>
            <p14:sldId id="259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8" autoAdjust="0"/>
  </p:normalViewPr>
  <p:slideViewPr>
    <p:cSldViewPr>
      <p:cViewPr varScale="1">
        <p:scale>
          <a:sx n="80" d="100"/>
          <a:sy n="80" d="100"/>
        </p:scale>
        <p:origin x="114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4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E6AF9-BCE9-4DFB-A515-A45A90F9433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7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008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76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6687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491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84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785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3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1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4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0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-35914" y="1913811"/>
            <a:ext cx="777240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21379547"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24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발표 </a:t>
            </a:r>
            <a:r>
              <a:rPr lang="en-US" altLang="ko-KR" sz="24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4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4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4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72231"/>
            <a:ext cx="7797662" cy="1151965"/>
          </a:xfrm>
        </p:spPr>
        <p:txBody>
          <a:bodyPr anchor="t"/>
          <a:lstStyle/>
          <a:p>
            <a:pPr algn="ctr"/>
            <a:r>
              <a:rPr lang="ko-KR" altLang="en-US" sz="4000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사람들을 피해 도망 다니는 뱀파이어의 여정을 그린 게임</a:t>
            </a:r>
            <a:b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중력이 존재하는 플랫폼 게임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14120-335B-41E1-9929-6EB9A6A91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026398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D9605FE-C92E-49F6-BD6A-D41726E66C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5737"/>
              </p:ext>
            </p:extLst>
          </p:nvPr>
        </p:nvGraphicFramePr>
        <p:xfrm>
          <a:off x="337189" y="1149231"/>
          <a:ext cx="8150353" cy="43532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12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829930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672411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289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2366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리소스 수집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 리소스 수집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필요한 객체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23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리소스 수집 완료하였다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03897"/>
                  </a:ext>
                </a:extLst>
              </a:tr>
              <a:tr h="2366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중력과 충돌</a:t>
                      </a:r>
                      <a:br>
                        <a:rPr lang="en-US" altLang="ko-KR" sz="105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</a:br>
                      <a:r>
                        <a:rPr lang="ko-KR" altLang="en-US" sz="105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en-US" altLang="ko-KR" sz="1050" b="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중력의 구현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블록과 객체의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23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97806"/>
                  </a:ext>
                </a:extLst>
              </a:tr>
              <a:tr h="42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플레이어</a:t>
                      </a:r>
                      <a:br>
                        <a:rPr lang="en-US" altLang="ko-KR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</a:br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객체</a:t>
                      </a:r>
                      <a:endParaRPr lang="en-US" altLang="ko-KR" sz="1300" b="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 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스테이지에 따라 아이템을 획득하여 능력을 해금할 수 있다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2366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와</a:t>
                      </a:r>
                      <a:endParaRPr lang="en-US" altLang="ko-KR" sz="1300" b="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상호작용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객체끼리 상호 작용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대기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좌우 이동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추격의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23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모든 객체와 인공지능이 구현되었다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19248"/>
                  </a:ext>
                </a:extLst>
              </a:tr>
              <a:tr h="2366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지형 생성</a:t>
                      </a:r>
                      <a:r>
                        <a:rPr lang="en-US" altLang="ko-KR" sz="12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테마 작업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테마 종류 별 맵 생성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 배치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116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(70%)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다양한 테마를 넣고 싶었으나 시간 상 단순한 스테이지 형식으로 할 수 밖에 없었다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13252"/>
                  </a:ext>
                </a:extLst>
              </a:tr>
              <a:tr h="23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2366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인터페이스</a:t>
                      </a:r>
                      <a:endParaRPr lang="en-US" altLang="ko-KR" sz="1100" b="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시작 로고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메인 메뉴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메시지 창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일시 정지 메뉴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오버 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 완료 메뉴</a:t>
                      </a:r>
                      <a:endParaRPr lang="en-US" altLang="ko-KR" sz="12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276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유저 인터페이스는 모두 완성되었다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752169"/>
                  </a:ext>
                </a:extLst>
              </a:tr>
              <a:tr h="3944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점검 및</a:t>
                      </a:r>
                      <a:endParaRPr lang="en-US" altLang="ko-KR" sz="1300" b="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버그 수정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  <a:r>
                        <a:rPr lang="en-US" altLang="ko-KR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빌드 등의 마무리 작업</a:t>
                      </a:r>
                      <a:endParaRPr lang="en-US" altLang="ko-KR" sz="12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  <a:tr h="236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모든 스테이지는 클리어가 가능하다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altLang="en-US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빌드 시 제대로 작동한다</a:t>
                      </a:r>
                      <a:r>
                        <a:rPr lang="en-US" altLang="ko-KR" sz="1200" b="1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80893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7823F2CE-9D28-42D4-9B42-DCDFE891E245}"/>
              </a:ext>
            </a:extLst>
          </p:cNvPr>
          <p:cNvSpPr txBox="1">
            <a:spLocks/>
          </p:cNvSpPr>
          <p:nvPr/>
        </p:nvSpPr>
        <p:spPr>
          <a:xfrm>
            <a:off x="514351" y="37223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4EB75-8CA4-4C14-9938-8B2CEF4CD5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잘 됐다고 생각하는 점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꼽아보자면 물리 시스템의 구현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플레이어와 인공지능의 구현입니다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만든다는 말을 듣고 바로 충돌이랑 중력부터 구현해봤는데 그럼에도 최근까지도 계속 개발했던 부분입니다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플레이어는 하드 코딩 돼있긴 하지만 어차피 하나이므로 상관 없을 것 같아서 기능을 이것저것 집어 넣었습니다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잘 안된 점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테마 구현과 적 구현이 아쉽습니다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사실 기말 시험이 다 끝나고 일주일 반정도 시간이 있어서 스테이지 정도는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tiled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여유롭게 만들 수 있다고 생각했는데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생각보다 빡빡한 시간이었습니다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80727-24A1-48C7-A07A-F982C0D0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24D4DB4-A5CC-4FEC-8213-9B66EDB3C2C6}"/>
              </a:ext>
            </a:extLst>
          </p:cNvPr>
          <p:cNvSpPr txBox="1">
            <a:spLocks/>
          </p:cNvSpPr>
          <p:nvPr/>
        </p:nvSpPr>
        <p:spPr>
          <a:xfrm>
            <a:off x="514351" y="37223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140972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A486B-B827-49A9-B1F2-2CF5FEB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F205-5B57-4522-8507-029256A11B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400" dirty="0">
              <a:solidFill>
                <a:srgbClr val="336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C2750A-C697-4C85-952B-446740EB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6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2864</TotalTime>
  <Words>256</Words>
  <Application>Microsoft Office PowerPoint</Application>
  <PresentationFormat>화면 슬라이드 쇼(4:3)</PresentationFormat>
  <Paragraphs>49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Jacinto Sans</vt:lpstr>
      <vt:lpstr>Impact</vt:lpstr>
      <vt:lpstr>-윤고딕320</vt:lpstr>
      <vt:lpstr>나눔고딕 ExtraBold</vt:lpstr>
      <vt:lpstr>주요 이벤트</vt:lpstr>
      <vt:lpstr>Vampire Exodus</vt:lpstr>
      <vt:lpstr>게임 컨셉트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122</cp:revision>
  <dcterms:created xsi:type="dcterms:W3CDTF">2017-10-23T01:34:40Z</dcterms:created>
  <dcterms:modified xsi:type="dcterms:W3CDTF">2017-12-25T20:38:20Z</dcterms:modified>
</cp:coreProperties>
</file>