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2" r:id="rId5"/>
    <p:sldId id="259" r:id="rId6"/>
    <p:sldId id="263" r:id="rId7"/>
    <p:sldId id="265" r:id="rId8"/>
    <p:sldId id="268" r:id="rId9"/>
    <p:sldId id="267" r:id="rId10"/>
    <p:sldId id="270" r:id="rId11"/>
    <p:sldId id="269" r:id="rId12"/>
  </p:sldIdLst>
  <p:sldSz cx="9144000" cy="6858000" type="screen4x3"/>
  <p:notesSz cx="6858000" cy="9144000"/>
  <p:embeddedFontLst>
    <p:embeddedFont>
      <p:font typeface="Rage Italic" panose="03070502040507070304" pitchFamily="66" charset="0"/>
      <p:regular r:id="rId15"/>
    </p:embeddedFont>
    <p:embeddedFont>
      <p:font typeface="Constantia" panose="02030602050306030303" pitchFamily="18" charset="0"/>
      <p:regular r:id="rId16"/>
      <p:bold r:id="rId17"/>
      <p:italic r:id="rId18"/>
      <p:boldItalic r:id="rId19"/>
    </p:embeddedFont>
    <p:embeddedFont>
      <p:font typeface="-윤고딕320" panose="02030504000101010101" pitchFamily="18" charset="-127"/>
      <p:regular r:id="rId20"/>
    </p:embeddedFont>
    <p:embeddedFont>
      <p:font typeface="Brush Script MT" panose="03060802040406070304" pitchFamily="66" charset="0"/>
      <p:italic r:id="rId21"/>
    </p:embeddedFont>
    <p:embeddedFont>
      <p:font typeface="-윤고딕310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Franklin Gothic Book" panose="020B0503020102020204" pitchFamily="34" charset="0"/>
      <p:regular r:id="rId25"/>
      <p:italic r:id="rId26"/>
    </p:embeddedFont>
    <p:embeddedFont>
      <p:font typeface="HY신명조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023" y="62068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일정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73505"/>
              </p:ext>
            </p:extLst>
          </p:nvPr>
        </p:nvGraphicFramePr>
        <p:xfrm>
          <a:off x="755576" y="1340768"/>
          <a:ext cx="7634432" cy="4437878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20080"/>
                <a:gridCol w="1698068"/>
                <a:gridCol w="5216284"/>
              </a:tblGrid>
              <a:tr h="426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222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7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5187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자체 평가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어느 중세의 흡혈귀가 되어 인간들로부터 도망쳐야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무언가 화려한 것을 보여주기 보다는 스토리에 집중할 수 있게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일반적인 방향키 조합으로 조작한다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러닝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를 많이 참고할 생각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모바일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모뉴먼트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같이 정적인 진행이지만 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94940"/>
              </p:ext>
            </p:extLst>
          </p:nvPr>
        </p:nvGraphicFramePr>
        <p:xfrm>
          <a:off x="808508" y="1844822"/>
          <a:ext cx="7562424" cy="405184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006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오랜 시간 고된 일로 약해져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창만 띄워도 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.).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몇몇 스테이지에서는 해가 뜨는 것으로 시간 제한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은 시간이 지나면 밤에서 동이 튼다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있으나 스테이지는 별 차이 없음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520303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35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시간을 단축하기 위해 다른 곳에서 도트 그래픽을 구해오는 쪽으로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주로 스펠런키와 동굴 이야기에서 따온다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그래픽 종류 다양화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360</TotalTime>
  <Words>542</Words>
  <Application>Microsoft Office PowerPoint</Application>
  <PresentationFormat>화면 슬라이드 쇼(4:3)</PresentationFormat>
  <Paragraphs>118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Rage Italic</vt:lpstr>
      <vt:lpstr>Constantia</vt:lpstr>
      <vt:lpstr>-윤고딕320</vt:lpstr>
      <vt:lpstr>Brush Script MT</vt:lpstr>
      <vt:lpstr>-윤고딕310</vt:lpstr>
      <vt:lpstr>맑은 고딕</vt:lpstr>
      <vt:lpstr>Franklin Gothic Book</vt:lpstr>
      <vt:lpstr>HY신명조</vt:lpstr>
      <vt:lpstr>압정</vt:lpstr>
      <vt:lpstr>2D 게임 프로그래밍</vt:lpstr>
      <vt:lpstr>목차</vt:lpstr>
      <vt:lpstr>게임 컨셉트 (1)</vt:lpstr>
      <vt:lpstr>게임 컨셉트 (2)</vt:lpstr>
      <vt:lpstr>예상 게임 진행 (1)</vt:lpstr>
      <vt:lpstr>예상 게임 진행 (2)</vt:lpstr>
      <vt:lpstr>개발 범위 (요약)</vt:lpstr>
      <vt:lpstr>개발 범위 (1)</vt:lpstr>
      <vt:lpstr>개발 범위 (2)</vt:lpstr>
      <vt:lpstr>예상 개발 일정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46</cp:revision>
  <dcterms:created xsi:type="dcterms:W3CDTF">2017-10-16T03:55:52Z</dcterms:created>
  <dcterms:modified xsi:type="dcterms:W3CDTF">2017-10-16T09:56:00Z</dcterms:modified>
</cp:coreProperties>
</file>