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10"/>
    </p:embeddedFont>
    <p:embeddedFont>
      <p:font typeface="-윤고딕310" panose="02030504000101010101" pitchFamily="18" charset="-127"/>
      <p:regular r:id="rId11"/>
    </p:embeddedFont>
    <p:embeddedFont>
      <p:font typeface="나눔고딕 ExtraBold" panose="020D0904000000000000" pitchFamily="50" charset="-127"/>
      <p:bold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-윤고딕320" panose="02030504000101010101" pitchFamily="18" charset="-127"/>
      <p:regular r:id="rId17"/>
    </p:embeddedFont>
    <p:embeddedFont>
      <p:font typeface="Wingdings 2" panose="05020102010507070707" pitchFamily="18" charset="2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2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3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판타지 세계의 모험</a:t>
            </a:r>
            <a:endParaRPr lang="en-US" altLang="ko-KR" sz="3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메뉴를 포함하여 모든 것을 </a:t>
            </a:r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630043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테마에는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도시가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92082"/>
              </p:ext>
            </p:extLst>
          </p:nvPr>
        </p:nvGraphicFramePr>
        <p:xfrm>
          <a:off x="457200" y="1600200"/>
          <a:ext cx="8150353" cy="50611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051777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수집은 완료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b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46C847-E9EA-47C9-90D5-1764B9B1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50" y="2148896"/>
            <a:ext cx="6095238" cy="3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1720</TotalTime>
  <Words>302</Words>
  <Application>Microsoft Office PowerPoint</Application>
  <PresentationFormat>화면 슬라이드 쇼(4:3)</PresentationFormat>
  <Paragraphs>71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Wingdings</vt:lpstr>
      <vt:lpstr>Arial</vt:lpstr>
      <vt:lpstr>Jacinto Sans</vt:lpstr>
      <vt:lpstr>-윤고딕310</vt:lpstr>
      <vt:lpstr>나눔고딕 ExtraBold</vt:lpstr>
      <vt:lpstr>Corbel</vt:lpstr>
      <vt:lpstr>-윤고딕320</vt:lpstr>
      <vt:lpstr>Wingdings 2</vt:lpstr>
      <vt:lpstr>맑은 고딕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105</cp:revision>
  <dcterms:created xsi:type="dcterms:W3CDTF">2017-10-23T01:34:40Z</dcterms:created>
  <dcterms:modified xsi:type="dcterms:W3CDTF">2017-11-21T09:16:59Z</dcterms:modified>
</cp:coreProperties>
</file>