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Jacinto Sans" panose="00000400000000000000" pitchFamily="2" charset="0"/>
      <p:regular r:id="rId6"/>
    </p:embeddedFont>
    <p:embeddedFont>
      <p:font typeface="-윤고딕310" panose="02030504000101010101" pitchFamily="18" charset="-127"/>
      <p:regular r:id="rId7"/>
    </p:embeddedFont>
    <p:embeddedFont>
      <p:font typeface="맑은 고딕" panose="020B0503020000020004" pitchFamily="50" charset="-127"/>
      <p:regular r:id="rId8"/>
      <p:bold r:id="rId9"/>
    </p:embeddedFont>
    <p:embeddedFont>
      <p:font typeface="HY목각파임B" panose="02030600000101010101" pitchFamily="18" charset="-127"/>
      <p:regular r:id="rId10"/>
    </p:embeddedFont>
    <p:embeddedFont>
      <p:font typeface="-윤고딕320" panose="02030504000101010101" pitchFamily="18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3E23"/>
    <a:srgbClr val="6D473B"/>
    <a:srgbClr val="2E85BA"/>
    <a:srgbClr val="E84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2C5E1-A435-4934-A809-98B064A56FA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329D-AE42-443C-8FC5-0A6A92CD9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57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16352-DFDA-4994-AF78-AD4E10DDDF59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4A96C-6EBC-4D27-9F8A-726A1C1D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3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0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5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A5B0-59FB-4C2B-AF04-2BD7476F3B38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7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EBC3-2BCA-411B-8031-E149064168E5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4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DE5C-2AAB-4DF8-BE53-1E702228754F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0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0DC-9175-48F0-9D1E-3EDDFBF0DE68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A064-13E8-4ECA-9177-A6A1F68642A9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6799-2FD2-40F0-8D43-29C30B1D6B41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7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9F92-A6DC-49A2-A04B-E5DF03BEB991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5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40FB-CFE5-4486-AF31-192B344E1E96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2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77AC-7F48-4D83-9D4A-7B7EC7D3A6EF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43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5C9-4767-4AC7-9BD1-08A25249FDC0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B02-E958-4836-A378-63A5C112E08C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4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18088-BF66-4892-8BF5-8F2FCFFECF7D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5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그룹 226"/>
          <p:cNvGrpSpPr>
            <a:grpSpLocks noChangeAspect="1"/>
          </p:cNvGrpSpPr>
          <p:nvPr/>
        </p:nvGrpSpPr>
        <p:grpSpPr>
          <a:xfrm>
            <a:off x="-36513" y="-21314"/>
            <a:ext cx="9212281" cy="6950281"/>
            <a:chOff x="-36513" y="-21314"/>
            <a:chExt cx="9212281" cy="695028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0125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6512" y="0"/>
              <a:ext cx="9199578" cy="68863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 cmpd="sng">
              <a:noFill/>
              <a:miter lim="800000"/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 prstMaterial="dkEdge">
              <a:bevelT w="6350" h="6350"/>
              <a:contourClr>
                <a:srgbClr val="C0C0C0"/>
              </a:contourClr>
            </a:sp3d>
          </p:spPr>
        </p:pic>
        <p:grpSp>
          <p:nvGrpSpPr>
            <p:cNvPr id="175" name="그룹 174"/>
            <p:cNvGrpSpPr/>
            <p:nvPr/>
          </p:nvGrpSpPr>
          <p:grpSpPr>
            <a:xfrm>
              <a:off x="-36513" y="-20881"/>
              <a:ext cx="190542" cy="6949848"/>
              <a:chOff x="-36513" y="-20881"/>
              <a:chExt cx="190542" cy="6949848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-2088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169646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60106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55075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74121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93174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110327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129379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148432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9" y="167498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3" y="186551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3" y="205603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224167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243220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262266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281330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0037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19429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336582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55635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74687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9" y="393753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3" y="412806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431859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450912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0" name="그림 5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469964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1" name="그림 6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489010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2" name="그림 6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508075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3" name="그림 6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527121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546174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5" name="그림 6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563327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58237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7" name="그림 6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601432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9" y="620498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3" y="6395512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658604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6738440"/>
                <a:ext cx="190527" cy="190527"/>
              </a:xfrm>
              <a:prstGeom prst="rect">
                <a:avLst/>
              </a:prstGeom>
            </p:spPr>
          </p:pic>
        </p:grpSp>
        <p:grpSp>
          <p:nvGrpSpPr>
            <p:cNvPr id="173" name="그룹 172"/>
            <p:cNvGrpSpPr/>
            <p:nvPr/>
          </p:nvGrpSpPr>
          <p:grpSpPr>
            <a:xfrm>
              <a:off x="8985226" y="-21314"/>
              <a:ext cx="190542" cy="6923568"/>
              <a:chOff x="8985226" y="-21314"/>
              <a:chExt cx="190542" cy="6923568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-2131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16921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5967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55032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74078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93130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110283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129336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148389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0" y="167455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5" name="그림 4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6" y="186507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6" name="그림 4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6" y="205560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224124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24317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262222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281287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00333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19386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336539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55591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74644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0" y="393710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6" y="4127632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8" name="그림 5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431816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450478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3" name="그림 7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469543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488589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5076422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5247952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7" name="그림 7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543847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5629006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0" y="5819666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6" y="601019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1" name="그림 8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620072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2" name="그림 8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639124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3" name="그림 8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654907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4" name="그림 8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6711727"/>
                <a:ext cx="190527" cy="190527"/>
              </a:xfrm>
              <a:prstGeom prst="rect">
                <a:avLst/>
              </a:prstGeom>
            </p:spPr>
          </p:pic>
        </p:grpSp>
        <p:grpSp>
          <p:nvGrpSpPr>
            <p:cNvPr id="174" name="그룹 173"/>
            <p:cNvGrpSpPr/>
            <p:nvPr/>
          </p:nvGrpSpPr>
          <p:grpSpPr>
            <a:xfrm>
              <a:off x="144490" y="-20901"/>
              <a:ext cx="8874042" cy="190561"/>
              <a:chOff x="144490" y="-20901"/>
              <a:chExt cx="8874042" cy="190561"/>
            </a:xfrm>
          </p:grpSpPr>
          <p:grpSp>
            <p:nvGrpSpPr>
              <p:cNvPr id="152" name="그룹 151"/>
              <p:cNvGrpSpPr/>
              <p:nvPr/>
            </p:nvGrpSpPr>
            <p:grpSpPr>
              <a:xfrm rot="5400000">
                <a:off x="3164064" y="-3040470"/>
                <a:ext cx="190542" cy="6229690"/>
                <a:chOff x="683553" y="74382"/>
                <a:chExt cx="190542" cy="6229690"/>
              </a:xfrm>
            </p:grpSpPr>
            <p:pic>
              <p:nvPicPr>
                <p:cNvPr id="119" name="그림 11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76360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0" name="그림 11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66887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1" name="그림 12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57347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2" name="그림 12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64799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3" name="그림 12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83845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4" name="그림 12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02898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5" name="그림 12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120051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6" name="그림 12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39103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7" name="그림 12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58156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8" name="그림 12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89" y="177222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9" name="그림 12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196275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0" name="그림 12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215327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1" name="그림 13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233891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2" name="그림 13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52944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3" name="그림 13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71990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4" name="그림 13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291054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5" name="그림 13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10100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6" name="그림 13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29153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7" name="그림 13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346306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8" name="그림 13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65359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9" name="그림 13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84411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0" name="그림 13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89" y="403477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1" name="그림 14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4225306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2" name="그림 14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441583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3" name="그림 14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460636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4" name="그림 14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79688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5" name="그림 14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98734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6" name="그림 14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517799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7" name="그림 14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36845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8" name="그림 14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55898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9" name="그림 14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573051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50" name="그림 14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92103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51" name="그림 15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6111566"/>
                  <a:ext cx="194484" cy="190527"/>
                </a:xfrm>
                <a:prstGeom prst="rect">
                  <a:avLst/>
                </a:prstGeom>
              </p:spPr>
            </p:pic>
          </p:grpSp>
          <p:pic>
            <p:nvPicPr>
              <p:cNvPr id="153" name="그림 15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374184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4" name="그림 15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564711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5" name="그림 15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755238" y="-2089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6" name="그림 15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945765" y="-208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7" name="그림 15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136292" y="-2089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8" name="그림 15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314584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9" name="그림 15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505111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0" name="그림 15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695638" y="-208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1" name="그림 16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886165" y="-2089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2" name="그림 16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076692" y="-2090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8" name="그림 16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267219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9" name="그림 1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457746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70" name="그림 16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648273" y="-2086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71" name="그림 17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828005" y="-20901"/>
                <a:ext cx="190527" cy="190527"/>
              </a:xfrm>
              <a:prstGeom prst="rect">
                <a:avLst/>
              </a:prstGeom>
            </p:spPr>
          </p:pic>
        </p:grpSp>
        <p:grpSp>
          <p:nvGrpSpPr>
            <p:cNvPr id="176" name="그룹 175"/>
            <p:cNvGrpSpPr/>
            <p:nvPr/>
          </p:nvGrpSpPr>
          <p:grpSpPr>
            <a:xfrm>
              <a:off x="126256" y="6711727"/>
              <a:ext cx="8874042" cy="190561"/>
              <a:chOff x="144490" y="-20901"/>
              <a:chExt cx="8874042" cy="190561"/>
            </a:xfrm>
          </p:grpSpPr>
          <p:grpSp>
            <p:nvGrpSpPr>
              <p:cNvPr id="177" name="그룹 176"/>
              <p:cNvGrpSpPr/>
              <p:nvPr/>
            </p:nvGrpSpPr>
            <p:grpSpPr>
              <a:xfrm rot="5400000">
                <a:off x="3164064" y="-3040470"/>
                <a:ext cx="190542" cy="6229690"/>
                <a:chOff x="683553" y="74382"/>
                <a:chExt cx="190542" cy="6229690"/>
              </a:xfrm>
            </p:grpSpPr>
            <p:pic>
              <p:nvPicPr>
                <p:cNvPr id="192" name="그림 19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76360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3" name="그림 19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66887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4" name="그림 19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57347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5" name="그림 19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64799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6" name="그림 19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83845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7" name="그림 19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02898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8" name="그림 19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120051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9" name="그림 19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39103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0" name="그림 19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58156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1" name="그림 20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89" y="177222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2" name="그림 20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196275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3" name="그림 20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215327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4" name="그림 20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233891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5" name="그림 20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52944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6" name="그림 20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71990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7" name="그림 20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291054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8" name="그림 20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10100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9" name="그림 20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29153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0" name="그림 20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346306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1" name="그림 21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65359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2" name="그림 21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84411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3" name="그림 21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89" y="403477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4" name="그림 21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4225306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5" name="그림 21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441583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6" name="그림 21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460636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7" name="그림 21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79688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8" name="그림 21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98734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9" name="그림 21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517799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0" name="그림 21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36845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1" name="그림 22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55898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2" name="그림 22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573051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3" name="그림 22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92103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4" name="그림 22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6111566"/>
                  <a:ext cx="194484" cy="190527"/>
                </a:xfrm>
                <a:prstGeom prst="rect">
                  <a:avLst/>
                </a:prstGeom>
              </p:spPr>
            </p:pic>
          </p:grpSp>
          <p:pic>
            <p:nvPicPr>
              <p:cNvPr id="178" name="그림 17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374184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79" name="그림 17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564711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0" name="그림 17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755238" y="-2089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1" name="그림 18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945765" y="-208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2" name="그림 18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136292" y="-2089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3" name="그림 18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314584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4" name="그림 18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505111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5" name="그림 18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695638" y="-208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6" name="그림 18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886165" y="-2089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7" name="그림 18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076692" y="-2090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8" name="그림 18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267219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9" name="그림 18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457746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90" name="그림 18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648273" y="-2086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91" name="그림 19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828005" y="-20901"/>
                <a:ext cx="190527" cy="190527"/>
              </a:xfrm>
              <a:prstGeom prst="rect">
                <a:avLst/>
              </a:prstGeom>
            </p:spPr>
          </p:pic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21401688">
            <a:off x="685800" y="1268760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6600" b="1" spc="50" dirty="0" smtClean="0">
                <a:ln w="2540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Vampire</a:t>
            </a:r>
            <a:r>
              <a:rPr lang="en-US" altLang="ko-KR" sz="6600" b="1" spc="50" dirty="0" smtClean="0">
                <a:ln w="2540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 Exodus</a:t>
            </a:r>
            <a:endParaRPr lang="ko-KR" altLang="en-US" sz="6600" b="1" spc="50" dirty="0">
              <a:ln w="25400" cmpd="dbl">
                <a:solidFill>
                  <a:schemeClr val="accent2">
                    <a:satMod val="140000"/>
                  </a:schemeClr>
                </a:solidFill>
              </a:ln>
              <a:gradFill>
                <a:gsLst>
                  <a:gs pos="47000">
                    <a:schemeClr val="bg1"/>
                  </a:gs>
                  <a:gs pos="45000">
                    <a:srgbClr val="C73E23"/>
                  </a:gs>
                  <a:gs pos="49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Jacinto Sans" panose="00000400000000000000" pitchFamily="2" charset="0"/>
              <a:ea typeface="-윤고딕32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14743"/>
            <a:ext cx="6400800" cy="1752600"/>
          </a:xfrm>
        </p:spPr>
        <p:txBody>
          <a:bodyPr anchor="ctr">
            <a:normAutofit/>
          </a:bodyPr>
          <a:lstStyle/>
          <a:p>
            <a:r>
              <a:rPr lang="ko-KR" altLang="en-US" sz="3600" spc="600" dirty="0" smtClean="0">
                <a:ln w="6350" cmpd="sng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기획 중간 </a:t>
            </a:r>
            <a:r>
              <a:rPr lang="en-US" altLang="ko-KR" sz="3600" spc="600" dirty="0" smtClean="0">
                <a:ln w="6350" cmpd="sng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PT</a:t>
            </a:r>
          </a:p>
          <a:p>
            <a:r>
              <a:rPr lang="en-US" altLang="ko-KR" sz="2800" dirty="0" smtClean="0">
                <a:ln w="635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10" panose="02030504000101010101" pitchFamily="18" charset="-127"/>
              </a:rPr>
              <a:t>2016180042</a:t>
            </a:r>
            <a:r>
              <a:rPr lang="en-US" altLang="ko-KR" sz="2800" b="1" dirty="0" smtClean="0">
                <a:ln w="635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10" panose="02030504000101010101" pitchFamily="18" charset="-127"/>
              </a:rPr>
              <a:t> </a:t>
            </a:r>
            <a:r>
              <a:rPr lang="ko-KR" altLang="en-US" sz="2800" b="1" dirty="0" smtClean="0">
                <a:ln w="635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진윤성</a:t>
            </a:r>
            <a:endParaRPr lang="en-US" altLang="ko-KR" sz="2800" b="1" dirty="0" smtClean="0">
              <a:ln w="6350">
                <a:solidFill>
                  <a:schemeClr val="bg1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그룹 226"/>
          <p:cNvGrpSpPr/>
          <p:nvPr/>
        </p:nvGrpSpPr>
        <p:grpSpPr>
          <a:xfrm>
            <a:off x="-36513" y="-21314"/>
            <a:ext cx="9212281" cy="6950281"/>
            <a:chOff x="-36513" y="-21314"/>
            <a:chExt cx="9212281" cy="695028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0125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6512" y="0"/>
              <a:ext cx="9199578" cy="68863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 cmpd="sng">
              <a:noFill/>
              <a:miter lim="800000"/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 prstMaterial="dkEdge">
              <a:bevelT w="6350" h="6350"/>
              <a:contourClr>
                <a:srgbClr val="C0C0C0"/>
              </a:contourClr>
            </a:sp3d>
          </p:spPr>
        </p:pic>
        <p:grpSp>
          <p:nvGrpSpPr>
            <p:cNvPr id="175" name="그룹 174"/>
            <p:cNvGrpSpPr/>
            <p:nvPr/>
          </p:nvGrpSpPr>
          <p:grpSpPr>
            <a:xfrm>
              <a:off x="-36513" y="-20881"/>
              <a:ext cx="190542" cy="6949848"/>
              <a:chOff x="-36513" y="-20881"/>
              <a:chExt cx="190542" cy="6949848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-2088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169646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60106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55075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74121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93174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110327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129379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148432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9" y="167498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3" y="186551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3" y="205603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224167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243220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262266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281330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0037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19429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336582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55635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74687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9" y="393753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3" y="412806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431859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450912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0" name="그림 5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469964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1" name="그림 6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489010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2" name="그림 6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508075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3" name="그림 6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527121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546174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5" name="그림 6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563327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58237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7" name="그림 6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601432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9" y="620498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3" y="6395512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658604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6738440"/>
                <a:ext cx="190527" cy="190527"/>
              </a:xfrm>
              <a:prstGeom prst="rect">
                <a:avLst/>
              </a:prstGeom>
            </p:spPr>
          </p:pic>
        </p:grpSp>
        <p:grpSp>
          <p:nvGrpSpPr>
            <p:cNvPr id="173" name="그룹 172"/>
            <p:cNvGrpSpPr/>
            <p:nvPr/>
          </p:nvGrpSpPr>
          <p:grpSpPr>
            <a:xfrm>
              <a:off x="8985226" y="-21314"/>
              <a:ext cx="190542" cy="6923568"/>
              <a:chOff x="8985226" y="-21314"/>
              <a:chExt cx="190542" cy="6923568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-2131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16921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5967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55032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74078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93130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110283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129336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148389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0" y="167455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5" name="그림 4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6" y="186507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6" name="그림 4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6" y="205560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224124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24317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262222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281287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00333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19386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336539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55591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74644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0" y="393710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6" y="4127632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8" name="그림 5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431816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450478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3" name="그림 7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469543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488589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5076422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5247952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7" name="그림 7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543847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5629006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0" y="5819666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6" y="601019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1" name="그림 8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620072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2" name="그림 8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639124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3" name="그림 8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654907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4" name="그림 8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6711727"/>
                <a:ext cx="190527" cy="190527"/>
              </a:xfrm>
              <a:prstGeom prst="rect">
                <a:avLst/>
              </a:prstGeom>
            </p:spPr>
          </p:pic>
        </p:grpSp>
        <p:grpSp>
          <p:nvGrpSpPr>
            <p:cNvPr id="174" name="그룹 173"/>
            <p:cNvGrpSpPr/>
            <p:nvPr/>
          </p:nvGrpSpPr>
          <p:grpSpPr>
            <a:xfrm>
              <a:off x="144490" y="-20901"/>
              <a:ext cx="8874042" cy="190561"/>
              <a:chOff x="144490" y="-20901"/>
              <a:chExt cx="8874042" cy="190561"/>
            </a:xfrm>
          </p:grpSpPr>
          <p:grpSp>
            <p:nvGrpSpPr>
              <p:cNvPr id="152" name="그룹 151"/>
              <p:cNvGrpSpPr/>
              <p:nvPr/>
            </p:nvGrpSpPr>
            <p:grpSpPr>
              <a:xfrm rot="5400000">
                <a:off x="3164064" y="-3040470"/>
                <a:ext cx="190542" cy="6229690"/>
                <a:chOff x="683553" y="74382"/>
                <a:chExt cx="190542" cy="6229690"/>
              </a:xfrm>
            </p:grpSpPr>
            <p:pic>
              <p:nvPicPr>
                <p:cNvPr id="119" name="그림 11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76360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0" name="그림 11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66887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1" name="그림 12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57347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2" name="그림 12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64799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3" name="그림 12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83845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4" name="그림 12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02898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5" name="그림 12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120051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6" name="그림 12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39103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7" name="그림 12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58156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8" name="그림 12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89" y="177222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9" name="그림 12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196275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0" name="그림 12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215327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1" name="그림 13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233891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2" name="그림 13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52944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3" name="그림 13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71990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4" name="그림 13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291054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5" name="그림 13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10100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6" name="그림 13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29153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7" name="그림 13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346306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8" name="그림 13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65359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9" name="그림 13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84411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0" name="그림 13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89" y="403477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1" name="그림 14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4225306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2" name="그림 14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441583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3" name="그림 14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460636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4" name="그림 14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79688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5" name="그림 14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98734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6" name="그림 14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517799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7" name="그림 14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36845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8" name="그림 14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55898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9" name="그림 14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573051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50" name="그림 14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92103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51" name="그림 15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6111566"/>
                  <a:ext cx="194484" cy="190527"/>
                </a:xfrm>
                <a:prstGeom prst="rect">
                  <a:avLst/>
                </a:prstGeom>
              </p:spPr>
            </p:pic>
          </p:grpSp>
          <p:pic>
            <p:nvPicPr>
              <p:cNvPr id="153" name="그림 15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374184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4" name="그림 15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564711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5" name="그림 15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755238" y="-2089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6" name="그림 15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945765" y="-208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7" name="그림 15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136292" y="-2089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8" name="그림 15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314584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9" name="그림 15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505111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0" name="그림 15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695638" y="-208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1" name="그림 16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886165" y="-2089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2" name="그림 16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076692" y="-2090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8" name="그림 16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267219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9" name="그림 1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457746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70" name="그림 16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648273" y="-2086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71" name="그림 17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828005" y="-20901"/>
                <a:ext cx="190527" cy="190527"/>
              </a:xfrm>
              <a:prstGeom prst="rect">
                <a:avLst/>
              </a:prstGeom>
            </p:spPr>
          </p:pic>
        </p:grpSp>
        <p:grpSp>
          <p:nvGrpSpPr>
            <p:cNvPr id="176" name="그룹 175"/>
            <p:cNvGrpSpPr/>
            <p:nvPr/>
          </p:nvGrpSpPr>
          <p:grpSpPr>
            <a:xfrm>
              <a:off x="126256" y="6711727"/>
              <a:ext cx="8874042" cy="190561"/>
              <a:chOff x="144490" y="-20901"/>
              <a:chExt cx="8874042" cy="190561"/>
            </a:xfrm>
          </p:grpSpPr>
          <p:grpSp>
            <p:nvGrpSpPr>
              <p:cNvPr id="177" name="그룹 176"/>
              <p:cNvGrpSpPr/>
              <p:nvPr/>
            </p:nvGrpSpPr>
            <p:grpSpPr>
              <a:xfrm rot="5400000">
                <a:off x="3164064" y="-3040470"/>
                <a:ext cx="190542" cy="6229690"/>
                <a:chOff x="683553" y="74382"/>
                <a:chExt cx="190542" cy="6229690"/>
              </a:xfrm>
            </p:grpSpPr>
            <p:pic>
              <p:nvPicPr>
                <p:cNvPr id="192" name="그림 19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76360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3" name="그림 19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66887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4" name="그림 19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57347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5" name="그림 19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64799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6" name="그림 19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83845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7" name="그림 19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02898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8" name="그림 19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120051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9" name="그림 19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39103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0" name="그림 19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58156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1" name="그림 20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89" y="177222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2" name="그림 20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196275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3" name="그림 20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215327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4" name="그림 20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233891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5" name="그림 20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52944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6" name="그림 20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71990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7" name="그림 20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291054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8" name="그림 20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10100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9" name="그림 20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29153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0" name="그림 20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346306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1" name="그림 21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65359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2" name="그림 21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84411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3" name="그림 21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89" y="403477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4" name="그림 21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4225306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5" name="그림 21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441583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6" name="그림 21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460636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7" name="그림 21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79688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8" name="그림 21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98734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9" name="그림 21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517799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0" name="그림 21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36845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1" name="그림 22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55898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2" name="그림 22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573051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3" name="그림 22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92103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4" name="그림 22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6111566"/>
                  <a:ext cx="194484" cy="190527"/>
                </a:xfrm>
                <a:prstGeom prst="rect">
                  <a:avLst/>
                </a:prstGeom>
              </p:spPr>
            </p:pic>
          </p:grpSp>
          <p:pic>
            <p:nvPicPr>
              <p:cNvPr id="178" name="그림 17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374184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79" name="그림 17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564711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0" name="그림 17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755238" y="-2089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1" name="그림 18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945765" y="-208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2" name="그림 18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136292" y="-2089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3" name="그림 18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314584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4" name="그림 18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505111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5" name="그림 18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695638" y="-208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6" name="그림 18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886165" y="-2089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7" name="그림 18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076692" y="-2090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8" name="그림 18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267219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9" name="그림 18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457746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90" name="그림 18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648273" y="-2086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91" name="그림 19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828005" y="-20901"/>
                <a:ext cx="190527" cy="190527"/>
              </a:xfrm>
              <a:prstGeom prst="rect">
                <a:avLst/>
              </a:prstGeom>
            </p:spPr>
          </p:pic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sz="3600" spc="50" dirty="0" smtClean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목</a:t>
            </a:r>
            <a:r>
              <a:rPr lang="ko-KR" altLang="en-US" sz="3600" spc="50" dirty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14743"/>
            <a:ext cx="6400800" cy="1752600"/>
          </a:xfrm>
        </p:spPr>
        <p:txBody>
          <a:bodyPr anchor="b">
            <a:normAutofit/>
          </a:bodyPr>
          <a:lstStyle/>
          <a:p>
            <a:pPr algn="r"/>
            <a:endParaRPr lang="ko-KR" altLang="en-US" sz="3600" b="1" dirty="0">
              <a:ln w="1143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826246"/>
              </p:ext>
            </p:extLst>
          </p:nvPr>
        </p:nvGraphicFramePr>
        <p:xfrm>
          <a:off x="306359" y="298873"/>
          <a:ext cx="7561570" cy="632433"/>
        </p:xfrm>
        <a:graphic>
          <a:graphicData uri="http://schemas.openxmlformats.org/drawingml/2006/table">
            <a:tbl>
              <a:tblPr firstRow="1" firstCol="1" bandRow="1"/>
              <a:tblGrid>
                <a:gridCol w="509722"/>
                <a:gridCol w="1094567"/>
                <a:gridCol w="1094567"/>
                <a:gridCol w="1094567"/>
                <a:gridCol w="1094567"/>
                <a:gridCol w="1336790"/>
                <a:gridCol w="1336790"/>
              </a:tblGrid>
              <a:tr h="37946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출번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</a:tr>
              <a:tr h="252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2016180042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진윤성</a:t>
                      </a:r>
                      <a:endParaRPr lang="ko-KR" altLang="en-US" sz="12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중간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_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제안서</a:t>
                      </a:r>
                      <a:endParaRPr lang="ko-KR" altLang="en-US" sz="12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171105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010-2249-5799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1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doc</Template>
  <TotalTime>352</TotalTime>
  <Words>26</Words>
  <Application>Microsoft Office PowerPoint</Application>
  <PresentationFormat>화면 슬라이드 쇼(4:3)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굴림</vt:lpstr>
      <vt:lpstr>Arial</vt:lpstr>
      <vt:lpstr>Jacinto Sans</vt:lpstr>
      <vt:lpstr>-윤고딕310</vt:lpstr>
      <vt:lpstr>맑은 고딕</vt:lpstr>
      <vt:lpstr>HY목각파임B</vt:lpstr>
      <vt:lpstr>-윤고딕320</vt:lpstr>
      <vt:lpstr>doc</vt:lpstr>
      <vt:lpstr>Vampire Exodus</vt:lpstr>
      <vt:lpstr>목차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</cp:lastModifiedBy>
  <cp:revision>22</cp:revision>
  <dcterms:created xsi:type="dcterms:W3CDTF">2017-10-23T01:34:40Z</dcterms:created>
  <dcterms:modified xsi:type="dcterms:W3CDTF">2017-10-23T07:27:35Z</dcterms:modified>
</cp:coreProperties>
</file>