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notesMasterIdLst>
    <p:notesMasterId r:id="rId23"/>
  </p:notesMasterIdLst>
  <p:handoutMasterIdLst>
    <p:handoutMasterId r:id="rId24"/>
  </p:handoutMasterIdLst>
  <p:sldIdLst>
    <p:sldId id="257" r:id="rId6"/>
    <p:sldId id="258" r:id="rId7"/>
    <p:sldId id="259" r:id="rId8"/>
    <p:sldId id="264" r:id="rId9"/>
    <p:sldId id="274" r:id="rId10"/>
    <p:sldId id="265" r:id="rId11"/>
    <p:sldId id="275" r:id="rId12"/>
    <p:sldId id="266" r:id="rId13"/>
    <p:sldId id="267" r:id="rId14"/>
    <p:sldId id="268" r:id="rId15"/>
    <p:sldId id="260" r:id="rId16"/>
    <p:sldId id="261" r:id="rId17"/>
    <p:sldId id="269" r:id="rId18"/>
    <p:sldId id="271" r:id="rId19"/>
    <p:sldId id="272" r:id="rId20"/>
    <p:sldId id="273" r:id="rId21"/>
    <p:sldId id="263" r:id="rId22"/>
  </p:sldIdLst>
  <p:sldSz cx="12192000" cy="6858000"/>
  <p:notesSz cx="9144000" cy="6858000"/>
  <p:embeddedFontLst>
    <p:embeddedFont>
      <p:font typeface="Continuum Light" panose="00000400000000000000" pitchFamily="2" charset="0"/>
      <p:regular r:id="rId25"/>
    </p:embeddedFont>
    <p:embeddedFont>
      <p:font typeface="-윤고딕310" panose="02030504000101010101" pitchFamily="18" charset="-127"/>
      <p:regular r:id="rId26"/>
    </p:embeddedFont>
    <p:embeddedFont>
      <p:font typeface="-윤고딕320" panose="0203050400010101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360"/>
    <a:srgbClr val="2DC525"/>
    <a:srgbClr val="DF29D2"/>
    <a:srgbClr val="00CC66"/>
    <a:srgbClr val="DCA45A"/>
    <a:srgbClr val="72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100" d="100"/>
          <a:sy n="100" d="100"/>
        </p:scale>
        <p:origin x="-852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20C49-CB67-4ACE-BE20-E5D423DC16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D16256D-CF02-4A50-BBAE-76A6A6687D76}">
      <dgm:prSet phldrT="[텍스트]" custT="1"/>
      <dgm:spPr>
        <a:solidFill>
          <a:srgbClr val="DF29D2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전략 게임이면서 여러 가지 성장 형 </a:t>
          </a:r>
          <a:r>
            <a:rPr lang="ko-KR" altLang="en-US" sz="2000" dirty="0" err="1" smtClean="0">
              <a:solidFill>
                <a:schemeClr val="tx1"/>
              </a:solidFill>
            </a:rPr>
            <a:t>컨텐츠를</a:t>
          </a:r>
          <a:r>
            <a:rPr lang="ko-KR" altLang="en-US" sz="2000" dirty="0" smtClean="0">
              <a:solidFill>
                <a:schemeClr val="tx1"/>
              </a:solidFill>
            </a:rPr>
            <a:t> 포함한다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C912B243-FD7B-4FF8-9B4F-09C4A502A0A4}" type="par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6D8B6AF-8011-4500-B598-3E5E431AFF77}" type="sib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A3A85A4-CA97-4ED4-B7BC-BE2C3FF6805C}">
      <dgm:prSet phldrT="[텍스트]" custT="1"/>
      <dgm:spPr>
        <a:solidFill>
          <a:srgbClr val="2DC525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항상 새로운 무작위 인카운터</a:t>
          </a:r>
          <a:r>
            <a:rPr lang="en-US" altLang="ko-KR" sz="2000" dirty="0" smtClean="0">
              <a:solidFill>
                <a:schemeClr val="tx1"/>
              </a:solidFill>
            </a:rPr>
            <a:t>, </a:t>
          </a:r>
          <a:r>
            <a:rPr lang="ko-KR" altLang="en-US" sz="20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84C035D0-3255-4719-9B35-912D862936BE}" type="par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5A410A65-A251-4308-AEF0-15B7F438A067}" type="sib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048980D6-F44C-4F61-9164-222D2EB1179B}">
      <dgm:prSet phldrT="[텍스트]" custT="1"/>
      <dgm:spPr>
        <a:solidFill>
          <a:srgbClr val="DAC360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F4943E1-EC99-44A3-A23F-2D6B5E6EA20A}" type="sib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0565100A-7407-46AD-AF16-E8EF56856EAF}" type="par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1DB33A81-B640-4550-88E9-F1A535C0E042}" type="pres">
      <dgm:prSet presAssocID="{C1E20C49-CB67-4ACE-BE20-E5D423DC16C4}" presName="linear" presStyleCnt="0">
        <dgm:presLayoutVars>
          <dgm:dir/>
          <dgm:animLvl val="lvl"/>
          <dgm:resizeHandles val="exact"/>
        </dgm:presLayoutVars>
      </dgm:prSet>
      <dgm:spPr/>
    </dgm:pt>
    <dgm:pt modelId="{3FFEEC2A-BBCB-4DB1-95EB-A064D37F4BD9}" type="pres">
      <dgm:prSet presAssocID="{0D16256D-CF02-4A50-BBAE-76A6A6687D76}" presName="parentLin" presStyleCnt="0"/>
      <dgm:spPr/>
    </dgm:pt>
    <dgm:pt modelId="{C86A610C-20E5-4A00-BD4A-0D8A6572AE5B}" type="pres">
      <dgm:prSet presAssocID="{0D16256D-CF02-4A50-BBAE-76A6A6687D76}" presName="parentLeftMargin" presStyleLbl="node1" presStyleIdx="0" presStyleCnt="3"/>
      <dgm:spPr/>
    </dgm:pt>
    <dgm:pt modelId="{5687112A-585B-4E06-AF7B-1A0038DBC098}" type="pres">
      <dgm:prSet presAssocID="{0D16256D-CF02-4A50-BBAE-76A6A6687D76}" presName="parentText" presStyleLbl="node1" presStyleIdx="0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78B88-08C5-45AA-87D4-EA8D2EEF1B7F}" type="pres">
      <dgm:prSet presAssocID="{0D16256D-CF02-4A50-BBAE-76A6A6687D76}" presName="negativeSpace" presStyleCnt="0"/>
      <dgm:spPr/>
    </dgm:pt>
    <dgm:pt modelId="{CD36FBFA-4162-48AF-B0E0-D85484DF7837}" type="pres">
      <dgm:prSet presAssocID="{0D16256D-CF02-4A50-BBAE-76A6A6687D76}" presName="childText" presStyleLbl="conFgAcc1" presStyleIdx="0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276BA08B-98DE-45B4-B8EB-5A581B5B6096}" type="pres">
      <dgm:prSet presAssocID="{76D8B6AF-8011-4500-B598-3E5E431AFF77}" presName="spaceBetweenRectangles" presStyleCnt="0"/>
      <dgm:spPr/>
    </dgm:pt>
    <dgm:pt modelId="{FD114BC9-A487-4491-8B1D-25959023B714}" type="pres">
      <dgm:prSet presAssocID="{7A3A85A4-CA97-4ED4-B7BC-BE2C3FF6805C}" presName="parentLin" presStyleCnt="0"/>
      <dgm:spPr/>
    </dgm:pt>
    <dgm:pt modelId="{140F8532-D7CB-4016-A093-9C3F02381260}" type="pres">
      <dgm:prSet presAssocID="{7A3A85A4-CA97-4ED4-B7BC-BE2C3FF6805C}" presName="parentLeftMargin" presStyleLbl="node1" presStyleIdx="0" presStyleCnt="3"/>
      <dgm:spPr/>
    </dgm:pt>
    <dgm:pt modelId="{0F048644-D757-4D7F-AADB-3C32D9423858}" type="pres">
      <dgm:prSet presAssocID="{7A3A85A4-CA97-4ED4-B7BC-BE2C3FF6805C}" presName="parentText" presStyleLbl="node1" presStyleIdx="1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E0A155-A11D-4B2F-B7D7-A1A12AD02C66}" type="pres">
      <dgm:prSet presAssocID="{7A3A85A4-CA97-4ED4-B7BC-BE2C3FF6805C}" presName="negativeSpace" presStyleCnt="0"/>
      <dgm:spPr/>
    </dgm:pt>
    <dgm:pt modelId="{FBD27A5B-1589-43D0-B4DE-158E7432488A}" type="pres">
      <dgm:prSet presAssocID="{7A3A85A4-CA97-4ED4-B7BC-BE2C3FF6805C}" presName="childText" presStyleLbl="conFgAcc1" presStyleIdx="1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68D6CA8A-EE1A-4E83-83CB-191822338B05}" type="pres">
      <dgm:prSet presAssocID="{5A410A65-A251-4308-AEF0-15B7F438A067}" presName="spaceBetweenRectangles" presStyleCnt="0"/>
      <dgm:spPr/>
    </dgm:pt>
    <dgm:pt modelId="{15D17C84-2D18-43A6-8733-DC834DCAAF7F}" type="pres">
      <dgm:prSet presAssocID="{048980D6-F44C-4F61-9164-222D2EB1179B}" presName="parentLin" presStyleCnt="0"/>
      <dgm:spPr/>
    </dgm:pt>
    <dgm:pt modelId="{22E5E435-B76A-42F6-B7D6-1D3CBC9AE4AE}" type="pres">
      <dgm:prSet presAssocID="{048980D6-F44C-4F61-9164-222D2EB1179B}" presName="parentLeftMargin" presStyleLbl="node1" presStyleIdx="1" presStyleCnt="3"/>
      <dgm:spPr/>
    </dgm:pt>
    <dgm:pt modelId="{659B9985-2787-4B09-ABB2-03668CC0BA1C}" type="pres">
      <dgm:prSet presAssocID="{048980D6-F44C-4F61-9164-222D2EB1179B}" presName="parentText" presStyleLbl="node1" presStyleIdx="2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A54AF-E682-411F-AAAF-D498E1C7BDC1}" type="pres">
      <dgm:prSet presAssocID="{048980D6-F44C-4F61-9164-222D2EB1179B}" presName="negativeSpace" presStyleCnt="0"/>
      <dgm:spPr/>
    </dgm:pt>
    <dgm:pt modelId="{22C07D30-9929-4486-9818-370C65BBD50C}" type="pres">
      <dgm:prSet presAssocID="{048980D6-F44C-4F61-9164-222D2EB1179B}" presName="childText" presStyleLbl="conFgAcc1" presStyleIdx="2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</dgm:ptLst>
  <dgm:cxnLst>
    <dgm:cxn modelId="{310F14C8-8CD5-40E5-A1C4-6B5C8C58C540}" type="presOf" srcId="{7A3A85A4-CA97-4ED4-B7BC-BE2C3FF6805C}" destId="{140F8532-D7CB-4016-A093-9C3F02381260}" srcOrd="0" destOrd="0" presId="urn:microsoft.com/office/officeart/2005/8/layout/list1"/>
    <dgm:cxn modelId="{4322FF13-DD4A-4F19-ACB2-DAA06282A738}" srcId="{C1E20C49-CB67-4ACE-BE20-E5D423DC16C4}" destId="{048980D6-F44C-4F61-9164-222D2EB1179B}" srcOrd="2" destOrd="0" parTransId="{0565100A-7407-46AD-AF16-E8EF56856EAF}" sibTransId="{5F4943E1-EC99-44A3-A23F-2D6B5E6EA20A}"/>
    <dgm:cxn modelId="{70956EEA-1145-4820-B387-C1A660CE4D70}" type="presOf" srcId="{0D16256D-CF02-4A50-BBAE-76A6A6687D76}" destId="{5687112A-585B-4E06-AF7B-1A0038DBC098}" srcOrd="1" destOrd="0" presId="urn:microsoft.com/office/officeart/2005/8/layout/list1"/>
    <dgm:cxn modelId="{D6870DB7-A8F5-497C-AEB9-6DF3ECEAF5E2}" type="presOf" srcId="{0D16256D-CF02-4A50-BBAE-76A6A6687D76}" destId="{C86A610C-20E5-4A00-BD4A-0D8A6572AE5B}" srcOrd="0" destOrd="0" presId="urn:microsoft.com/office/officeart/2005/8/layout/list1"/>
    <dgm:cxn modelId="{19E31B0E-AA31-4BFE-9994-A1D43EB6249C}" srcId="{C1E20C49-CB67-4ACE-BE20-E5D423DC16C4}" destId="{7A3A85A4-CA97-4ED4-B7BC-BE2C3FF6805C}" srcOrd="1" destOrd="0" parTransId="{84C035D0-3255-4719-9B35-912D862936BE}" sibTransId="{5A410A65-A251-4308-AEF0-15B7F438A067}"/>
    <dgm:cxn modelId="{CEE784ED-B52C-46FB-BCFA-AEA77567D5A0}" srcId="{C1E20C49-CB67-4ACE-BE20-E5D423DC16C4}" destId="{0D16256D-CF02-4A50-BBAE-76A6A6687D76}" srcOrd="0" destOrd="0" parTransId="{C912B243-FD7B-4FF8-9B4F-09C4A502A0A4}" sibTransId="{76D8B6AF-8011-4500-B598-3E5E431AFF77}"/>
    <dgm:cxn modelId="{0BFA34FA-7542-4A8F-A658-69F61D2DA37C}" type="presOf" srcId="{048980D6-F44C-4F61-9164-222D2EB1179B}" destId="{659B9985-2787-4B09-ABB2-03668CC0BA1C}" srcOrd="1" destOrd="0" presId="urn:microsoft.com/office/officeart/2005/8/layout/list1"/>
    <dgm:cxn modelId="{DE249540-B3E0-475A-8E0D-17FDF60E4FD9}" type="presOf" srcId="{C1E20C49-CB67-4ACE-BE20-E5D423DC16C4}" destId="{1DB33A81-B640-4550-88E9-F1A535C0E042}" srcOrd="0" destOrd="0" presId="urn:microsoft.com/office/officeart/2005/8/layout/list1"/>
    <dgm:cxn modelId="{D5D882BF-579D-4D81-BF8B-7E16AD1F2321}" type="presOf" srcId="{048980D6-F44C-4F61-9164-222D2EB1179B}" destId="{22E5E435-B76A-42F6-B7D6-1D3CBC9AE4AE}" srcOrd="0" destOrd="0" presId="urn:microsoft.com/office/officeart/2005/8/layout/list1"/>
    <dgm:cxn modelId="{ECE06A7E-1148-4ECD-8652-163D8C44F2A3}" type="presOf" srcId="{7A3A85A4-CA97-4ED4-B7BC-BE2C3FF6805C}" destId="{0F048644-D757-4D7F-AADB-3C32D9423858}" srcOrd="1" destOrd="0" presId="urn:microsoft.com/office/officeart/2005/8/layout/list1"/>
    <dgm:cxn modelId="{E381E311-1712-4744-AFC2-5D6E9EAAEB2B}" type="presParOf" srcId="{1DB33A81-B640-4550-88E9-F1A535C0E042}" destId="{3FFEEC2A-BBCB-4DB1-95EB-A064D37F4BD9}" srcOrd="0" destOrd="0" presId="urn:microsoft.com/office/officeart/2005/8/layout/list1"/>
    <dgm:cxn modelId="{12D0B742-4BCA-4F2C-A5DF-52C898B2F726}" type="presParOf" srcId="{3FFEEC2A-BBCB-4DB1-95EB-A064D37F4BD9}" destId="{C86A610C-20E5-4A00-BD4A-0D8A6572AE5B}" srcOrd="0" destOrd="0" presId="urn:microsoft.com/office/officeart/2005/8/layout/list1"/>
    <dgm:cxn modelId="{2F0A210B-899C-41BF-9395-CDFDD4600D2E}" type="presParOf" srcId="{3FFEEC2A-BBCB-4DB1-95EB-A064D37F4BD9}" destId="{5687112A-585B-4E06-AF7B-1A0038DBC098}" srcOrd="1" destOrd="0" presId="urn:microsoft.com/office/officeart/2005/8/layout/list1"/>
    <dgm:cxn modelId="{DAF284E5-78E4-403D-8510-CD2D3E7E73FD}" type="presParOf" srcId="{1DB33A81-B640-4550-88E9-F1A535C0E042}" destId="{7AF78B88-08C5-45AA-87D4-EA8D2EEF1B7F}" srcOrd="1" destOrd="0" presId="urn:microsoft.com/office/officeart/2005/8/layout/list1"/>
    <dgm:cxn modelId="{21CB6981-09FF-4FE4-AF2E-9A37387F677D}" type="presParOf" srcId="{1DB33A81-B640-4550-88E9-F1A535C0E042}" destId="{CD36FBFA-4162-48AF-B0E0-D85484DF7837}" srcOrd="2" destOrd="0" presId="urn:microsoft.com/office/officeart/2005/8/layout/list1"/>
    <dgm:cxn modelId="{BA21A7D7-18F6-47CD-8DC6-3B5EB23B640C}" type="presParOf" srcId="{1DB33A81-B640-4550-88E9-F1A535C0E042}" destId="{276BA08B-98DE-45B4-B8EB-5A581B5B6096}" srcOrd="3" destOrd="0" presId="urn:microsoft.com/office/officeart/2005/8/layout/list1"/>
    <dgm:cxn modelId="{1C69D58A-CC7B-4D2D-AD12-AC9CF8C60D27}" type="presParOf" srcId="{1DB33A81-B640-4550-88E9-F1A535C0E042}" destId="{FD114BC9-A487-4491-8B1D-25959023B714}" srcOrd="4" destOrd="0" presId="urn:microsoft.com/office/officeart/2005/8/layout/list1"/>
    <dgm:cxn modelId="{60F18571-C335-4466-A8B6-42905BAC9139}" type="presParOf" srcId="{FD114BC9-A487-4491-8B1D-25959023B714}" destId="{140F8532-D7CB-4016-A093-9C3F02381260}" srcOrd="0" destOrd="0" presId="urn:microsoft.com/office/officeart/2005/8/layout/list1"/>
    <dgm:cxn modelId="{5395F05E-9FC7-45C3-8BC7-D10A8F85D449}" type="presParOf" srcId="{FD114BC9-A487-4491-8B1D-25959023B714}" destId="{0F048644-D757-4D7F-AADB-3C32D9423858}" srcOrd="1" destOrd="0" presId="urn:microsoft.com/office/officeart/2005/8/layout/list1"/>
    <dgm:cxn modelId="{661DA8BB-3041-4CA3-8CD5-63A44615AD64}" type="presParOf" srcId="{1DB33A81-B640-4550-88E9-F1A535C0E042}" destId="{27E0A155-A11D-4B2F-B7D7-A1A12AD02C66}" srcOrd="5" destOrd="0" presId="urn:microsoft.com/office/officeart/2005/8/layout/list1"/>
    <dgm:cxn modelId="{3622AE4E-6D8D-4588-81CA-79320829C7D4}" type="presParOf" srcId="{1DB33A81-B640-4550-88E9-F1A535C0E042}" destId="{FBD27A5B-1589-43D0-B4DE-158E7432488A}" srcOrd="6" destOrd="0" presId="urn:microsoft.com/office/officeart/2005/8/layout/list1"/>
    <dgm:cxn modelId="{B2B31402-7FB1-4586-97F3-3592E7621C7D}" type="presParOf" srcId="{1DB33A81-B640-4550-88E9-F1A535C0E042}" destId="{68D6CA8A-EE1A-4E83-83CB-191822338B05}" srcOrd="7" destOrd="0" presId="urn:microsoft.com/office/officeart/2005/8/layout/list1"/>
    <dgm:cxn modelId="{C803138E-18A2-4CB4-81BC-80FA34A65F6D}" type="presParOf" srcId="{1DB33A81-B640-4550-88E9-F1A535C0E042}" destId="{15D17C84-2D18-43A6-8733-DC834DCAAF7F}" srcOrd="8" destOrd="0" presId="urn:microsoft.com/office/officeart/2005/8/layout/list1"/>
    <dgm:cxn modelId="{23B18005-56BD-43FF-825C-698BFA2BA202}" type="presParOf" srcId="{15D17C84-2D18-43A6-8733-DC834DCAAF7F}" destId="{22E5E435-B76A-42F6-B7D6-1D3CBC9AE4AE}" srcOrd="0" destOrd="0" presId="urn:microsoft.com/office/officeart/2005/8/layout/list1"/>
    <dgm:cxn modelId="{FABAC184-C482-418B-8C8C-9B119C17EB48}" type="presParOf" srcId="{15D17C84-2D18-43A6-8733-DC834DCAAF7F}" destId="{659B9985-2787-4B09-ABB2-03668CC0BA1C}" srcOrd="1" destOrd="0" presId="urn:microsoft.com/office/officeart/2005/8/layout/list1"/>
    <dgm:cxn modelId="{C331E41C-770B-49BF-8936-22621F36204B}" type="presParOf" srcId="{1DB33A81-B640-4550-88E9-F1A535C0E042}" destId="{3ACA54AF-E682-411F-AAAF-D498E1C7BDC1}" srcOrd="9" destOrd="0" presId="urn:microsoft.com/office/officeart/2005/8/layout/list1"/>
    <dgm:cxn modelId="{BD47ECA5-DD15-4177-996C-2DAE6AF0BFE3}" type="presParOf" srcId="{1DB33A81-B640-4550-88E9-F1A535C0E042}" destId="{22C07D30-9929-4486-9818-370C65BBD5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77AEC-08F8-4B7B-AA57-B1FC44C0052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A49F21-9328-4829-BED6-5627F5166CBF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FC48034D-1C6A-471E-A26D-EAED352BB8F2}" type="par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EA5BC597-3045-45E3-9CE9-6C52793FD62E}" type="sib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6EEDD917-F62B-48A8-B9C2-1DCC2ED5D70A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D1D08AF2-FB76-497C-8FD1-EA72CA435FAC}" type="par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06C66850-A206-4AC0-8249-2AE3DDBBA885}" type="sib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FC8A7A94-E4D3-4E94-B4C9-74840618C788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44EC4B88-10B1-4ADA-944E-ECDC37349C82}" type="par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EBEAAB7-4484-4AEA-BA44-1A02B6C149A8}" type="sib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FA5B364-A356-49B7-9735-BB47F1D301A3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별의 개수만큼 생명체가 있으며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58E9A05A-A620-4B9D-BE53-AE0739CAF1AD}" type="par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5B54EE9-83BD-4BC3-88AD-30A98B444A12}" type="sib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9BBFAFB-A989-46FF-89F6-A36D742639C9}" type="pres">
      <dgm:prSet presAssocID="{05577AEC-08F8-4B7B-AA57-B1FC44C0052B}" presName="list" presStyleCnt="0">
        <dgm:presLayoutVars>
          <dgm:dir/>
          <dgm:animLvl val="lvl"/>
        </dgm:presLayoutVars>
      </dgm:prSet>
      <dgm:spPr/>
    </dgm:pt>
    <dgm:pt modelId="{902BD24D-D692-46B0-A63C-8DCD8B402338}" type="pres">
      <dgm:prSet presAssocID="{28A49F21-9328-4829-BED6-5627F5166CBF}" presName="posSpace" presStyleCnt="0"/>
      <dgm:spPr/>
    </dgm:pt>
    <dgm:pt modelId="{657F092F-786C-4DDA-9E1D-C964337C31DA}" type="pres">
      <dgm:prSet presAssocID="{28A49F21-9328-4829-BED6-5627F5166CBF}" presName="vertFlow" presStyleCnt="0"/>
      <dgm:spPr/>
    </dgm:pt>
    <dgm:pt modelId="{C8BE6905-8A78-44E8-8E4A-82D3582B7B44}" type="pres">
      <dgm:prSet presAssocID="{28A49F21-9328-4829-BED6-5627F5166CBF}" presName="topSpace" presStyleCnt="0"/>
      <dgm:spPr/>
    </dgm:pt>
    <dgm:pt modelId="{D1966D3F-EE0E-4EB0-BAAF-89AE2813CF92}" type="pres">
      <dgm:prSet presAssocID="{28A49F21-9328-4829-BED6-5627F5166CBF}" presName="firstComp" presStyleCnt="0"/>
      <dgm:spPr/>
    </dgm:pt>
    <dgm:pt modelId="{B01DD63D-9C4B-44F8-9835-56A1A09515D7}" type="pres">
      <dgm:prSet presAssocID="{28A49F21-9328-4829-BED6-5627F5166CBF}" presName="firstChild" presStyleLbl="bgAccFollowNode1" presStyleIdx="0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E4128A0-C111-472C-BF50-67CA3575E3D7}" type="pres">
      <dgm:prSet presAssocID="{28A49F21-9328-4829-BED6-5627F5166CBF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284BF-5BC0-447F-9984-E86274835281}" type="pres">
      <dgm:prSet presAssocID="{28A49F21-9328-4829-BED6-5627F5166CBF}" presName="negSpace" presStyleCnt="0"/>
      <dgm:spPr/>
    </dgm:pt>
    <dgm:pt modelId="{C96210B0-E238-467F-819F-5FAB5077576E}" type="pres">
      <dgm:prSet presAssocID="{28A49F21-9328-4829-BED6-5627F5166CBF}" presName="circle" presStyleLbl="node1" presStyleIdx="0" presStyleCnt="2"/>
      <dgm:spPr/>
    </dgm:pt>
    <dgm:pt modelId="{2B4ED2C8-80C0-4882-8DA2-99D5C8E9DE53}" type="pres">
      <dgm:prSet presAssocID="{EA5BC597-3045-45E3-9CE9-6C52793FD62E}" presName="transSpace" presStyleCnt="0"/>
      <dgm:spPr/>
    </dgm:pt>
    <dgm:pt modelId="{4C3EDBBF-1D0B-4AF0-85C9-94785A28DDC0}" type="pres">
      <dgm:prSet presAssocID="{FC8A7A94-E4D3-4E94-B4C9-74840618C788}" presName="posSpace" presStyleCnt="0"/>
      <dgm:spPr/>
    </dgm:pt>
    <dgm:pt modelId="{93CA4AE5-0BEA-4E5B-BEC3-4B6A9FB45896}" type="pres">
      <dgm:prSet presAssocID="{FC8A7A94-E4D3-4E94-B4C9-74840618C788}" presName="vertFlow" presStyleCnt="0"/>
      <dgm:spPr/>
    </dgm:pt>
    <dgm:pt modelId="{C843AE6A-EDED-41BE-A1B5-7FD627B2724A}" type="pres">
      <dgm:prSet presAssocID="{FC8A7A94-E4D3-4E94-B4C9-74840618C788}" presName="topSpace" presStyleCnt="0"/>
      <dgm:spPr/>
    </dgm:pt>
    <dgm:pt modelId="{B46CD685-CD05-428B-9F24-50E6408B5425}" type="pres">
      <dgm:prSet presAssocID="{FC8A7A94-E4D3-4E94-B4C9-74840618C788}" presName="firstComp" presStyleCnt="0"/>
      <dgm:spPr/>
    </dgm:pt>
    <dgm:pt modelId="{B152B582-5F8F-430E-811F-252DA6DBC649}" type="pres">
      <dgm:prSet presAssocID="{FC8A7A94-E4D3-4E94-B4C9-74840618C788}" presName="firstChild" presStyleLbl="bgAccFollowNode1" presStyleIdx="1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FF4252E-0DE1-4281-888B-A2B654B8058A}" type="pres">
      <dgm:prSet presAssocID="{FC8A7A94-E4D3-4E94-B4C9-74840618C788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FD6F40-D976-4B89-A417-283A4F41F930}" type="pres">
      <dgm:prSet presAssocID="{FC8A7A94-E4D3-4E94-B4C9-74840618C788}" presName="negSpace" presStyleCnt="0"/>
      <dgm:spPr/>
    </dgm:pt>
    <dgm:pt modelId="{07E1E706-9502-482C-A5C3-740AAD80DFAB}" type="pres">
      <dgm:prSet presAssocID="{FC8A7A94-E4D3-4E94-B4C9-74840618C788}" presName="circle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610C470A-262F-48E1-BC96-51CCBF226932}" type="presOf" srcId="{FC8A7A94-E4D3-4E94-B4C9-74840618C788}" destId="{07E1E706-9502-482C-A5C3-740AAD80DFAB}" srcOrd="0" destOrd="0" presId="urn:microsoft.com/office/officeart/2005/8/layout/hList9"/>
    <dgm:cxn modelId="{DEDE26ED-2F9A-4793-8B77-BA3786B3C0A2}" srcId="{28A49F21-9328-4829-BED6-5627F5166CBF}" destId="{6EEDD917-F62B-48A8-B9C2-1DCC2ED5D70A}" srcOrd="0" destOrd="0" parTransId="{D1D08AF2-FB76-497C-8FD1-EA72CA435FAC}" sibTransId="{06C66850-A206-4AC0-8249-2AE3DDBBA885}"/>
    <dgm:cxn modelId="{DA1C5BBB-E331-4DC7-AEB5-FCD4BE8F9CB3}" type="presOf" srcId="{6EEDD917-F62B-48A8-B9C2-1DCC2ED5D70A}" destId="{B01DD63D-9C4B-44F8-9835-56A1A09515D7}" srcOrd="0" destOrd="0" presId="urn:microsoft.com/office/officeart/2005/8/layout/hList9"/>
    <dgm:cxn modelId="{24B099F5-2774-45CE-86FF-4F9F31CE18EA}" srcId="{05577AEC-08F8-4B7B-AA57-B1FC44C0052B}" destId="{28A49F21-9328-4829-BED6-5627F5166CBF}" srcOrd="0" destOrd="0" parTransId="{FC48034D-1C6A-471E-A26D-EAED352BB8F2}" sibTransId="{EA5BC597-3045-45E3-9CE9-6C52793FD62E}"/>
    <dgm:cxn modelId="{2F034704-85C9-420C-86E1-3F75B7A7F083}" type="presOf" srcId="{6EEDD917-F62B-48A8-B9C2-1DCC2ED5D70A}" destId="{DE4128A0-C111-472C-BF50-67CA3575E3D7}" srcOrd="1" destOrd="0" presId="urn:microsoft.com/office/officeart/2005/8/layout/hList9"/>
    <dgm:cxn modelId="{798CA6F5-808B-40E9-909F-EBC5FF604C99}" srcId="{05577AEC-08F8-4B7B-AA57-B1FC44C0052B}" destId="{FC8A7A94-E4D3-4E94-B4C9-74840618C788}" srcOrd="1" destOrd="0" parTransId="{44EC4B88-10B1-4ADA-944E-ECDC37349C82}" sibTransId="{2EBEAAB7-4484-4AEA-BA44-1A02B6C149A8}"/>
    <dgm:cxn modelId="{9B01E1F7-6AE4-42BE-ADA6-D420325A9853}" type="presOf" srcId="{2FA5B364-A356-49B7-9735-BB47F1D301A3}" destId="{B152B582-5F8F-430E-811F-252DA6DBC649}" srcOrd="0" destOrd="0" presId="urn:microsoft.com/office/officeart/2005/8/layout/hList9"/>
    <dgm:cxn modelId="{8AC1D331-A774-49FC-A838-53F462FDB18D}" type="presOf" srcId="{2FA5B364-A356-49B7-9735-BB47F1D301A3}" destId="{DFF4252E-0DE1-4281-888B-A2B654B8058A}" srcOrd="1" destOrd="0" presId="urn:microsoft.com/office/officeart/2005/8/layout/hList9"/>
    <dgm:cxn modelId="{6DB68A1B-2058-4706-93B9-664470404145}" type="presOf" srcId="{28A49F21-9328-4829-BED6-5627F5166CBF}" destId="{C96210B0-E238-467F-819F-5FAB5077576E}" srcOrd="0" destOrd="0" presId="urn:microsoft.com/office/officeart/2005/8/layout/hList9"/>
    <dgm:cxn modelId="{5E38B775-BBB7-463C-A9F4-232D5B030906}" type="presOf" srcId="{05577AEC-08F8-4B7B-AA57-B1FC44C0052B}" destId="{59BBFAFB-A989-46FF-89F6-A36D742639C9}" srcOrd="0" destOrd="0" presId="urn:microsoft.com/office/officeart/2005/8/layout/hList9"/>
    <dgm:cxn modelId="{521A9CAF-72D2-4F38-AF68-D411A6048EDE}" srcId="{FC8A7A94-E4D3-4E94-B4C9-74840618C788}" destId="{2FA5B364-A356-49B7-9735-BB47F1D301A3}" srcOrd="0" destOrd="0" parTransId="{58E9A05A-A620-4B9D-BE53-AE0739CAF1AD}" sibTransId="{55B54EE9-83BD-4BC3-88AD-30A98B444A12}"/>
    <dgm:cxn modelId="{53FD0F0C-A946-4872-808D-467DB447FF8B}" type="presParOf" srcId="{59BBFAFB-A989-46FF-89F6-A36D742639C9}" destId="{902BD24D-D692-46B0-A63C-8DCD8B402338}" srcOrd="0" destOrd="0" presId="urn:microsoft.com/office/officeart/2005/8/layout/hList9"/>
    <dgm:cxn modelId="{32EDBE91-3208-4F47-8A7D-99D89D101FC2}" type="presParOf" srcId="{59BBFAFB-A989-46FF-89F6-A36D742639C9}" destId="{657F092F-786C-4DDA-9E1D-C964337C31DA}" srcOrd="1" destOrd="0" presId="urn:microsoft.com/office/officeart/2005/8/layout/hList9"/>
    <dgm:cxn modelId="{35CF1F52-1C5F-4B96-BDB5-333F4A0A5019}" type="presParOf" srcId="{657F092F-786C-4DDA-9E1D-C964337C31DA}" destId="{C8BE6905-8A78-44E8-8E4A-82D3582B7B44}" srcOrd="0" destOrd="0" presId="urn:microsoft.com/office/officeart/2005/8/layout/hList9"/>
    <dgm:cxn modelId="{1AB2CAF0-517F-444C-8860-6C7837B3FA59}" type="presParOf" srcId="{657F092F-786C-4DDA-9E1D-C964337C31DA}" destId="{D1966D3F-EE0E-4EB0-BAAF-89AE2813CF92}" srcOrd="1" destOrd="0" presId="urn:microsoft.com/office/officeart/2005/8/layout/hList9"/>
    <dgm:cxn modelId="{CBD85FF6-D2A9-4CBF-A13A-0EEA4E0CB6F7}" type="presParOf" srcId="{D1966D3F-EE0E-4EB0-BAAF-89AE2813CF92}" destId="{B01DD63D-9C4B-44F8-9835-56A1A09515D7}" srcOrd="0" destOrd="0" presId="urn:microsoft.com/office/officeart/2005/8/layout/hList9"/>
    <dgm:cxn modelId="{F25782D1-7C49-4959-A417-3DEB11086213}" type="presParOf" srcId="{D1966D3F-EE0E-4EB0-BAAF-89AE2813CF92}" destId="{DE4128A0-C111-472C-BF50-67CA3575E3D7}" srcOrd="1" destOrd="0" presId="urn:microsoft.com/office/officeart/2005/8/layout/hList9"/>
    <dgm:cxn modelId="{AE40070E-7DE7-4C2D-91E4-144F14E34329}" type="presParOf" srcId="{59BBFAFB-A989-46FF-89F6-A36D742639C9}" destId="{506284BF-5BC0-447F-9984-E86274835281}" srcOrd="2" destOrd="0" presId="urn:microsoft.com/office/officeart/2005/8/layout/hList9"/>
    <dgm:cxn modelId="{4FEF64D0-02D9-4D54-88A0-6A8603FC3A3C}" type="presParOf" srcId="{59BBFAFB-A989-46FF-89F6-A36D742639C9}" destId="{C96210B0-E238-467F-819F-5FAB5077576E}" srcOrd="3" destOrd="0" presId="urn:microsoft.com/office/officeart/2005/8/layout/hList9"/>
    <dgm:cxn modelId="{EB6D7C91-9031-41B1-A647-D65030EDBBD6}" type="presParOf" srcId="{59BBFAFB-A989-46FF-89F6-A36D742639C9}" destId="{2B4ED2C8-80C0-4882-8DA2-99D5C8E9DE53}" srcOrd="4" destOrd="0" presId="urn:microsoft.com/office/officeart/2005/8/layout/hList9"/>
    <dgm:cxn modelId="{2D246E55-708A-4670-8226-260E6D1CEFBC}" type="presParOf" srcId="{59BBFAFB-A989-46FF-89F6-A36D742639C9}" destId="{4C3EDBBF-1D0B-4AF0-85C9-94785A28DDC0}" srcOrd="5" destOrd="0" presId="urn:microsoft.com/office/officeart/2005/8/layout/hList9"/>
    <dgm:cxn modelId="{54045F3D-102D-4025-AE71-D6956E34C9CE}" type="presParOf" srcId="{59BBFAFB-A989-46FF-89F6-A36D742639C9}" destId="{93CA4AE5-0BEA-4E5B-BEC3-4B6A9FB45896}" srcOrd="6" destOrd="0" presId="urn:microsoft.com/office/officeart/2005/8/layout/hList9"/>
    <dgm:cxn modelId="{1EA718B5-E1F8-47D6-B761-31D870F42063}" type="presParOf" srcId="{93CA4AE5-0BEA-4E5B-BEC3-4B6A9FB45896}" destId="{C843AE6A-EDED-41BE-A1B5-7FD627B2724A}" srcOrd="0" destOrd="0" presId="urn:microsoft.com/office/officeart/2005/8/layout/hList9"/>
    <dgm:cxn modelId="{2C2D8C0A-D112-4B9E-989E-954E5BB9BCB0}" type="presParOf" srcId="{93CA4AE5-0BEA-4E5B-BEC3-4B6A9FB45896}" destId="{B46CD685-CD05-428B-9F24-50E6408B5425}" srcOrd="1" destOrd="0" presId="urn:microsoft.com/office/officeart/2005/8/layout/hList9"/>
    <dgm:cxn modelId="{CA6A20A6-FF79-42B4-99ED-30C1EDA2FED1}" type="presParOf" srcId="{B46CD685-CD05-428B-9F24-50E6408B5425}" destId="{B152B582-5F8F-430E-811F-252DA6DBC649}" srcOrd="0" destOrd="0" presId="urn:microsoft.com/office/officeart/2005/8/layout/hList9"/>
    <dgm:cxn modelId="{1B2F5FFB-33D1-4BB0-9DF8-573E4C376AD9}" type="presParOf" srcId="{B46CD685-CD05-428B-9F24-50E6408B5425}" destId="{DFF4252E-0DE1-4281-888B-A2B654B8058A}" srcOrd="1" destOrd="0" presId="urn:microsoft.com/office/officeart/2005/8/layout/hList9"/>
    <dgm:cxn modelId="{744D8D6B-0ACE-4C5A-8333-6E41905202A5}" type="presParOf" srcId="{59BBFAFB-A989-46FF-89F6-A36D742639C9}" destId="{C5FD6F40-D976-4B89-A417-283A4F41F930}" srcOrd="7" destOrd="0" presId="urn:microsoft.com/office/officeart/2005/8/layout/hList9"/>
    <dgm:cxn modelId="{2CE214AA-99C8-4FC3-860F-8CCAE0DA9410}" type="presParOf" srcId="{59BBFAFB-A989-46FF-89F6-A36D742639C9}" destId="{07E1E706-9502-482C-A5C3-740AAD80DFA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FBFA-4162-48AF-B0E0-D85484DF7837}">
      <dsp:nvSpPr>
        <dsp:cNvPr id="0" name=""/>
        <dsp:cNvSpPr/>
      </dsp:nvSpPr>
      <dsp:spPr>
        <a:xfrm>
          <a:off x="0" y="367538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112A-585B-4E06-AF7B-1A0038DBC098}">
      <dsp:nvSpPr>
        <dsp:cNvPr id="0" name=""/>
        <dsp:cNvSpPr/>
      </dsp:nvSpPr>
      <dsp:spPr>
        <a:xfrm>
          <a:off x="542448" y="28058"/>
          <a:ext cx="8503925" cy="678960"/>
        </a:xfrm>
        <a:prstGeom prst="roundRect">
          <a:avLst/>
        </a:prstGeom>
        <a:solidFill>
          <a:srgbClr val="DF29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전략 게임이면서 여러 가지 성장 형 </a:t>
          </a:r>
          <a:r>
            <a:rPr lang="ko-KR" altLang="en-US" sz="2000" kern="1200" dirty="0" err="1" smtClean="0">
              <a:solidFill>
                <a:schemeClr val="tx1"/>
              </a:solidFill>
            </a:rPr>
            <a:t>컨텐츠를</a:t>
          </a:r>
          <a:r>
            <a:rPr lang="ko-KR" altLang="en-US" sz="2000" kern="1200" dirty="0" smtClean="0">
              <a:solidFill>
                <a:schemeClr val="tx1"/>
              </a:solidFill>
            </a:rPr>
            <a:t> 포함한다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61202"/>
        <a:ext cx="8437637" cy="612672"/>
      </dsp:txXfrm>
    </dsp:sp>
    <dsp:sp modelId="{FBD27A5B-1589-43D0-B4DE-158E7432488A}">
      <dsp:nvSpPr>
        <dsp:cNvPr id="0" name=""/>
        <dsp:cNvSpPr/>
      </dsp:nvSpPr>
      <dsp:spPr>
        <a:xfrm>
          <a:off x="0" y="141081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48644-D757-4D7F-AADB-3C32D9423858}">
      <dsp:nvSpPr>
        <dsp:cNvPr id="0" name=""/>
        <dsp:cNvSpPr/>
      </dsp:nvSpPr>
      <dsp:spPr>
        <a:xfrm>
          <a:off x="542448" y="1071338"/>
          <a:ext cx="8503925" cy="678960"/>
        </a:xfrm>
        <a:prstGeom prst="roundRect">
          <a:avLst/>
        </a:prstGeom>
        <a:solidFill>
          <a:srgbClr val="2DC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항상 새로운 무작위 인카운터</a:t>
          </a:r>
          <a:r>
            <a:rPr lang="en-US" altLang="ko-KR" sz="2000" kern="1200" dirty="0" smtClean="0">
              <a:solidFill>
                <a:schemeClr val="tx1"/>
              </a:solidFill>
            </a:rPr>
            <a:t>, </a:t>
          </a:r>
          <a:r>
            <a:rPr lang="ko-KR" altLang="en-US" sz="2000" kern="12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1104482"/>
        <a:ext cx="8437637" cy="612672"/>
      </dsp:txXfrm>
    </dsp:sp>
    <dsp:sp modelId="{22C07D30-9929-4486-9818-370C65BBD50C}">
      <dsp:nvSpPr>
        <dsp:cNvPr id="0" name=""/>
        <dsp:cNvSpPr/>
      </dsp:nvSpPr>
      <dsp:spPr>
        <a:xfrm>
          <a:off x="0" y="245409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B9985-2787-4B09-ABB2-03668CC0BA1C}">
      <dsp:nvSpPr>
        <dsp:cNvPr id="0" name=""/>
        <dsp:cNvSpPr/>
      </dsp:nvSpPr>
      <dsp:spPr>
        <a:xfrm>
          <a:off x="542448" y="2114619"/>
          <a:ext cx="8503925" cy="678960"/>
        </a:xfrm>
        <a:prstGeom prst="roundRect">
          <a:avLst/>
        </a:prstGeom>
        <a:solidFill>
          <a:srgbClr val="DAC3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2147763"/>
        <a:ext cx="8437637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DD63D-9C4B-44F8-9835-56A1A09515D7}">
      <dsp:nvSpPr>
        <dsp:cNvPr id="0" name=""/>
        <dsp:cNvSpPr/>
      </dsp:nvSpPr>
      <dsp:spPr>
        <a:xfrm>
          <a:off x="135572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1761966" y="1299369"/>
        <a:ext cx="2132766" cy="3496996"/>
      </dsp:txXfrm>
    </dsp:sp>
    <dsp:sp modelId="{C96210B0-E238-467F-819F-5FAB5077576E}">
      <dsp:nvSpPr>
        <dsp:cNvPr id="0" name=""/>
        <dsp:cNvSpPr/>
      </dsp:nvSpPr>
      <dsp:spPr>
        <a:xfrm>
          <a:off x="158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249473" y="870186"/>
        <a:ext cx="1196899" cy="1196899"/>
      </dsp:txXfrm>
    </dsp:sp>
    <dsp:sp modelId="{B152B582-5F8F-430E-811F-252DA6DBC649}">
      <dsp:nvSpPr>
        <dsp:cNvPr id="0" name=""/>
        <dsp:cNvSpPr/>
      </dsp:nvSpPr>
      <dsp:spPr>
        <a:xfrm>
          <a:off x="558740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별의 개수만큼 생명체가 있으며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5993645" y="1299369"/>
        <a:ext cx="2132766" cy="3496996"/>
      </dsp:txXfrm>
    </dsp:sp>
    <dsp:sp modelId="{07E1E706-9502-482C-A5C3-740AAD80DFAB}">
      <dsp:nvSpPr>
        <dsp:cNvPr id="0" name=""/>
        <dsp:cNvSpPr/>
      </dsp:nvSpPr>
      <dsp:spPr>
        <a:xfrm>
          <a:off x="423326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4481153" y="870186"/>
        <a:ext cx="1196899" cy="1196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B717-BC87-41D7-8B7A-E83E84006AAC}" type="datetimeFigureOut">
              <a:rPr lang="ko-KR" altLang="en-US" smtClean="0"/>
              <a:t>2017-10-28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4DCD9-0C7E-4C1F-B414-3B74A11638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96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96FB9-AE3A-49E9-BBEB-ACB7ABCC87C1}" type="datetimeFigureOut">
              <a:rPr lang="ko-KR" altLang="en-US" smtClean="0"/>
              <a:t>2017-10-28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696EC-0AB3-4E76-8D8D-7B3C4DDA3F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7359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9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0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19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snes/frontmission/sheet/10673/" TargetMode="External"/><Relationship Id="rId2" Type="http://schemas.openxmlformats.org/officeDocument/2006/relationships/hyperlink" Target="https://www.iconfinder.com/icons/782514/astronomy_black_hole_space_spacetime_warp_drive_wormholes_icon#size=128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ore.steampowered.com/app/212680/FTL_Faster_Than_Ligh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4748" y="2550497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Cosmos</a:t>
            </a:r>
            <a:endParaRPr lang="ko-KR" altLang="en-US" sz="6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933" y="3748148"/>
            <a:ext cx="332014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중간 제안서</a:t>
            </a:r>
            <a:endParaRPr lang="ko-KR" alt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75351"/>
              </p:ext>
            </p:extLst>
          </p:nvPr>
        </p:nvGraphicFramePr>
        <p:xfrm>
          <a:off x="1972732" y="504271"/>
          <a:ext cx="8280402" cy="632433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558178"/>
                <a:gridCol w="1198621"/>
                <a:gridCol w="1198621"/>
                <a:gridCol w="1159381"/>
                <a:gridCol w="1237861"/>
                <a:gridCol w="1463870"/>
                <a:gridCol w="1463870"/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제안서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534650" y="6067425"/>
            <a:ext cx="10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39500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4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7" y="1631052"/>
            <a:ext cx="84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1298" y="2154272"/>
            <a:ext cx="850430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필요한 리소스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순서와 일정</a:t>
            </a:r>
          </a:p>
        </p:txBody>
      </p:sp>
    </p:spTree>
    <p:extLst>
      <p:ext uri="{BB962C8B-B14F-4D97-AF65-F5344CB8AC3E}">
        <p14:creationId xmlns:p14="http://schemas.microsoft.com/office/powerpoint/2010/main" val="15534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078" y="163105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1298" y="2154272"/>
            <a:ext cx="850430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38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기말 기획서 내용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기획서에는 본격적인 개발에 관련된 내용이 필요하다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 중 조우하는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컨셉트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디자인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명확한 목표 제시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 라인을 제시하여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당위성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방향 제시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코멘트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후기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자료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  <a:hlinkClick r:id="rId2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  <a:hlinkClick r:id="rId2"/>
              </a:rPr>
              <a:t>www.iconfinder.com/icons/782514/astronomy_black_hole_space_spacetime_warp_drive_wormholes_icon#size=128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그냥 복사 후 붙여 넣기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https</a:t>
            </a: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://www.iconfinder.com/icons/118607/share_icon#size=128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https://www.spriters-resource.com/snes/frontmission/sheet/10673/</a:t>
            </a: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65765" y="3758308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72238" y="2818845"/>
            <a:ext cx="384752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Thank you</a:t>
            </a:r>
            <a:endParaRPr lang="ko-KR" altLang="en-US" sz="5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5349" y="3817426"/>
            <a:ext cx="266130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FOR LISTENING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18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89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504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9191" y="3167390"/>
            <a:ext cx="14061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5133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401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2785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16000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02268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399" y="3879398"/>
            <a:ext cx="2800767" cy="16312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7499" y="3868131"/>
            <a:ext cx="121700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5424" y="3879395"/>
            <a:ext cx="201369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62467" y="3718560"/>
            <a:ext cx="11430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8" y="163105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1298" y="2154272"/>
            <a:ext cx="8504301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0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우주 최고로 성공하겠다는 일념으로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보잘것없는 함선으로 시작해서 우주를 탐험하며 성장한다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   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75" y="1363131"/>
            <a:ext cx="7829550" cy="40011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미지의 세계에선 오래 살아남는 자가 강한 것이다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892070917"/>
              </p:ext>
            </p:extLst>
          </p:nvPr>
        </p:nvGraphicFramePr>
        <p:xfrm>
          <a:off x="885825" y="3076575"/>
          <a:ext cx="10848975" cy="306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6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사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최소 사양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Windows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XP / Vista /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7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Processor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2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GHz </a:t>
            </a:r>
            <a:endParaRPr lang="en-US" altLang="ko-KR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Memory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GB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Graphics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ko-KR" altLang="en-US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최소 해상도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1280x720,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OpenGL 2.0 Support, and recommended dedicated graphics card with 128 MB of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Hard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Drive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175 MB HDD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space</a:t>
            </a:r>
          </a:p>
          <a:p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Some integrated Intel HD graphics cards have been known to work but are not officially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supported.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3200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2"/>
              </a:rPr>
              <a:t>FTL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스팀 기준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0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여행이 보편화 된 머나먼 미래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항해는 이제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누구나 함선만 구하면 가능한 시대가 되었다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그러나 여전히 빈부의 격차는 남아있다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수많은 외계 종족들도 비슷한 처지에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특이점이 올 줄 알았으나 우주의 물질의 수요와 한정된 공급은 기술의 이기로도 극복하지 못했다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자산을 탈탈 털어서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한탕 하겠다는 나름대로의 인원을 모아 끝이 안 보이는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마지막이 될 항해를 시작한다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736727004"/>
              </p:ext>
            </p:extLst>
          </p:nvPr>
        </p:nvGraphicFramePr>
        <p:xfrm>
          <a:off x="2108200" y="8138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4" y="1679302"/>
            <a:ext cx="1178247" cy="11782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61262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과 로그라이크 장르의 게임에서 많은 영감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4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8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547</Words>
  <Application>Microsoft Office PowerPoint</Application>
  <PresentationFormat>사용자 지정</PresentationFormat>
  <Paragraphs>183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굴림</vt:lpstr>
      <vt:lpstr>Arial</vt:lpstr>
      <vt:lpstr>Continuum Light</vt:lpstr>
      <vt:lpstr>나눔스퀘어 Light</vt:lpstr>
      <vt:lpstr>-윤고딕310</vt:lpstr>
      <vt:lpstr>-윤고딕320</vt:lpstr>
      <vt:lpstr>맑은 고딕</vt:lpstr>
      <vt:lpstr>2_Office 테마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Iconer</cp:lastModifiedBy>
  <cp:revision>47</cp:revision>
  <dcterms:created xsi:type="dcterms:W3CDTF">2017-05-21T13:44:12Z</dcterms:created>
  <dcterms:modified xsi:type="dcterms:W3CDTF">2017-10-29T05:52:56Z</dcterms:modified>
</cp:coreProperties>
</file>