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62" r:id="rId5"/>
    <p:sldId id="259" r:id="rId6"/>
    <p:sldId id="272" r:id="rId7"/>
    <p:sldId id="263" r:id="rId8"/>
    <p:sldId id="273" r:id="rId9"/>
    <p:sldId id="265" r:id="rId10"/>
    <p:sldId id="268" r:id="rId11"/>
    <p:sldId id="267" r:id="rId12"/>
    <p:sldId id="270" r:id="rId13"/>
    <p:sldId id="271" r:id="rId14"/>
    <p:sldId id="269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Franklin Gothic Book" panose="020B0503020102020204" pitchFamily="34" charset="0"/>
      <p:regular r:id="rId20"/>
      <p:italic r:id="rId21"/>
    </p:embeddedFont>
    <p:embeddedFont>
      <p:font typeface="HY신명조" panose="02030600000101010101" pitchFamily="18" charset="-127"/>
      <p:regular r:id="rId22"/>
    </p:embeddedFont>
    <p:embeddedFont>
      <p:font typeface="-윤고딕310" panose="02030504000101010101" pitchFamily="18" charset="-127"/>
      <p:regular r:id="rId23"/>
    </p:embeddedFont>
    <p:embeddedFont>
      <p:font typeface="Rage Italic" panose="03070502040507070304" pitchFamily="66" charset="0"/>
      <p:regular r:id="rId24"/>
    </p:embeddedFont>
    <p:embeddedFont>
      <p:font typeface="Constantia" panose="02030602050306030303" pitchFamily="18" charset="0"/>
      <p:regular r:id="rId25"/>
      <p:bold r:id="rId26"/>
      <p:italic r:id="rId27"/>
      <p:boldItalic r:id="rId28"/>
    </p:embeddedFont>
    <p:embeddedFont>
      <p:font typeface="-윤고딕320" panose="02030504000101010101" pitchFamily="18" charset="-127"/>
      <p:regular r:id="rId29"/>
    </p:embeddedFont>
    <p:embeddedFont>
      <p:font typeface="Brush Script MT" panose="03060802040406070304" pitchFamily="66" charset="0"/>
      <p: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373362"/>
              </p:ext>
            </p:extLst>
          </p:nvPr>
        </p:nvGraphicFramePr>
        <p:xfrm>
          <a:off x="808508" y="1844822"/>
          <a:ext cx="7562424" cy="405184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3816424"/>
                <a:gridCol w="2574796"/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006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기타 움직임 조작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오랜 시간 고된 일로 약해져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스토리를 진행하면서 몸이 회복되면서 예전의 신체 능력을 되찾게 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창만 띄워도 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.).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몇몇 스테이지에서는 해가 뜨는 것으로 시간 제한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(1),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(2)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은 시간이 지나면 밤에서 동이 튼다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있으나 스테이지는 별 차이 없음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별로도 컨셉 따로 부여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848843"/>
              </p:ext>
            </p:extLst>
          </p:nvPr>
        </p:nvGraphicFramePr>
        <p:xfrm>
          <a:off x="808508" y="1844822"/>
          <a:ext cx="7562424" cy="4006045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96544"/>
                <a:gridCol w="1494676"/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AI: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적들도 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더 많은 그래픽 종류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개발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37262"/>
              </p:ext>
            </p:extLst>
          </p:nvPr>
        </p:nvGraphicFramePr>
        <p:xfrm>
          <a:off x="827584" y="1844818"/>
          <a:ext cx="7488832" cy="3888437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/>
                <a:gridCol w="1695233"/>
                <a:gridCol w="5087252"/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16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객체의 특수화를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 객체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땅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개체는 중력이 작동한다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 처리를 위해 개체 리스트가 들어있는 이름으로 구분된 사전에서 반복문을 돌려서 처리한다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수집과 테스트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일단 움직임만 취하도록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개발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294043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/>
                <a:gridCol w="1695591"/>
                <a:gridCol w="5088328"/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9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릴리즈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651873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컨셉트 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(2)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(4)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범위 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(3)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일정 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(2)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 개요</a:t>
            </a:r>
            <a:r>
              <a:rPr lang="en-US" altLang="ko-KR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핍박과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차별을 받으며 구경거리로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살아온 흡혈귀가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있었다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다행히 한 소녀의 도움으로 기회를 잡았고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이제는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인간들로부터 도망쳐야 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그냥 적들과 싸우며 달리기에 동기부여를 위해 스토리가 필요하다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게임에 집중하게 </a:t>
            </a:r>
            <a:r>
              <a:rPr lang="ko-KR" altLang="en-US" sz="20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만드는게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우선이지만 스토리를 덧붙여서 플레이어가 게임을 즐기는데 도움을 준다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일반적인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방향키 조합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으로 조작한다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마우스를 쓰지 않는다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액션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러닝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슈퍼 마리오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’,‘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와 비슷한 장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르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추구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다만 플레이어는 수동적인 느낌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모바일 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게임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모뉴먼트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같이 </a:t>
            </a:r>
            <a:r>
              <a:rPr lang="ko-KR" altLang="en-US" sz="23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정적인 </a:t>
            </a:r>
            <a:r>
              <a:rPr lang="ko-KR" altLang="en-US" sz="23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이지만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전투 시스템에선 액션을 돋보인다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기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타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액션 게임 처럼 싸워서 이기는 느낌은 아니고 어드벤처 게임 같은 느낌일 것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1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스크린샷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(Cave Story)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Simple is Best: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중력이 있는 플랫포머 게임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체력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바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와 소지 아이템을 제외한 인터페이스가 없어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게임에 집중할 수 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1008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스토리는 간단한 메시지 창으로만 진행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511270"/>
            <a:ext cx="4488160" cy="33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(3)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스크린샷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스펠런키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SD(Spelunky)</a:t>
            </a:r>
            <a:endParaRPr lang="en-US" altLang="ko-KR" sz="20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게임메이커로 만든 로그라이크 게임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매우 어렵지만 게임성은 대단하다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84984"/>
            <a:ext cx="384042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(4)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약소하게나마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그려본 첫 스테이지 진행</a:t>
            </a:r>
            <a:endParaRPr lang="ko-KR" altLang="en-US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0" name="내용 개체 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8" b="39762"/>
          <a:stretch/>
        </p:blipFill>
        <p:spPr>
          <a:xfrm>
            <a:off x="2627784" y="2636911"/>
            <a:ext cx="3938464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요약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게임이므로 중력이 작용하는 물체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그리고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블록과 블록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물체와 물체의 충돌을 구현해야 한다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 캐릭터의 조작 구현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적들의 인공지능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구현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리소스 제작 혹은 공수해오기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유저 인터페이스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9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707</TotalTime>
  <Words>945</Words>
  <Application>Microsoft Office PowerPoint</Application>
  <PresentationFormat>화면 슬라이드 쇼(4:3)</PresentationFormat>
  <Paragraphs>165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Arial</vt:lpstr>
      <vt:lpstr>맑은 고딕</vt:lpstr>
      <vt:lpstr>Franklin Gothic Book</vt:lpstr>
      <vt:lpstr>HY신명조</vt:lpstr>
      <vt:lpstr>-윤고딕310</vt:lpstr>
      <vt:lpstr>Rage Italic</vt:lpstr>
      <vt:lpstr>Constantia</vt:lpstr>
      <vt:lpstr>-윤고딕320</vt:lpstr>
      <vt:lpstr>Brush Script MT</vt:lpstr>
      <vt:lpstr>압정</vt:lpstr>
      <vt:lpstr>2D 게임 프로그래밍</vt:lpstr>
      <vt:lpstr>목차</vt:lpstr>
      <vt:lpstr>게임 컨셉트 (1)</vt:lpstr>
      <vt:lpstr>게임 컨셉트 (2)</vt:lpstr>
      <vt:lpstr>예상 게임 진행 (1)</vt:lpstr>
      <vt:lpstr>예상 게임 진행 (2)</vt:lpstr>
      <vt:lpstr>예상 게임 진행 (3)</vt:lpstr>
      <vt:lpstr>예상 게임 진행 (4)</vt:lpstr>
      <vt:lpstr>개발 범위 (요약)</vt:lpstr>
      <vt:lpstr>개발 범위 (1)</vt:lpstr>
      <vt:lpstr>개발 범위 (2)</vt:lpstr>
      <vt:lpstr>예상 개발 일정 (1)</vt:lpstr>
      <vt:lpstr>예상 개발 일정 (2)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82</cp:revision>
  <dcterms:created xsi:type="dcterms:W3CDTF">2017-10-16T03:55:52Z</dcterms:created>
  <dcterms:modified xsi:type="dcterms:W3CDTF">2017-10-17T10:00:43Z</dcterms:modified>
</cp:coreProperties>
</file>