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59" r:id="rId5"/>
    <p:sldId id="276" r:id="rId6"/>
    <p:sldId id="278" r:id="rId7"/>
    <p:sldId id="277" r:id="rId8"/>
    <p:sldId id="268" r:id="rId9"/>
    <p:sldId id="267" r:id="rId10"/>
    <p:sldId id="265" r:id="rId11"/>
    <p:sldId id="270" r:id="rId12"/>
    <p:sldId id="271" r:id="rId13"/>
    <p:sldId id="275" r:id="rId14"/>
    <p:sldId id="274" r:id="rId15"/>
    <p:sldId id="269" r:id="rId16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19"/>
      <p:italic r:id="rId20"/>
    </p:embeddedFont>
    <p:embeddedFont>
      <p:font typeface="HY신명조" panose="02030600000101010101" pitchFamily="18" charset="-127"/>
      <p:regular r:id="rId21"/>
    </p:embeddedFont>
    <p:embeddedFont>
      <p:font typeface="-윤고딕320" panose="02030504000101010101" pitchFamily="18" charset="-127"/>
      <p:regular r:id="rId22"/>
    </p:embeddedFont>
    <p:embeddedFont>
      <p:font typeface="Constantia" panose="02030602050306030303" pitchFamily="18" charset="0"/>
      <p:regular r:id="rId23"/>
      <p:bold r:id="rId24"/>
      <p:italic r:id="rId25"/>
      <p:boldItalic r:id="rId26"/>
    </p:embeddedFont>
    <p:embeddedFont>
      <p:font typeface="-윤고딕330" panose="02030504000101010101" pitchFamily="18" charset="-127"/>
      <p:regular r:id="rId27"/>
    </p:embeddedFont>
    <p:embeddedFont>
      <p:font typeface="Rage Italic" panose="03070502040507070304" pitchFamily="66" charset="0"/>
      <p:regular r:id="rId28"/>
    </p:embeddedFont>
    <p:embeddedFont>
      <p:font typeface="-윤고딕310" panose="02030504000101010101" pitchFamily="18" charset="-127"/>
      <p:regular r:id="rId29"/>
    </p:embeddedFont>
    <p:embeddedFont>
      <p:font typeface="Brush Script MT" panose="03060802040406070304" pitchFamily="66" charset="0"/>
      <p: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0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마을</a:t>
          </a:r>
          <a:endParaRPr lang="ko-KR" altLang="en-US" dirty="0"/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숲</a:t>
          </a:r>
          <a:endParaRPr lang="ko-KR" altLang="en-US" dirty="0"/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도시</a:t>
          </a:r>
          <a:endParaRPr lang="ko-KR" altLang="en-US" dirty="0"/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변방 지역</a:t>
          </a:r>
          <a:endParaRPr lang="ko-KR" altLang="en-US" dirty="0"/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마을</a:t>
          </a:r>
          <a:endParaRPr lang="ko-KR" altLang="en-US" sz="1600" kern="1200" dirty="0"/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숲</a:t>
          </a:r>
          <a:endParaRPr lang="ko-KR" altLang="en-US" sz="1600" kern="1200" dirty="0"/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도시</a:t>
          </a:r>
          <a:endParaRPr lang="ko-KR" altLang="en-US" sz="1600" kern="1200" dirty="0"/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변방 지역</a:t>
          </a:r>
          <a:endParaRPr lang="ko-KR" altLang="en-US" sz="1600" kern="1200" dirty="0"/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1.atwiki.jp/cavestory006/pages/77.html" TargetMode="External"/><Relationship Id="rId2" Type="http://schemas.openxmlformats.org/officeDocument/2006/relationships/hyperlink" Target="http://team-sm.tistory.com/category/?pag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bygames.com/game/windows/spelunky/screenshots/gameShotId,401827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요약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게임이므로 중력이 작용하는 물체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그리고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블록과 블록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물체와 물체의 충돌을 구현해야 한다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캐릭터의 조작 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적들의 인공지능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리소스 제작 혹은 공수해오기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유저 인터페이스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7262"/>
              </p:ext>
            </p:extLst>
          </p:nvPr>
        </p:nvGraphicFramePr>
        <p:xfrm>
          <a:off x="827584" y="1844818"/>
          <a:ext cx="7488832" cy="3888437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일단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94043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http://team-sm.tistory.com/category/?page=2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://</a:t>
            </a: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www31.atwiki.jp/cavestory006/pages/77.html</a:t>
            </a:r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스펠런키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4"/>
              </a:rPr>
              <a:t>http://www.mobygames.com/game/windows/spelunky/screenshots/gameShotId,401827/</a:t>
            </a:r>
            <a:endParaRPr lang="ko-KR" altLang="en-US" sz="21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71502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스크린샷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컨셉트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캐릭터는 중력이 작용하는 세계에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점프와 이동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기타 행동으로 게임이 진행된다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다른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키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사진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(Cave Story)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있는 플랫포머 게임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체력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바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와 소지 아이템을 제외한 인터페이스가 없어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게임에 집중할 수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조력자 포지션의 소녀가 플레이어를 도와 나오면서 게임이 시작된다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293096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그러다가 일이 커져 군인들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사냥꾼들에게서 도망치는 것이 게임의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35" y="4377913"/>
            <a:ext cx="406349" cy="406349"/>
          </a:xfrm>
        </p:spPr>
      </p:pic>
      <p:pic>
        <p:nvPicPr>
          <p:cNvPr id="31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94" y="4463682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상승하며</a:t>
            </a:r>
            <a:endParaRPr lang="en-US" altLang="ko-KR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역시 절정으로 치닫는다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87757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기타 움직임 조작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있음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특색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877530"/>
              </p:ext>
            </p:extLst>
          </p:nvPr>
        </p:nvGraphicFramePr>
        <p:xfrm>
          <a:off x="808508" y="1844822"/>
          <a:ext cx="7562424" cy="400604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AI: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낱장이 아닌 타일로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채운다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792</TotalTime>
  <Words>959</Words>
  <Application>Microsoft Office PowerPoint</Application>
  <PresentationFormat>화면 슬라이드 쇼(4:3)</PresentationFormat>
  <Paragraphs>183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굴림</vt:lpstr>
      <vt:lpstr>Arial</vt:lpstr>
      <vt:lpstr>Franklin Gothic Book</vt:lpstr>
      <vt:lpstr>HY신명조</vt:lpstr>
      <vt:lpstr>-윤고딕320</vt:lpstr>
      <vt:lpstr>Constantia</vt:lpstr>
      <vt:lpstr>-윤고딕330</vt:lpstr>
      <vt:lpstr>Rage Italic</vt:lpstr>
      <vt:lpstr>-윤고딕310</vt:lpstr>
      <vt:lpstr>Brush Script MT</vt:lpstr>
      <vt:lpstr>맑은 고딕</vt:lpstr>
      <vt:lpstr>압정</vt:lpstr>
      <vt:lpstr>2D 게임 프로그래밍</vt:lpstr>
      <vt:lpstr>목차</vt:lpstr>
      <vt:lpstr>게임 컨셉트</vt:lpstr>
      <vt:lpstr>예시 게임 사진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범위 (요약)</vt:lpstr>
      <vt:lpstr>개발 일정 (1)</vt:lpstr>
      <vt:lpstr>개발 일정 (2)</vt:lpstr>
      <vt:lpstr>자료 출처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103</cp:revision>
  <dcterms:created xsi:type="dcterms:W3CDTF">2017-10-16T03:55:52Z</dcterms:created>
  <dcterms:modified xsi:type="dcterms:W3CDTF">2017-10-18T20:27:01Z</dcterms:modified>
</cp:coreProperties>
</file>