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67" r:id="rId15"/>
    <p:sldId id="268" r:id="rId16"/>
    <p:sldId id="260" r:id="rId17"/>
    <p:sldId id="261" r:id="rId18"/>
    <p:sldId id="269" r:id="rId19"/>
    <p:sldId id="271" r:id="rId20"/>
    <p:sldId id="272" r:id="rId21"/>
    <p:sldId id="273" r:id="rId22"/>
    <p:sldId id="263" r:id="rId23"/>
  </p:sldIdLst>
  <p:sldSz cx="12192000" cy="6858000"/>
  <p:notesSz cx="9144000" cy="6858000"/>
  <p:embeddedFontLst>
    <p:embeddedFont>
      <p:font typeface="Continuum Light" panose="00000400000000000000" pitchFamily="2" charset="0"/>
      <p:regular r:id="rId26"/>
    </p:embeddedFont>
    <p:embeddedFont>
      <p:font typeface="-윤고딕310" panose="02030504000101010101" pitchFamily="18" charset="-127"/>
      <p:regular r:id="rId27"/>
    </p:embeddedFont>
    <p:embeddedFont>
      <p:font typeface="-윤고딕320" panose="02030504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360"/>
    <a:srgbClr val="2DC525"/>
    <a:srgbClr val="DF29D2"/>
    <a:srgbClr val="00CC66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dirty="0" smtClean="0">
              <a:solidFill>
                <a:schemeClr val="tx1"/>
              </a:solidFill>
            </a:rPr>
            <a:t>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err="1" smtClean="0">
              <a:solidFill>
                <a:schemeClr val="tx1"/>
              </a:solidFill>
            </a:rPr>
            <a:t>컨텐츠를</a:t>
          </a:r>
          <a:r>
            <a:rPr lang="ko-KR" altLang="en-US" sz="2000" kern="1200" dirty="0" smtClean="0">
              <a:solidFill>
                <a:schemeClr val="tx1"/>
              </a:solidFill>
            </a:rPr>
            <a:t>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별의 개수만큼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75351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34650" y="6067425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명확한 목표 제시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방향 제시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우주 최고로 성공하겠다는 일념으로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92070917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사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여전히 빈부의 격차는 남아있다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종족들도 비슷한 연유로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789184890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인터페이스와 전체적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2900" y="5972175"/>
            <a:ext cx="3886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FTL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전투 사진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2495550"/>
            <a:ext cx="5848350" cy="34766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265416" y="2128357"/>
            <a:ext cx="406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분리된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전지적 시점에서 게임이 진행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시점과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61166" y="1917129"/>
            <a:ext cx="8116359" cy="4424378"/>
            <a:chOff x="2561166" y="1917129"/>
            <a:chExt cx="8116359" cy="4424378"/>
          </a:xfrm>
        </p:grpSpPr>
        <p:sp>
          <p:nvSpPr>
            <p:cNvPr id="28" name="TextBox 27"/>
            <p:cNvSpPr txBox="1"/>
            <p:nvPr/>
          </p:nvSpPr>
          <p:spPr>
            <a:xfrm>
              <a:off x="4152900" y="5972175"/>
              <a:ext cx="3886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스타바운드의 우주선 사진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61166" y="1917129"/>
              <a:ext cx="8116359" cy="3876676"/>
              <a:chOff x="2561166" y="1917129"/>
              <a:chExt cx="8116359" cy="387667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2561166" y="1917129"/>
                <a:ext cx="7048500" cy="3876676"/>
                <a:chOff x="2561166" y="1917129"/>
                <a:chExt cx="7048500" cy="387667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2561166" y="1917129"/>
                  <a:ext cx="7048500" cy="3876676"/>
                  <a:chOff x="2561166" y="1917129"/>
                  <a:chExt cx="7048500" cy="3876676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2561166" y="1917129"/>
                    <a:ext cx="7048500" cy="3876676"/>
                    <a:chOff x="2561166" y="2031429"/>
                    <a:chExt cx="7048500" cy="3876676"/>
                  </a:xfrm>
                </p:grpSpPr>
                <p:pic>
                  <p:nvPicPr>
                    <p:cNvPr id="2050" name="Picture 2" descr="관련 이미지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1166" y="2031429"/>
                      <a:ext cx="7048500" cy="387667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1" name="그룹 20"/>
                    <p:cNvGrpSpPr/>
                    <p:nvPr/>
                  </p:nvGrpSpPr>
                  <p:grpSpPr>
                    <a:xfrm>
                      <a:off x="3238500" y="3267074"/>
                      <a:ext cx="4543424" cy="966786"/>
                      <a:chOff x="3238500" y="3267074"/>
                      <a:chExt cx="4543424" cy="966786"/>
                    </a:xfrm>
                  </p:grpSpPr>
                  <p:grpSp>
                    <p:nvGrpSpPr>
                      <p:cNvPr id="20" name="그룹 19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19" name="그룹 18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8" name="그룹 7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3524249" cy="966786"/>
                            <a:chOff x="3238500" y="3267074"/>
                            <a:chExt cx="3524249" cy="966786"/>
                          </a:xfrm>
                        </p:grpSpPr>
                        <p:sp>
                          <p:nvSpPr>
                            <p:cNvPr id="6" name="직사각형 5"/>
                            <p:cNvSpPr/>
                            <p:nvPr/>
                          </p:nvSpPr>
                          <p:spPr>
                            <a:xfrm>
                              <a:off x="3238500" y="3267074"/>
                              <a:ext cx="781050" cy="9620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3" name="직사각형 12"/>
                            <p:cNvSpPr/>
                            <p:nvPr/>
                          </p:nvSpPr>
                          <p:spPr>
                            <a:xfrm>
                              <a:off x="4105274" y="3271835"/>
                              <a:ext cx="2657475" cy="9620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</p:grpSp>
                      <p:sp>
                        <p:nvSpPr>
                          <p:cNvPr id="25" name="직사각형 24"/>
                          <p:cNvSpPr/>
                          <p:nvPr/>
                        </p:nvSpPr>
                        <p:spPr>
                          <a:xfrm>
                            <a:off x="6857999" y="3900485"/>
                            <a:ext cx="923925" cy="328613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15000"/>
                            </a:schemeClr>
                          </a:solidFill>
                          <a:ln w="19050">
                            <a:solidFill>
                              <a:schemeClr val="accent4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cxnSp>
                      <p:nvCxnSpPr>
                        <p:cNvPr id="14" name="직선 화살표 연결선 13"/>
                        <p:cNvCxnSpPr/>
                        <p:nvPr/>
                      </p:nvCxnSpPr>
                      <p:spPr>
                        <a:xfrm flipV="1">
                          <a:off x="3629025" y="4064790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6" name="직선 화살표 연결선 25"/>
                      <p:cNvCxnSpPr/>
                      <p:nvPr/>
                    </p:nvCxnSpPr>
                    <p:spPr>
                      <a:xfrm flipV="1">
                        <a:off x="6329671" y="4064791"/>
                        <a:ext cx="971550" cy="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3222709" y="3145628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222709" y="3633786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3648075" y="3638547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3648075" y="3145627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5859100" y="3609971"/>
                  <a:ext cx="406316" cy="464344"/>
                </a:xfrm>
                <a:prstGeom prst="rect">
                  <a:avLst/>
                </a:prstGeom>
                <a:solidFill>
                  <a:schemeClr val="bg1">
                    <a:alpha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7458074" y="3240639"/>
                <a:ext cx="321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측면 시점에서 게임이 진행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561166" y="2298581"/>
            <a:ext cx="620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작은 방의 경우 플레이어의 </a:t>
            </a:r>
            <a:r>
              <a:rPr lang="en-US" altLang="ko-KR" dirty="0" smtClean="0">
                <a:solidFill>
                  <a:schemeClr val="bg1"/>
                </a:solidFill>
              </a:rPr>
              <a:t>4x4 </a:t>
            </a:r>
            <a:r>
              <a:rPr lang="ko-KR" altLang="en-US" dirty="0" smtClean="0">
                <a:solidFill>
                  <a:schemeClr val="bg1"/>
                </a:solidFill>
              </a:rPr>
              <a:t>크기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플레이어의 활동 영역은 우주선에 한정되어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627</Words>
  <Application>Microsoft Office PowerPoint</Application>
  <PresentationFormat>사용자 지정</PresentationFormat>
  <Paragraphs>204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Arial</vt:lpstr>
      <vt:lpstr>Continuum Light</vt:lpstr>
      <vt:lpstr>나눔스퀘어 Light</vt:lpstr>
      <vt:lpstr>-윤고딕310</vt:lpstr>
      <vt:lpstr>-윤고딕320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54</cp:revision>
  <dcterms:created xsi:type="dcterms:W3CDTF">2017-05-21T13:44:12Z</dcterms:created>
  <dcterms:modified xsi:type="dcterms:W3CDTF">2017-10-29T07:29:54Z</dcterms:modified>
</cp:coreProperties>
</file>