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76" r:id="rId5"/>
    <p:sldId id="279" r:id="rId6"/>
    <p:sldId id="277" r:id="rId7"/>
    <p:sldId id="268" r:id="rId8"/>
    <p:sldId id="267" r:id="rId9"/>
    <p:sldId id="270" r:id="rId10"/>
    <p:sldId id="271" r:id="rId11"/>
    <p:sldId id="274" r:id="rId12"/>
    <p:sldId id="269" r:id="rId13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6"/>
    </p:embeddedFont>
    <p:embeddedFont>
      <p:font typeface="HY신명조" panose="02030600000101010101" pitchFamily="18" charset="-127"/>
      <p:regular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-윤고딕330" panose="02030504000101010101" pitchFamily="18" charset="-127"/>
      <p:regular r:id="rId20"/>
    </p:embeddedFont>
    <p:embeddedFont>
      <p:font typeface="Rage Italic" panose="03070502040507070304" pitchFamily="66" charset="0"/>
      <p:regular r:id="rId21"/>
    </p:embeddedFont>
    <p:embeddedFont>
      <p:font typeface="Brush Script MT" panose="03060802040406070304" pitchFamily="66" charset="0"/>
      <p: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  <p:embeddedFont>
      <p:font typeface="-윤고딕320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마을</a:t>
          </a:r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숲</a:t>
          </a:r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/>
            <a:t>도시</a:t>
          </a:r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/>
            <a:t>변방 지역</a:t>
          </a:r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마을</a:t>
          </a:r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숲</a:t>
          </a:r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도시</a:t>
          </a:r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변방 지역</a:t>
          </a:r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/>
              <a:t>2D </a:t>
            </a:r>
            <a:r>
              <a:rPr lang="ko-KR" altLang="en-US"/>
              <a:t>게임 프로그래밍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1989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0754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살아남기 위해선 위험을 무릅쓰며 모험하고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도망쳐라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  <a:p>
            <a:endParaRPr lang="en-US" altLang="ko-KR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움직이기 위해서 좌우 이동과 점프만이 가능합니다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조력자 포지션의 소녀가 플레이어를 도와 탈출하면서 게임이 시작된다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사냥꾼들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나아가 군대에게서 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플레이어의 관계도 변합니다</a:t>
            </a:r>
            <a:r>
              <a:rPr lang="en-US" altLang="ko-KR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40694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111605" marR="111605" marT="55802" marB="558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</a:t>
                      </a: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816</TotalTime>
  <Words>844</Words>
  <Application>Microsoft Office PowerPoint</Application>
  <PresentationFormat>화면 슬라이드 쇼(4:3)</PresentationFormat>
  <Paragraphs>153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-윤고딕310</vt:lpstr>
      <vt:lpstr>HY신명조</vt:lpstr>
      <vt:lpstr>Franklin Gothic Book</vt:lpstr>
      <vt:lpstr>-윤고딕330</vt:lpstr>
      <vt:lpstr>Rage Italic</vt:lpstr>
      <vt:lpstr>Brush Script MT</vt:lpstr>
      <vt:lpstr>맑은 고딕</vt:lpstr>
      <vt:lpstr>Constantia</vt:lpstr>
      <vt:lpstr>-윤고딕320</vt:lpstr>
      <vt:lpstr>Arial</vt:lpstr>
      <vt:lpstr>압정</vt:lpstr>
      <vt:lpstr>2D 게임 프로그래밍</vt:lpstr>
      <vt:lpstr>목차</vt:lpstr>
      <vt:lpstr>게임 컨셉트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116</cp:revision>
  <dcterms:created xsi:type="dcterms:W3CDTF">2017-10-16T03:55:52Z</dcterms:created>
  <dcterms:modified xsi:type="dcterms:W3CDTF">2017-11-19T04:05:38Z</dcterms:modified>
</cp:coreProperties>
</file>