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Wingdings 2" panose="05020102010507070707" pitchFamily="18" charset="2"/>
      <p:regular r:id="rId13"/>
    </p:embeddedFont>
    <p:embeddedFont>
      <p:font typeface="나눔고딕 ExtraBold" panose="020D0904000000000000" pitchFamily="50" charset="-127"/>
      <p:bold r:id="rId14"/>
    </p:embeddedFont>
    <p:embeddedFont>
      <p:font typeface="Jacinto Sans" panose="00000400000000000000" pitchFamily="2" charset="0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-윤고딕320" panose="02030504000101010101" pitchFamily="18" charset="-127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1A1D8A"/>
    <a:srgbClr val="FFCC00"/>
    <a:srgbClr val="E55B3F"/>
    <a:srgbClr val="930B0B"/>
    <a:srgbClr val="914F0D"/>
    <a:srgbClr val="16415E"/>
    <a:srgbClr val="EAE4B8"/>
    <a:srgbClr val="B8EAD3"/>
    <a:srgbClr val="144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도망치고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모험하며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살아남아라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세계이다</a:t>
            </a:r>
            <a:r>
              <a:rPr lang="en-US" altLang="ko-KR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3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87E07AF-32DC-4907-9609-4486C9673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513410"/>
              </p:ext>
            </p:extLst>
          </p:nvPr>
        </p:nvGraphicFramePr>
        <p:xfrm>
          <a:off x="323528" y="1412776"/>
          <a:ext cx="8244211" cy="5184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4410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6769801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조작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능력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연출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테마와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스테이지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적과 </a:t>
                      </a:r>
                      <a:r>
                        <a:rPr lang="en-US" altLang="ko-KR" sz="1600" dirty="0"/>
                        <a:t>NPC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그래픽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1E6DDB8-4DB0-42D2-9593-6E35D24E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260648"/>
            <a:ext cx="6798734" cy="713463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826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6DDB8-4DB0-42D2-9593-6E35D24E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260648"/>
            <a:ext cx="6798734" cy="713463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49370"/>
              </p:ext>
            </p:extLst>
          </p:nvPr>
        </p:nvGraphicFramePr>
        <p:xfrm>
          <a:off x="323528" y="1412776"/>
          <a:ext cx="8244211" cy="5184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7452123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1010</TotalTime>
  <Words>72</Words>
  <Application>Microsoft Office PowerPoint</Application>
  <PresentationFormat>화면 슬라이드 쇼(4:3)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-윤고딕310</vt:lpstr>
      <vt:lpstr>Corbel</vt:lpstr>
      <vt:lpstr>Wingdings 2</vt:lpstr>
      <vt:lpstr>나눔고딕 ExtraBold</vt:lpstr>
      <vt:lpstr>Jacinto Sans</vt:lpstr>
      <vt:lpstr>맑은 고딕</vt:lpstr>
      <vt:lpstr>Wingdings</vt:lpstr>
      <vt:lpstr>Arial</vt:lpstr>
      <vt:lpstr>-윤고딕320</vt:lpstr>
      <vt:lpstr>New_Education03</vt:lpstr>
      <vt:lpstr>Vampire Exodus</vt:lpstr>
      <vt:lpstr> 게임 컨셉트</vt:lpstr>
      <vt:lpstr> 개발 범위</vt:lpstr>
      <vt:lpstr> 개발 상황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79</cp:revision>
  <dcterms:created xsi:type="dcterms:W3CDTF">2017-10-23T01:34:40Z</dcterms:created>
  <dcterms:modified xsi:type="dcterms:W3CDTF">2017-11-19T09:37:38Z</dcterms:modified>
</cp:coreProperties>
</file>