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A7ECF3-2084-4641-B48D-88D4D966D3FD}">
          <p14:sldIdLst>
            <p14:sldId id="256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EDC"/>
    <a:srgbClr val="5A934B"/>
    <a:srgbClr val="485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0554" autoAdjust="0"/>
  </p:normalViewPr>
  <p:slideViewPr>
    <p:cSldViewPr snapToGrid="0">
      <p:cViewPr varScale="1">
        <p:scale>
          <a:sx n="81" d="100"/>
          <a:sy n="81" d="100"/>
        </p:scale>
        <p:origin x="120" y="5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71B2E-0F8D-41E7-82ED-94FA127CBB6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003164-9918-490C-B3B0-2312CA7B64A7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gm:t>
    </dgm:pt>
    <dgm:pt modelId="{0373B697-142F-4FD1-951A-2F7D203FA1AA}" type="parTrans" cxnId="{D85525FC-4291-44A8-900E-280D6F67EB19}">
      <dgm:prSet/>
      <dgm:spPr/>
      <dgm:t>
        <a:bodyPr/>
        <a:lstStyle/>
        <a:p>
          <a:pPr latinLnBrk="1"/>
          <a:endParaRPr lang="ko-KR" altLang="en-US"/>
        </a:p>
      </dgm:t>
    </dgm:pt>
    <dgm:pt modelId="{A1D059CA-DAC9-4B7A-926D-436FC54A8661}" type="sibTrans" cxnId="{D85525FC-4291-44A8-900E-280D6F67EB19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EAB5CE15-008B-42E4-A21A-943C340198AF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C829ED2E-B704-4924-9196-4CD9A65335F0}" type="par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1D1B39B5-8B80-4F3D-AA03-1FC4BDE1D8C6}" type="sib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5B60BEC6-26F4-4CA3-A793-1D3FDEB1C40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진행</a:t>
          </a:r>
        </a:p>
      </dgm:t>
    </dgm:pt>
    <dgm:pt modelId="{9191C516-7880-4D37-BEF1-AA2B529B051A}" type="parTrans" cxnId="{BA392275-28C6-47A1-81A7-759248AA2931}">
      <dgm:prSet/>
      <dgm:spPr/>
      <dgm:t>
        <a:bodyPr/>
        <a:lstStyle/>
        <a:p>
          <a:pPr latinLnBrk="1"/>
          <a:endParaRPr lang="ko-KR" altLang="en-US"/>
        </a:p>
      </dgm:t>
    </dgm:pt>
    <dgm:pt modelId="{1F668021-2740-428D-890C-A4EB7C914F4E}" type="sibTrans" cxnId="{BA392275-28C6-47A1-81A7-759248AA2931}">
      <dgm:prSet/>
      <dgm:spPr/>
      <dgm:t>
        <a:bodyPr/>
        <a:lstStyle/>
        <a:p>
          <a:pPr latinLnBrk="1"/>
          <a:endParaRPr lang="ko-KR" altLang="en-US"/>
        </a:p>
      </dgm:t>
    </dgm:pt>
    <dgm:pt modelId="{A7C29CA7-D934-4B33-8EFB-838434BD8145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gm:t>
    </dgm:pt>
    <dgm:pt modelId="{FB87C9F7-F4ED-413F-A7A5-86A70D4FF4BB}" type="par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D0F114C8-A530-452B-AE40-C1C9CA4BCDF8}" type="sib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42279E78-9F8D-4A7C-BE25-940DB08D0093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후기</a:t>
          </a:r>
        </a:p>
      </dgm:t>
    </dgm:pt>
    <dgm:pt modelId="{2E502DFD-4EA1-4818-A0CE-E0FADDFB68C4}" type="par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9BFABBD-CED4-4E71-93D6-73F023821FDD}" type="sib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DCDA78F-9DB4-4451-AD8B-0AC7BC3D6380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코멘트</a:t>
          </a:r>
        </a:p>
      </dgm:t>
    </dgm:pt>
    <dgm:pt modelId="{C5334D0E-1DF1-4A47-A983-C90FF1BE927E}" type="par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BAC2ECC3-420D-4F3C-BA64-8D2B7B62D5E3}" type="sib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D8B783C1-8E30-4645-B4F4-013DBA488849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3C05DCBE-1FFF-4BEE-99EC-A3CB062C19D1}" type="par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34B37698-1599-4EA2-9AE1-9173401145D6}" type="sib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E7F11D65-11EE-474B-A0FD-5F2986CB6014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224BD8A-1430-4363-B6A5-2C9684371FFC}" type="par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7B7421D-3B18-4293-A203-9B0ADA2EFEEE}" type="sib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C9E73EB-1A44-42D5-924D-864383D5B15A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FC605B81-41B6-4B51-B196-F22D1A903F78}" type="par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21B26952-F734-43A7-90E0-AC96A65F018D}" type="sib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DA7A23BC-5393-4B4A-BD2B-B95D8E1BE1D0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gm:t>
    </dgm:pt>
    <dgm:pt modelId="{336F6D68-BE8E-4D21-B39D-693A39A26557}" type="sibTrans" cxnId="{ACC4988B-A0B8-4152-BFFC-DF101F4E8456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A56D3C05-20A7-48D9-963E-405F0262A71D}" type="parTrans" cxnId="{ACC4988B-A0B8-4152-BFFC-DF101F4E8456}">
      <dgm:prSet/>
      <dgm:spPr/>
      <dgm:t>
        <a:bodyPr/>
        <a:lstStyle/>
        <a:p>
          <a:pPr latinLnBrk="1"/>
          <a:endParaRPr lang="ko-KR" altLang="en-US"/>
        </a:p>
      </dgm:t>
    </dgm:pt>
    <dgm:pt modelId="{40A2F8E8-FEFD-456D-BE3F-A5180E6FCC70}">
      <dgm:prSet custT="1"/>
      <dgm:spPr/>
      <dgm:t>
        <a:bodyPr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BD8655E3-9CCB-4929-BF07-754FBA15848E}" type="par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7F7543C-E6C1-45CD-A16D-589AE0DAF2C6}" type="sib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5CBB353-905E-442E-B2E8-D1F974122B3F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D99DBED8-3A3F-48DD-A1F7-F28E1F0A7A80}" type="par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B20AF672-CB27-45B5-8BA0-E4FD143FF9B5}" type="sib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58FF00ED-CB8D-41C0-A766-3F1EFC803615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시스템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교역</a:t>
          </a:r>
        </a:p>
      </dgm:t>
    </dgm:pt>
    <dgm:pt modelId="{099D6AF2-3A2B-4EB7-A75B-FEC74278BDBE}" type="sib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8A7BA41-5530-494F-86F6-D4D516BE61A8}" type="par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0A1CB08-9081-45E4-BDAD-C6474360948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행성</a:t>
          </a:r>
        </a:p>
      </dgm:t>
    </dgm:pt>
    <dgm:pt modelId="{5505C39F-6268-4EDC-B739-C3796AE7CB7B}" type="par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49477BA1-FE0A-4BF2-8822-6AAA3783AF95}" type="sib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3E11BD05-9B9D-437C-B9DD-28AA4E8B07D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자료 출처</a:t>
          </a:r>
        </a:p>
      </dgm:t>
    </dgm:pt>
    <dgm:pt modelId="{9F1E4995-2796-4D72-BD1A-F803D58EB3C4}" type="par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62532DEF-6615-4B97-A74B-F4E6EFA29A52}" type="sib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AE48E2D3-A418-4C03-8745-763F7BE6B4BA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endParaRPr lang="ko-KR" altLang="en-US" sz="1600" dirty="0">
            <a:effectLst/>
            <a:latin typeface="+mn-ea"/>
            <a:ea typeface="+mn-ea"/>
          </a:endParaRPr>
        </a:p>
      </dgm:t>
    </dgm:pt>
    <dgm:pt modelId="{048C910E-BE0C-4430-BAC2-F88F1B7577E8}" type="par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A6219D7B-1EFF-4084-A251-8C232ED597DD}" type="sib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3C218CBC-8334-4BF6-801A-199114185FEB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항해</a:t>
          </a:r>
        </a:p>
      </dgm:t>
    </dgm:pt>
    <dgm:pt modelId="{044F9D81-C826-4FA6-9139-4ACC8361258F}" type="par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C18E31E-9867-4510-B7D6-CBF298FF4A00}" type="sib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30B4075-FF1E-477E-BB5B-D5C532DF8727}">
      <dgm:prSet custT="1"/>
      <dgm:spPr/>
      <dgm:t>
        <a:bodyPr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사양 및 플랫폼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06B4B08-C8C4-4130-928B-A8140DE951CE}" type="par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2D40C068-1D26-476B-8233-5DD9B5147148}" type="sib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89A75D91-E1AC-4D73-A918-D87B57F301E6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전투</a:t>
          </a:r>
        </a:p>
      </dgm:t>
    </dgm:pt>
    <dgm:pt modelId="{555E3B4C-BE3B-4B16-9F85-033AAEC6C438}" type="par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E82682C0-DA83-4949-A640-6961C82BB053}" type="sib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13E9F558-8661-440A-9850-B730F58E8F90}" type="pres">
      <dgm:prSet presAssocID="{70571B2E-0F8D-41E7-82ED-94FA127CBB69}" presName="Name0" presStyleCnt="0">
        <dgm:presLayoutVars>
          <dgm:dir/>
          <dgm:animLvl val="lvl"/>
          <dgm:resizeHandles val="exact"/>
        </dgm:presLayoutVars>
      </dgm:prSet>
      <dgm:spPr/>
    </dgm:pt>
    <dgm:pt modelId="{2B29F151-17D7-4F92-AD26-D7F5D1B5DDE1}" type="pres">
      <dgm:prSet presAssocID="{70571B2E-0F8D-41E7-82ED-94FA127CBB69}" presName="tSp" presStyleCnt="0"/>
      <dgm:spPr/>
    </dgm:pt>
    <dgm:pt modelId="{9D3AF7AC-AA14-4205-B759-A6A8F21FB0C5}" type="pres">
      <dgm:prSet presAssocID="{70571B2E-0F8D-41E7-82ED-94FA127CBB69}" presName="bSp" presStyleCnt="0"/>
      <dgm:spPr/>
    </dgm:pt>
    <dgm:pt modelId="{3EADBEF6-C78F-46F5-8B5E-28903D074F5C}" type="pres">
      <dgm:prSet presAssocID="{70571B2E-0F8D-41E7-82ED-94FA127CBB69}" presName="process" presStyleCnt="0"/>
      <dgm:spPr/>
    </dgm:pt>
    <dgm:pt modelId="{C035BA5A-78C1-4CE0-BCD0-88FC3AC61667}" type="pres">
      <dgm:prSet presAssocID="{4A003164-9918-490C-B3B0-2312CA7B64A7}" presName="composite1" presStyleCnt="0"/>
      <dgm:spPr/>
    </dgm:pt>
    <dgm:pt modelId="{FEDC7E2A-F11F-4AEB-BB50-85C9B8F9CCBB}" type="pres">
      <dgm:prSet presAssocID="{4A003164-9918-490C-B3B0-2312CA7B64A7}" presName="dummyNode1" presStyleLbl="node1" presStyleIdx="0" presStyleCnt="3"/>
      <dgm:spPr/>
    </dgm:pt>
    <dgm:pt modelId="{59B7F409-E022-4AA2-B672-48D38925AEDA}" type="pres">
      <dgm:prSet presAssocID="{4A003164-9918-490C-B3B0-2312CA7B64A7}" presName="childNode1" presStyleLbl="bgAcc1" presStyleIdx="0" presStyleCnt="3" custScaleY="167333" custLinFactNeighborX="-6" custLinFactNeighborY="5888">
        <dgm:presLayoutVars>
          <dgm:bulletEnabled val="1"/>
        </dgm:presLayoutVars>
      </dgm:prSet>
      <dgm:spPr/>
    </dgm:pt>
    <dgm:pt modelId="{9E926DFE-E9DC-46BD-8534-905108BA7F42}" type="pres">
      <dgm:prSet presAssocID="{4A003164-9918-490C-B3B0-2312CA7B64A7}" presName="childNode1tx" presStyleLbl="bgAcc1" presStyleIdx="0" presStyleCnt="3">
        <dgm:presLayoutVars>
          <dgm:bulletEnabled val="1"/>
        </dgm:presLayoutVars>
      </dgm:prSet>
      <dgm:spPr/>
    </dgm:pt>
    <dgm:pt modelId="{EC7F38F0-6A63-44CF-8097-13BC45C312B1}" type="pres">
      <dgm:prSet presAssocID="{4A003164-9918-490C-B3B0-2312CA7B64A7}" presName="parentNode1" presStyleLbl="node1" presStyleIdx="0" presStyleCnt="3" custLinFactNeighborX="-19113" custLinFactNeighborY="69763">
        <dgm:presLayoutVars>
          <dgm:chMax val="1"/>
          <dgm:bulletEnabled val="1"/>
        </dgm:presLayoutVars>
      </dgm:prSet>
      <dgm:spPr/>
    </dgm:pt>
    <dgm:pt modelId="{549AF447-4011-4693-AE81-69B696C606AE}" type="pres">
      <dgm:prSet presAssocID="{4A003164-9918-490C-B3B0-2312CA7B64A7}" presName="connSite1" presStyleCnt="0"/>
      <dgm:spPr/>
    </dgm:pt>
    <dgm:pt modelId="{684F1C5A-DBB2-4DF8-B6E8-D05F8A8E00C1}" type="pres">
      <dgm:prSet presAssocID="{A1D059CA-DAC9-4B7A-926D-436FC54A8661}" presName="Name9" presStyleLbl="sibTrans2D1" presStyleIdx="0" presStyleCnt="2"/>
      <dgm:spPr/>
    </dgm:pt>
    <dgm:pt modelId="{12D24490-528A-4BA4-8370-03EC0EC2AA5B}" type="pres">
      <dgm:prSet presAssocID="{DA7A23BC-5393-4B4A-BD2B-B95D8E1BE1D0}" presName="composite2" presStyleCnt="0"/>
      <dgm:spPr/>
    </dgm:pt>
    <dgm:pt modelId="{9A98926A-65E1-4E40-AFC5-19B870AB2606}" type="pres">
      <dgm:prSet presAssocID="{DA7A23BC-5393-4B4A-BD2B-B95D8E1BE1D0}" presName="dummyNode2" presStyleLbl="node1" presStyleIdx="0" presStyleCnt="3"/>
      <dgm:spPr/>
    </dgm:pt>
    <dgm:pt modelId="{C6940F1D-2365-40A6-8E09-B1FC60DBC91A}" type="pres">
      <dgm:prSet presAssocID="{DA7A23BC-5393-4B4A-BD2B-B95D8E1BE1D0}" presName="childNode2" presStyleLbl="bgAcc1" presStyleIdx="1" presStyleCnt="3" custScaleX="132738" custScaleY="167333" custLinFactNeighborX="5556" custLinFactNeighborY="5888">
        <dgm:presLayoutVars>
          <dgm:bulletEnabled val="1"/>
        </dgm:presLayoutVars>
      </dgm:prSet>
      <dgm:spPr/>
    </dgm:pt>
    <dgm:pt modelId="{8E16B6BF-9BF0-476F-BD31-93F4825DD734}" type="pres">
      <dgm:prSet presAssocID="{DA7A23BC-5393-4B4A-BD2B-B95D8E1BE1D0}" presName="childNode2tx" presStyleLbl="bgAcc1" presStyleIdx="1" presStyleCnt="3">
        <dgm:presLayoutVars>
          <dgm:bulletEnabled val="1"/>
        </dgm:presLayoutVars>
      </dgm:prSet>
      <dgm:spPr/>
    </dgm:pt>
    <dgm:pt modelId="{A3BF3E07-269B-4B0A-B9A8-EEC042312ED5}" type="pres">
      <dgm:prSet presAssocID="{DA7A23BC-5393-4B4A-BD2B-B95D8E1BE1D0}" presName="parentNode2" presStyleLbl="node1" presStyleIdx="1" presStyleCnt="3" custLinFactNeighborX="-12500" custLinFactNeighborY="-41233">
        <dgm:presLayoutVars>
          <dgm:chMax val="0"/>
          <dgm:bulletEnabled val="1"/>
        </dgm:presLayoutVars>
      </dgm:prSet>
      <dgm:spPr/>
    </dgm:pt>
    <dgm:pt modelId="{1E07D8A3-D4AC-4556-8C17-57561EF92FEE}" type="pres">
      <dgm:prSet presAssocID="{DA7A23BC-5393-4B4A-BD2B-B95D8E1BE1D0}" presName="connSite2" presStyleCnt="0"/>
      <dgm:spPr/>
    </dgm:pt>
    <dgm:pt modelId="{BF4EBE4A-8EDF-473D-99BC-0A1A77169C85}" type="pres">
      <dgm:prSet presAssocID="{336F6D68-BE8E-4D21-B39D-693A39A26557}" presName="Name18" presStyleLbl="sibTrans2D1" presStyleIdx="1" presStyleCnt="2"/>
      <dgm:spPr/>
    </dgm:pt>
    <dgm:pt modelId="{F444A482-0470-4B91-85E2-868B0434B42E}" type="pres">
      <dgm:prSet presAssocID="{A7C29CA7-D934-4B33-8EFB-838434BD8145}" presName="composite1" presStyleCnt="0"/>
      <dgm:spPr/>
    </dgm:pt>
    <dgm:pt modelId="{5842E276-F811-4BB2-AC6A-4946775B3DF0}" type="pres">
      <dgm:prSet presAssocID="{A7C29CA7-D934-4B33-8EFB-838434BD8145}" presName="dummyNode1" presStyleLbl="node1" presStyleIdx="1" presStyleCnt="3"/>
      <dgm:spPr/>
    </dgm:pt>
    <dgm:pt modelId="{0CF4C7EE-FC4E-4EA4-9094-330DC400C57A}" type="pres">
      <dgm:prSet presAssocID="{A7C29CA7-D934-4B33-8EFB-838434BD8145}" presName="childNode1" presStyleLbl="bgAcc1" presStyleIdx="2" presStyleCnt="3" custScaleY="167333" custLinFactNeighborX="11117" custLinFactNeighborY="5888">
        <dgm:presLayoutVars>
          <dgm:bulletEnabled val="1"/>
        </dgm:presLayoutVars>
      </dgm:prSet>
      <dgm:spPr/>
    </dgm:pt>
    <dgm:pt modelId="{852F2188-CE3B-46AF-BFB4-FF1A7E162340}" type="pres">
      <dgm:prSet presAssocID="{A7C29CA7-D934-4B33-8EFB-838434BD8145}" presName="childNode1tx" presStyleLbl="bgAcc1" presStyleIdx="2" presStyleCnt="3">
        <dgm:presLayoutVars>
          <dgm:bulletEnabled val="1"/>
        </dgm:presLayoutVars>
      </dgm:prSet>
      <dgm:spPr/>
    </dgm:pt>
    <dgm:pt modelId="{E34192BF-557E-4201-A706-D8F2EA28EBDD}" type="pres">
      <dgm:prSet presAssocID="{A7C29CA7-D934-4B33-8EFB-838434BD8145}" presName="parentNode1" presStyleLbl="node1" presStyleIdx="2" presStyleCnt="3" custLinFactNeighborX="-5298" custLinFactNeighborY="69660">
        <dgm:presLayoutVars>
          <dgm:chMax val="1"/>
          <dgm:bulletEnabled val="1"/>
        </dgm:presLayoutVars>
      </dgm:prSet>
      <dgm:spPr/>
    </dgm:pt>
    <dgm:pt modelId="{2848CC9D-7BFD-40ED-8DD8-55B7240D862B}" type="pres">
      <dgm:prSet presAssocID="{A7C29CA7-D934-4B33-8EFB-838434BD8145}" presName="connSite1" presStyleCnt="0"/>
      <dgm:spPr/>
    </dgm:pt>
  </dgm:ptLst>
  <dgm:cxnLst>
    <dgm:cxn modelId="{C51F1C01-CD6D-4079-B123-F9DA5DEFA521}" type="presOf" srcId="{D8B783C1-8E30-4645-B4F4-013DBA488849}" destId="{59B7F409-E022-4AA2-B672-48D38925AEDA}" srcOrd="0" destOrd="1" presId="urn:microsoft.com/office/officeart/2005/8/layout/hProcess4"/>
    <dgm:cxn modelId="{7CD63808-36D3-45A8-B140-C8341A261D85}" type="presOf" srcId="{58FF00ED-CB8D-41C0-A766-3F1EFC803615}" destId="{8E16B6BF-9BF0-476F-BD31-93F4825DD734}" srcOrd="1" destOrd="4" presId="urn:microsoft.com/office/officeart/2005/8/layout/hProcess4"/>
    <dgm:cxn modelId="{ECBF6E12-A4CB-42D0-B3FB-793CD0B5CF1C}" type="presOf" srcId="{42279E78-9F8D-4A7C-BE25-940DB08D0093}" destId="{0CF4C7EE-FC4E-4EA4-9094-330DC400C57A}" srcOrd="0" destOrd="1" presId="urn:microsoft.com/office/officeart/2005/8/layout/hProcess4"/>
    <dgm:cxn modelId="{B75E8218-FBB7-4C42-B840-EA14CB052B80}" type="presOf" srcId="{A1D059CA-DAC9-4B7A-926D-436FC54A8661}" destId="{684F1C5A-DBB2-4DF8-B6E8-D05F8A8E00C1}" srcOrd="0" destOrd="0" presId="urn:microsoft.com/office/officeart/2005/8/layout/hProcess4"/>
    <dgm:cxn modelId="{9C3F011D-6034-4844-A0E5-28739D87809E}" type="presOf" srcId="{40A2F8E8-FEFD-456D-BE3F-A5180E6FCC70}" destId="{59B7F409-E022-4AA2-B672-48D38925AEDA}" srcOrd="0" destOrd="5" presId="urn:microsoft.com/office/officeart/2005/8/layout/hProcess4"/>
    <dgm:cxn modelId="{FEAF571F-E27A-4C85-89B7-12D00E5DAE0E}" type="presOf" srcId="{E7F11D65-11EE-474B-A0FD-5F2986CB6014}" destId="{59B7F409-E022-4AA2-B672-48D38925AEDA}" srcOrd="0" destOrd="3" presId="urn:microsoft.com/office/officeart/2005/8/layout/hProcess4"/>
    <dgm:cxn modelId="{193C2120-A866-44D9-A2CB-4455A35336F1}" srcId="{70571B2E-0F8D-41E7-82ED-94FA127CBB69}" destId="{A7C29CA7-D934-4B33-8EFB-838434BD8145}" srcOrd="2" destOrd="0" parTransId="{FB87C9F7-F4ED-413F-A7A5-86A70D4FF4BB}" sibTransId="{D0F114C8-A530-452B-AE40-C1C9CA4BCDF8}"/>
    <dgm:cxn modelId="{F66FEE26-A14C-43D0-B0C1-7807CBB9260E}" srcId="{A7C29CA7-D934-4B33-8EFB-838434BD8145}" destId="{42279E78-9F8D-4A7C-BE25-940DB08D0093}" srcOrd="1" destOrd="0" parTransId="{2E502DFD-4EA1-4818-A0CE-E0FADDFB68C4}" sibTransId="{B9BFABBD-CED4-4E71-93D6-73F023821FDD}"/>
    <dgm:cxn modelId="{BA61D331-114B-466A-AF49-37DB777A990B}" type="presOf" srcId="{5B60BEC6-26F4-4CA3-A793-1D3FDEB1C40D}" destId="{8E16B6BF-9BF0-476F-BD31-93F4825DD734}" srcOrd="1" destOrd="0" presId="urn:microsoft.com/office/officeart/2005/8/layout/hProcess4"/>
    <dgm:cxn modelId="{54CD1333-1DE1-4EA2-8A43-F8F8F388ED50}" type="presOf" srcId="{89A75D91-E1AC-4D73-A918-D87B57F301E6}" destId="{C6940F1D-2365-40A6-8E09-B1FC60DBC91A}" srcOrd="0" destOrd="3" presId="urn:microsoft.com/office/officeart/2005/8/layout/hProcess4"/>
    <dgm:cxn modelId="{81249534-5FF3-4A4D-83BD-404B2117DE95}" type="presOf" srcId="{BC9E73EB-1A44-42D5-924D-864383D5B15A}" destId="{59B7F409-E022-4AA2-B672-48D38925AEDA}" srcOrd="0" destOrd="4" presId="urn:microsoft.com/office/officeart/2005/8/layout/hProcess4"/>
    <dgm:cxn modelId="{01F93235-D40E-4663-8E94-F5771286CF67}" type="presOf" srcId="{930B4075-FF1E-477E-BB5B-D5C532DF8727}" destId="{59B7F409-E022-4AA2-B672-48D38925AEDA}" srcOrd="0" destOrd="6" presId="urn:microsoft.com/office/officeart/2005/8/layout/hProcess4"/>
    <dgm:cxn modelId="{446B9D3F-6C6E-4688-AA27-A8A0912112F9}" type="presOf" srcId="{DA7A23BC-5393-4B4A-BD2B-B95D8E1BE1D0}" destId="{A3BF3E07-269B-4B0A-B9A8-EEC042312ED5}" srcOrd="0" destOrd="0" presId="urn:microsoft.com/office/officeart/2005/8/layout/hProcess4"/>
    <dgm:cxn modelId="{D7676740-A47E-4040-B718-346AE58FA296}" type="presOf" srcId="{AE48E2D3-A418-4C03-8745-763F7BE6B4BA}" destId="{852F2188-CE3B-46AF-BFB4-FF1A7E162340}" srcOrd="1" destOrd="0" presId="urn:microsoft.com/office/officeart/2005/8/layout/hProcess4"/>
    <dgm:cxn modelId="{ABADE45B-8BA3-4B7D-AFA0-369064B8E2C6}" type="presOf" srcId="{3E11BD05-9B9D-437C-B9DD-28AA4E8B07D1}" destId="{852F2188-CE3B-46AF-BFB4-FF1A7E162340}" srcOrd="1" destOrd="3" presId="urn:microsoft.com/office/officeart/2005/8/layout/hProcess4"/>
    <dgm:cxn modelId="{ADC12F5D-674D-4569-9165-BD812D618693}" srcId="{DA7A23BC-5393-4B4A-BD2B-B95D8E1BE1D0}" destId="{70A1CB08-9081-45E4-BDAD-C6474360948D}" srcOrd="2" destOrd="0" parTransId="{5505C39F-6268-4EDC-B739-C3796AE7CB7B}" sibTransId="{49477BA1-FE0A-4BF2-8822-6AAA3783AF95}"/>
    <dgm:cxn modelId="{203FAD60-42D2-48F4-A603-65D5AE047895}" srcId="{4A003164-9918-490C-B3B0-2312CA7B64A7}" destId="{D8B783C1-8E30-4645-B4F4-013DBA488849}" srcOrd="1" destOrd="0" parTransId="{3C05DCBE-1FFF-4BEE-99EC-A3CB062C19D1}" sibTransId="{34B37698-1599-4EA2-9AE1-9173401145D6}"/>
    <dgm:cxn modelId="{D78F3861-D03B-46F7-88E3-3EEBB9B950EB}" type="presOf" srcId="{65CBB353-905E-442E-B2E8-D1F974122B3F}" destId="{9E926DFE-E9DC-46BD-8534-905108BA7F42}" srcOrd="1" destOrd="2" presId="urn:microsoft.com/office/officeart/2005/8/layout/hProcess4"/>
    <dgm:cxn modelId="{1B2A9941-0EAE-46C3-BB30-8725F44F2A86}" srcId="{A7C29CA7-D934-4B33-8EFB-838434BD8145}" destId="{3E11BD05-9B9D-437C-B9DD-28AA4E8B07D1}" srcOrd="3" destOrd="0" parTransId="{9F1E4995-2796-4D72-BD1A-F803D58EB3C4}" sibTransId="{62532DEF-6615-4B97-A74B-F4E6EFA29A52}"/>
    <dgm:cxn modelId="{DB8CB447-82C8-4ADF-84B8-7A1AB243FCEC}" srcId="{A7C29CA7-D934-4B33-8EFB-838434BD8145}" destId="{BDCDA78F-9DB4-4451-AD8B-0AC7BC3D6380}" srcOrd="2" destOrd="0" parTransId="{C5334D0E-1DF1-4A47-A983-C90FF1BE927E}" sibTransId="{BAC2ECC3-420D-4F3C-BA64-8D2B7B62D5E3}"/>
    <dgm:cxn modelId="{42884F69-41E5-431D-9E3A-7A8D0EEC98E3}" type="presOf" srcId="{BDCDA78F-9DB4-4451-AD8B-0AC7BC3D6380}" destId="{852F2188-CE3B-46AF-BFB4-FF1A7E162340}" srcOrd="1" destOrd="2" presId="urn:microsoft.com/office/officeart/2005/8/layout/hProcess4"/>
    <dgm:cxn modelId="{DC99FF6A-6430-4EA1-919A-EA17D2740918}" type="presOf" srcId="{58FF00ED-CB8D-41C0-A766-3F1EFC803615}" destId="{C6940F1D-2365-40A6-8E09-B1FC60DBC91A}" srcOrd="0" destOrd="4" presId="urn:microsoft.com/office/officeart/2005/8/layout/hProcess4"/>
    <dgm:cxn modelId="{2BCDC34C-3BB2-4A7B-B0AB-88ADCAF2BD31}" type="presOf" srcId="{BDCDA78F-9DB4-4451-AD8B-0AC7BC3D6380}" destId="{0CF4C7EE-FC4E-4EA4-9094-330DC400C57A}" srcOrd="0" destOrd="2" presId="urn:microsoft.com/office/officeart/2005/8/layout/hProcess4"/>
    <dgm:cxn modelId="{B9322F4D-5BB5-4C22-939A-7DE6248178C3}" type="presOf" srcId="{65CBB353-905E-442E-B2E8-D1F974122B3F}" destId="{59B7F409-E022-4AA2-B672-48D38925AEDA}" srcOrd="0" destOrd="2" presId="urn:microsoft.com/office/officeart/2005/8/layout/hProcess4"/>
    <dgm:cxn modelId="{441C136F-E3FE-49D9-B365-30C60A44434F}" type="presOf" srcId="{89A75D91-E1AC-4D73-A918-D87B57F301E6}" destId="{8E16B6BF-9BF0-476F-BD31-93F4825DD734}" srcOrd="1" destOrd="3" presId="urn:microsoft.com/office/officeart/2005/8/layout/hProcess4"/>
    <dgm:cxn modelId="{BA392275-28C6-47A1-81A7-759248AA2931}" srcId="{DA7A23BC-5393-4B4A-BD2B-B95D8E1BE1D0}" destId="{5B60BEC6-26F4-4CA3-A793-1D3FDEB1C40D}" srcOrd="0" destOrd="0" parTransId="{9191C516-7880-4D37-BEF1-AA2B529B051A}" sibTransId="{1F668021-2740-428D-890C-A4EB7C914F4E}"/>
    <dgm:cxn modelId="{8E9A8B75-2B2B-4CDE-817F-7B2E42034B18}" type="presOf" srcId="{930B4075-FF1E-477E-BB5B-D5C532DF8727}" destId="{9E926DFE-E9DC-46BD-8534-905108BA7F42}" srcOrd="1" destOrd="6" presId="urn:microsoft.com/office/officeart/2005/8/layout/hProcess4"/>
    <dgm:cxn modelId="{FCB69D56-CD19-4625-A39E-FD6315666FFF}" type="presOf" srcId="{EAB5CE15-008B-42E4-A21A-943C340198AF}" destId="{9E926DFE-E9DC-46BD-8534-905108BA7F42}" srcOrd="1" destOrd="0" presId="urn:microsoft.com/office/officeart/2005/8/layout/hProcess4"/>
    <dgm:cxn modelId="{D0C58657-84FF-4292-A890-70B1568394EF}" type="presOf" srcId="{E7F11D65-11EE-474B-A0FD-5F2986CB6014}" destId="{9E926DFE-E9DC-46BD-8534-905108BA7F42}" srcOrd="1" destOrd="3" presId="urn:microsoft.com/office/officeart/2005/8/layout/hProcess4"/>
    <dgm:cxn modelId="{2E0F245A-822D-48DA-BD37-CEFE42E11A26}" srcId="{4A003164-9918-490C-B3B0-2312CA7B64A7}" destId="{EAB5CE15-008B-42E4-A21A-943C340198AF}" srcOrd="0" destOrd="0" parTransId="{C829ED2E-B704-4924-9196-4CD9A65335F0}" sibTransId="{1D1B39B5-8B80-4F3D-AA03-1FC4BDE1D8C6}"/>
    <dgm:cxn modelId="{ACC4988B-A0B8-4152-BFFC-DF101F4E8456}" srcId="{70571B2E-0F8D-41E7-82ED-94FA127CBB69}" destId="{DA7A23BC-5393-4B4A-BD2B-B95D8E1BE1D0}" srcOrd="1" destOrd="0" parTransId="{A56D3C05-20A7-48D9-963E-405F0262A71D}" sibTransId="{336F6D68-BE8E-4D21-B39D-693A39A26557}"/>
    <dgm:cxn modelId="{1A408890-F619-4159-A962-2E058D7EE7E4}" srcId="{4A003164-9918-490C-B3B0-2312CA7B64A7}" destId="{930B4075-FF1E-477E-BB5B-D5C532DF8727}" srcOrd="6" destOrd="0" parTransId="{406B4B08-C8C4-4130-928B-A8140DE951CE}" sibTransId="{2D40C068-1D26-476B-8233-5DD9B5147148}"/>
    <dgm:cxn modelId="{F8EC0B97-42A5-4C62-A722-4D2DCE57AD26}" type="presOf" srcId="{3C218CBC-8334-4BF6-801A-199114185FEB}" destId="{8E16B6BF-9BF0-476F-BD31-93F4825DD734}" srcOrd="1" destOrd="1" presId="urn:microsoft.com/office/officeart/2005/8/layout/hProcess4"/>
    <dgm:cxn modelId="{81C1F298-8DA5-4FC2-941B-9CE1FA217DE4}" type="presOf" srcId="{4A003164-9918-490C-B3B0-2312CA7B64A7}" destId="{EC7F38F0-6A63-44CF-8097-13BC45C312B1}" srcOrd="0" destOrd="0" presId="urn:microsoft.com/office/officeart/2005/8/layout/hProcess4"/>
    <dgm:cxn modelId="{E1D1049F-0BB0-4F6C-9D9E-43B0C3D9462F}" type="presOf" srcId="{336F6D68-BE8E-4D21-B39D-693A39A26557}" destId="{BF4EBE4A-8EDF-473D-99BC-0A1A77169C85}" srcOrd="0" destOrd="0" presId="urn:microsoft.com/office/officeart/2005/8/layout/hProcess4"/>
    <dgm:cxn modelId="{9D1EBF9F-E6EE-4FFF-B686-F311900E47A5}" type="presOf" srcId="{BC9E73EB-1A44-42D5-924D-864383D5B15A}" destId="{9E926DFE-E9DC-46BD-8534-905108BA7F42}" srcOrd="1" destOrd="4" presId="urn:microsoft.com/office/officeart/2005/8/layout/hProcess4"/>
    <dgm:cxn modelId="{D3D3B5A2-BC15-4291-9AC8-E28E6215A9E4}" type="presOf" srcId="{AE48E2D3-A418-4C03-8745-763F7BE6B4BA}" destId="{0CF4C7EE-FC4E-4EA4-9094-330DC400C57A}" srcOrd="0" destOrd="0" presId="urn:microsoft.com/office/officeart/2005/8/layout/hProcess4"/>
    <dgm:cxn modelId="{7B5270A3-BB18-4514-9DD0-5192E6BBF4F5}" srcId="{DA7A23BC-5393-4B4A-BD2B-B95D8E1BE1D0}" destId="{89A75D91-E1AC-4D73-A918-D87B57F301E6}" srcOrd="3" destOrd="0" parTransId="{555E3B4C-BE3B-4B16-9F85-033AAEC6C438}" sibTransId="{E82682C0-DA83-4949-A640-6961C82BB053}"/>
    <dgm:cxn modelId="{1D73A2A7-7886-41D1-8DC6-B168D2A146C5}" srcId="{4A003164-9918-490C-B3B0-2312CA7B64A7}" destId="{65CBB353-905E-442E-B2E8-D1F974122B3F}" srcOrd="2" destOrd="0" parTransId="{D99DBED8-3A3F-48DD-A1F7-F28E1F0A7A80}" sibTransId="{B20AF672-CB27-45B5-8BA0-E4FD143FF9B5}"/>
    <dgm:cxn modelId="{A6CF57A8-23FF-4EE1-BAFE-D7F29AC9813A}" type="presOf" srcId="{3E11BD05-9B9D-437C-B9DD-28AA4E8B07D1}" destId="{0CF4C7EE-FC4E-4EA4-9094-330DC400C57A}" srcOrd="0" destOrd="3" presId="urn:microsoft.com/office/officeart/2005/8/layout/hProcess4"/>
    <dgm:cxn modelId="{1F78CDAD-D67A-4201-89D1-F9A984187CBC}" type="presOf" srcId="{70A1CB08-9081-45E4-BDAD-C6474360948D}" destId="{C6940F1D-2365-40A6-8E09-B1FC60DBC91A}" srcOrd="0" destOrd="2" presId="urn:microsoft.com/office/officeart/2005/8/layout/hProcess4"/>
    <dgm:cxn modelId="{CB1E3CAE-8101-47D8-B150-0A88662CE46E}" type="presOf" srcId="{3C218CBC-8334-4BF6-801A-199114185FEB}" destId="{C6940F1D-2365-40A6-8E09-B1FC60DBC91A}" srcOrd="0" destOrd="1" presId="urn:microsoft.com/office/officeart/2005/8/layout/hProcess4"/>
    <dgm:cxn modelId="{CAA666B4-5D06-45CD-8BE6-910615E301B1}" type="presOf" srcId="{70571B2E-0F8D-41E7-82ED-94FA127CBB69}" destId="{13E9F558-8661-440A-9850-B730F58E8F90}" srcOrd="0" destOrd="0" presId="urn:microsoft.com/office/officeart/2005/8/layout/hProcess4"/>
    <dgm:cxn modelId="{762FA7BD-5D17-4D26-9BDE-210A7ABA153D}" type="presOf" srcId="{A7C29CA7-D934-4B33-8EFB-838434BD8145}" destId="{E34192BF-557E-4201-A706-D8F2EA28EBDD}" srcOrd="0" destOrd="0" presId="urn:microsoft.com/office/officeart/2005/8/layout/hProcess4"/>
    <dgm:cxn modelId="{E67505C1-60F3-4DF9-B748-99B1389A520D}" type="presOf" srcId="{D8B783C1-8E30-4645-B4F4-013DBA488849}" destId="{9E926DFE-E9DC-46BD-8534-905108BA7F42}" srcOrd="1" destOrd="1" presId="urn:microsoft.com/office/officeart/2005/8/layout/hProcess4"/>
    <dgm:cxn modelId="{6E1429C9-EFC4-4779-B421-D7E61EE4713A}" srcId="{4A003164-9918-490C-B3B0-2312CA7B64A7}" destId="{40A2F8E8-FEFD-456D-BE3F-A5180E6FCC70}" srcOrd="5" destOrd="0" parTransId="{BD8655E3-9CCB-4929-BF07-754FBA15848E}" sibTransId="{67F7543C-E6C1-45CD-A16D-589AE0DAF2C6}"/>
    <dgm:cxn modelId="{CDBE2DD2-E136-4704-8C67-FB75D05DE826}" srcId="{4A003164-9918-490C-B3B0-2312CA7B64A7}" destId="{BC9E73EB-1A44-42D5-924D-864383D5B15A}" srcOrd="4" destOrd="0" parTransId="{FC605B81-41B6-4B51-B196-F22D1A903F78}" sibTransId="{21B26952-F734-43A7-90E0-AC96A65F018D}"/>
    <dgm:cxn modelId="{ED1AD8D9-7A91-4537-BF2D-1924D1C24E3E}" type="presOf" srcId="{5B60BEC6-26F4-4CA3-A793-1D3FDEB1C40D}" destId="{C6940F1D-2365-40A6-8E09-B1FC60DBC91A}" srcOrd="0" destOrd="0" presId="urn:microsoft.com/office/officeart/2005/8/layout/hProcess4"/>
    <dgm:cxn modelId="{0263A0E4-20E6-4663-9B79-C6C11181B1A3}" srcId="{A7C29CA7-D934-4B33-8EFB-838434BD8145}" destId="{AE48E2D3-A418-4C03-8745-763F7BE6B4BA}" srcOrd="0" destOrd="0" parTransId="{048C910E-BE0C-4430-BAC2-F88F1B7577E8}" sibTransId="{A6219D7B-1EFF-4084-A251-8C232ED597DD}"/>
    <dgm:cxn modelId="{0D4992E7-425E-41B0-9B54-8F38D8639443}" srcId="{DA7A23BC-5393-4B4A-BD2B-B95D8E1BE1D0}" destId="{58FF00ED-CB8D-41C0-A766-3F1EFC803615}" srcOrd="4" destOrd="0" parTransId="{78A7BA41-5530-494F-86F6-D4D516BE61A8}" sibTransId="{099D6AF2-3A2B-4EB7-A75B-FEC74278BDBE}"/>
    <dgm:cxn modelId="{CD1A87F1-B439-44E2-B01C-66C5B3C70F95}" type="presOf" srcId="{EAB5CE15-008B-42E4-A21A-943C340198AF}" destId="{59B7F409-E022-4AA2-B672-48D38925AEDA}" srcOrd="0" destOrd="0" presId="urn:microsoft.com/office/officeart/2005/8/layout/hProcess4"/>
    <dgm:cxn modelId="{770A31F2-6F53-4E72-AF70-04973B6E9646}" srcId="{4A003164-9918-490C-B3B0-2312CA7B64A7}" destId="{E7F11D65-11EE-474B-A0FD-5F2986CB6014}" srcOrd="3" destOrd="0" parTransId="{4224BD8A-1430-4363-B6A5-2C9684371FFC}" sibTransId="{B7B7421D-3B18-4293-A203-9B0ADA2EFEEE}"/>
    <dgm:cxn modelId="{83CBDBF2-282E-43CC-A999-61ACF93705DB}" type="presOf" srcId="{70A1CB08-9081-45E4-BDAD-C6474360948D}" destId="{8E16B6BF-9BF0-476F-BD31-93F4825DD734}" srcOrd="1" destOrd="2" presId="urn:microsoft.com/office/officeart/2005/8/layout/hProcess4"/>
    <dgm:cxn modelId="{41DF02FA-1CEF-4F5C-A71E-33D42B2F7311}" type="presOf" srcId="{42279E78-9F8D-4A7C-BE25-940DB08D0093}" destId="{852F2188-CE3B-46AF-BFB4-FF1A7E162340}" srcOrd="1" destOrd="1" presId="urn:microsoft.com/office/officeart/2005/8/layout/hProcess4"/>
    <dgm:cxn modelId="{E7004AFB-70FD-49F1-A2D4-9E31FED9A20C}" type="presOf" srcId="{40A2F8E8-FEFD-456D-BE3F-A5180E6FCC70}" destId="{9E926DFE-E9DC-46BD-8534-905108BA7F42}" srcOrd="1" destOrd="5" presId="urn:microsoft.com/office/officeart/2005/8/layout/hProcess4"/>
    <dgm:cxn modelId="{C65CA8FB-EE7F-40FB-8A3E-A865A4CCB51D}" srcId="{DA7A23BC-5393-4B4A-BD2B-B95D8E1BE1D0}" destId="{3C218CBC-8334-4BF6-801A-199114185FEB}" srcOrd="1" destOrd="0" parTransId="{044F9D81-C826-4FA6-9139-4ACC8361258F}" sibTransId="{9C18E31E-9867-4510-B7D6-CBF298FF4A00}"/>
    <dgm:cxn modelId="{D85525FC-4291-44A8-900E-280D6F67EB19}" srcId="{70571B2E-0F8D-41E7-82ED-94FA127CBB69}" destId="{4A003164-9918-490C-B3B0-2312CA7B64A7}" srcOrd="0" destOrd="0" parTransId="{0373B697-142F-4FD1-951A-2F7D203FA1AA}" sibTransId="{A1D059CA-DAC9-4B7A-926D-436FC54A8661}"/>
    <dgm:cxn modelId="{7E725546-32A0-4292-98DF-426BB1512D34}" type="presParOf" srcId="{13E9F558-8661-440A-9850-B730F58E8F90}" destId="{2B29F151-17D7-4F92-AD26-D7F5D1B5DDE1}" srcOrd="0" destOrd="0" presId="urn:microsoft.com/office/officeart/2005/8/layout/hProcess4"/>
    <dgm:cxn modelId="{AC6FDB0B-0FD4-40D2-858E-8329F18EA8A1}" type="presParOf" srcId="{13E9F558-8661-440A-9850-B730F58E8F90}" destId="{9D3AF7AC-AA14-4205-B759-A6A8F21FB0C5}" srcOrd="1" destOrd="0" presId="urn:microsoft.com/office/officeart/2005/8/layout/hProcess4"/>
    <dgm:cxn modelId="{9C73450B-FC45-49C3-AA60-667A99F61AC7}" type="presParOf" srcId="{13E9F558-8661-440A-9850-B730F58E8F90}" destId="{3EADBEF6-C78F-46F5-8B5E-28903D074F5C}" srcOrd="2" destOrd="0" presId="urn:microsoft.com/office/officeart/2005/8/layout/hProcess4"/>
    <dgm:cxn modelId="{1AD3DCBD-AA84-4563-990F-13478BABDC90}" type="presParOf" srcId="{3EADBEF6-C78F-46F5-8B5E-28903D074F5C}" destId="{C035BA5A-78C1-4CE0-BCD0-88FC3AC61667}" srcOrd="0" destOrd="0" presId="urn:microsoft.com/office/officeart/2005/8/layout/hProcess4"/>
    <dgm:cxn modelId="{F02F538B-945B-43B7-A0A3-08AB3D580031}" type="presParOf" srcId="{C035BA5A-78C1-4CE0-BCD0-88FC3AC61667}" destId="{FEDC7E2A-F11F-4AEB-BB50-85C9B8F9CCBB}" srcOrd="0" destOrd="0" presId="urn:microsoft.com/office/officeart/2005/8/layout/hProcess4"/>
    <dgm:cxn modelId="{A7FF6C06-99D1-4687-A50D-B21958232706}" type="presParOf" srcId="{C035BA5A-78C1-4CE0-BCD0-88FC3AC61667}" destId="{59B7F409-E022-4AA2-B672-48D38925AEDA}" srcOrd="1" destOrd="0" presId="urn:microsoft.com/office/officeart/2005/8/layout/hProcess4"/>
    <dgm:cxn modelId="{6884858C-DA5C-4912-B905-A57275A43B84}" type="presParOf" srcId="{C035BA5A-78C1-4CE0-BCD0-88FC3AC61667}" destId="{9E926DFE-E9DC-46BD-8534-905108BA7F42}" srcOrd="2" destOrd="0" presId="urn:microsoft.com/office/officeart/2005/8/layout/hProcess4"/>
    <dgm:cxn modelId="{8A7EFFA1-3D5D-4894-A7BE-ADE49BF8CFB0}" type="presParOf" srcId="{C035BA5A-78C1-4CE0-BCD0-88FC3AC61667}" destId="{EC7F38F0-6A63-44CF-8097-13BC45C312B1}" srcOrd="3" destOrd="0" presId="urn:microsoft.com/office/officeart/2005/8/layout/hProcess4"/>
    <dgm:cxn modelId="{017D04D1-6587-4566-96DD-0935B51800A6}" type="presParOf" srcId="{C035BA5A-78C1-4CE0-BCD0-88FC3AC61667}" destId="{549AF447-4011-4693-AE81-69B696C606AE}" srcOrd="4" destOrd="0" presId="urn:microsoft.com/office/officeart/2005/8/layout/hProcess4"/>
    <dgm:cxn modelId="{DAE62EDD-2C74-4428-92B6-10E01EBC9D30}" type="presParOf" srcId="{3EADBEF6-C78F-46F5-8B5E-28903D074F5C}" destId="{684F1C5A-DBB2-4DF8-B6E8-D05F8A8E00C1}" srcOrd="1" destOrd="0" presId="urn:microsoft.com/office/officeart/2005/8/layout/hProcess4"/>
    <dgm:cxn modelId="{8EC40D30-D5F0-4B4F-9D66-E7B3AE75FBAE}" type="presParOf" srcId="{3EADBEF6-C78F-46F5-8B5E-28903D074F5C}" destId="{12D24490-528A-4BA4-8370-03EC0EC2AA5B}" srcOrd="2" destOrd="0" presId="urn:microsoft.com/office/officeart/2005/8/layout/hProcess4"/>
    <dgm:cxn modelId="{4EBA49A1-2C71-4C19-8181-50EAF46D7B92}" type="presParOf" srcId="{12D24490-528A-4BA4-8370-03EC0EC2AA5B}" destId="{9A98926A-65E1-4E40-AFC5-19B870AB2606}" srcOrd="0" destOrd="0" presId="urn:microsoft.com/office/officeart/2005/8/layout/hProcess4"/>
    <dgm:cxn modelId="{925B5BE9-F563-4F57-A162-113B3D0575E7}" type="presParOf" srcId="{12D24490-528A-4BA4-8370-03EC0EC2AA5B}" destId="{C6940F1D-2365-40A6-8E09-B1FC60DBC91A}" srcOrd="1" destOrd="0" presId="urn:microsoft.com/office/officeart/2005/8/layout/hProcess4"/>
    <dgm:cxn modelId="{A0EF298C-3D4C-4AC4-9FC3-3B9CCE2247B5}" type="presParOf" srcId="{12D24490-528A-4BA4-8370-03EC0EC2AA5B}" destId="{8E16B6BF-9BF0-476F-BD31-93F4825DD734}" srcOrd="2" destOrd="0" presId="urn:microsoft.com/office/officeart/2005/8/layout/hProcess4"/>
    <dgm:cxn modelId="{48F65DCA-A8CB-427C-9EBF-C6F9014E3A2D}" type="presParOf" srcId="{12D24490-528A-4BA4-8370-03EC0EC2AA5B}" destId="{A3BF3E07-269B-4B0A-B9A8-EEC042312ED5}" srcOrd="3" destOrd="0" presId="urn:microsoft.com/office/officeart/2005/8/layout/hProcess4"/>
    <dgm:cxn modelId="{71F4EF9D-913B-4321-9FA6-B1E344EF5292}" type="presParOf" srcId="{12D24490-528A-4BA4-8370-03EC0EC2AA5B}" destId="{1E07D8A3-D4AC-4556-8C17-57561EF92FEE}" srcOrd="4" destOrd="0" presId="urn:microsoft.com/office/officeart/2005/8/layout/hProcess4"/>
    <dgm:cxn modelId="{D053099E-BFBC-4806-8419-835C4683F0B0}" type="presParOf" srcId="{3EADBEF6-C78F-46F5-8B5E-28903D074F5C}" destId="{BF4EBE4A-8EDF-473D-99BC-0A1A77169C85}" srcOrd="3" destOrd="0" presId="urn:microsoft.com/office/officeart/2005/8/layout/hProcess4"/>
    <dgm:cxn modelId="{187DF0A5-FBC0-4E92-BFB8-71559204D1CE}" type="presParOf" srcId="{3EADBEF6-C78F-46F5-8B5E-28903D074F5C}" destId="{F444A482-0470-4B91-85E2-868B0434B42E}" srcOrd="4" destOrd="0" presId="urn:microsoft.com/office/officeart/2005/8/layout/hProcess4"/>
    <dgm:cxn modelId="{EDA19A47-FBD2-4A52-9F29-8D30A8148F70}" type="presParOf" srcId="{F444A482-0470-4B91-85E2-868B0434B42E}" destId="{5842E276-F811-4BB2-AC6A-4946775B3DF0}" srcOrd="0" destOrd="0" presId="urn:microsoft.com/office/officeart/2005/8/layout/hProcess4"/>
    <dgm:cxn modelId="{40ABEE0A-2F78-4CD0-BE63-CEAA8E4BE709}" type="presParOf" srcId="{F444A482-0470-4B91-85E2-868B0434B42E}" destId="{0CF4C7EE-FC4E-4EA4-9094-330DC400C57A}" srcOrd="1" destOrd="0" presId="urn:microsoft.com/office/officeart/2005/8/layout/hProcess4"/>
    <dgm:cxn modelId="{FEC46185-8281-4B05-80DE-0DB05E0364FD}" type="presParOf" srcId="{F444A482-0470-4B91-85E2-868B0434B42E}" destId="{852F2188-CE3B-46AF-BFB4-FF1A7E162340}" srcOrd="2" destOrd="0" presId="urn:microsoft.com/office/officeart/2005/8/layout/hProcess4"/>
    <dgm:cxn modelId="{08FC8EDC-59CC-46D5-9B18-E1429E2FE11D}" type="presParOf" srcId="{F444A482-0470-4B91-85E2-868B0434B42E}" destId="{E34192BF-557E-4201-A706-D8F2EA28EBDD}" srcOrd="3" destOrd="0" presId="urn:microsoft.com/office/officeart/2005/8/layout/hProcess4"/>
    <dgm:cxn modelId="{6BFE1725-35B3-41FD-8D2E-EE6B8336140B}" type="presParOf" srcId="{F444A482-0470-4B91-85E2-868B0434B42E}" destId="{2848CC9D-7BFD-40ED-8DD8-55B7240D862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7F409-E022-4AA2-B672-48D38925AEDA}">
      <dsp:nvSpPr>
        <dsp:cNvPr id="0" name=""/>
        <dsp:cNvSpPr/>
      </dsp:nvSpPr>
      <dsp:spPr>
        <a:xfrm>
          <a:off x="0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사양 및 플랫폼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</dsp:txBody>
      <dsp:txXfrm>
        <a:off x="62612" y="1400567"/>
        <a:ext cx="2012509" cy="2192937"/>
      </dsp:txXfrm>
    </dsp:sp>
    <dsp:sp modelId="{684F1C5A-DBB2-4DF8-B6E8-D05F8A8E00C1}">
      <dsp:nvSpPr>
        <dsp:cNvPr id="0" name=""/>
        <dsp:cNvSpPr/>
      </dsp:nvSpPr>
      <dsp:spPr>
        <a:xfrm>
          <a:off x="665020" y="1925881"/>
          <a:ext cx="3215997" cy="3215997"/>
        </a:xfrm>
        <a:prstGeom prst="leftCircularArrow">
          <a:avLst>
            <a:gd name="adj1" fmla="val 1762"/>
            <a:gd name="adj2" fmla="val 209988"/>
            <a:gd name="adj3" fmla="val 1453132"/>
            <a:gd name="adj4" fmla="val 8492123"/>
            <a:gd name="adj5" fmla="val 2056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38F0-6A63-44CF-8097-13BC45C312B1}">
      <dsp:nvSpPr>
        <dsp:cNvPr id="0" name=""/>
        <dsp:cNvSpPr/>
      </dsp:nvSpPr>
      <dsp:spPr>
        <a:xfrm>
          <a:off x="111937" y="3740264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sp:txBody>
      <dsp:txXfrm>
        <a:off x="134069" y="3762396"/>
        <a:ext cx="1855943" cy="711386"/>
      </dsp:txXfrm>
    </dsp:sp>
    <dsp:sp modelId="{C6940F1D-2365-40A6-8E09-B1FC60DBC91A}">
      <dsp:nvSpPr>
        <dsp:cNvPr id="0" name=""/>
        <dsp:cNvSpPr/>
      </dsp:nvSpPr>
      <dsp:spPr>
        <a:xfrm>
          <a:off x="2763979" y="1337955"/>
          <a:ext cx="2837585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진행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항해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행성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전투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시스템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교역</a:t>
          </a:r>
        </a:p>
      </dsp:txBody>
      <dsp:txXfrm>
        <a:off x="2831876" y="2038078"/>
        <a:ext cx="2701791" cy="2182367"/>
      </dsp:txXfrm>
    </dsp:sp>
    <dsp:sp modelId="{BF4EBE4A-8EDF-473D-99BC-0A1A77169C85}">
      <dsp:nvSpPr>
        <dsp:cNvPr id="0" name=""/>
        <dsp:cNvSpPr/>
      </dsp:nvSpPr>
      <dsp:spPr>
        <a:xfrm>
          <a:off x="3789166" y="491041"/>
          <a:ext cx="3206829" cy="3206829"/>
        </a:xfrm>
        <a:prstGeom prst="circularArrow">
          <a:avLst>
            <a:gd name="adj1" fmla="val 1767"/>
            <a:gd name="adj2" fmla="val 210612"/>
            <a:gd name="adj3" fmla="val 20137520"/>
            <a:gd name="adj4" fmla="val 13099153"/>
            <a:gd name="adj5" fmla="val 2062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F3E07-269B-4B0A-B9A8-EEC042312ED5}">
      <dsp:nvSpPr>
        <dsp:cNvPr id="0" name=""/>
        <dsp:cNvSpPr/>
      </dsp:nvSpPr>
      <dsp:spPr>
        <a:xfrm>
          <a:off x="3232659" y="1138339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sp:txBody>
      <dsp:txXfrm>
        <a:off x="3254791" y="1160471"/>
        <a:ext cx="1855943" cy="711386"/>
      </dsp:txXfrm>
    </dsp:sp>
    <dsp:sp modelId="{0CF4C7EE-FC4E-4EA4-9094-330DC400C57A}">
      <dsp:nvSpPr>
        <dsp:cNvPr id="0" name=""/>
        <dsp:cNvSpPr/>
      </dsp:nvSpPr>
      <dsp:spPr>
        <a:xfrm>
          <a:off x="5990266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후기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코멘트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자료 출처</a:t>
          </a:r>
        </a:p>
      </dsp:txBody>
      <dsp:txXfrm>
        <a:off x="6052878" y="1400567"/>
        <a:ext cx="2012509" cy="2192937"/>
      </dsp:txXfrm>
    </dsp:sp>
    <dsp:sp modelId="{E34192BF-557E-4201-A706-D8F2EA28EBDD}">
      <dsp:nvSpPr>
        <dsp:cNvPr id="0" name=""/>
        <dsp:cNvSpPr/>
      </dsp:nvSpPr>
      <dsp:spPr>
        <a:xfrm>
          <a:off x="6127046" y="3739486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sp:txBody>
      <dsp:txXfrm>
        <a:off x="6149178" y="3761618"/>
        <a:ext cx="1855943" cy="711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5B9D-E142-4DED-A559-6D4823F990CE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731A9-7C9E-4917-A478-7802B25F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31A9-7C9E-4917-A478-7802B25F63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31EF18-571A-4D00-A0FE-5F41F64B343E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8B3-88A1-45C3-8DD8-83A34F6A1BE2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13F2-5C4B-4F16-8567-0299D9A1F385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4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ECF4-66F7-4D23-8B0E-AAB841057FF2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9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292F-3845-49FA-A594-1C9D34A1A8D3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0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1C8C-FE2F-42DC-A0A0-3F4097668B27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933A-6AAF-40BA-99F6-592D0790D401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B4E-D826-4515-A4E2-AD4E13C122D9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29A1-1813-40EF-8B10-536CC9B61A70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425D-80F3-4DA1-82F2-1EE8496A3979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2604-E3B4-41A4-A651-F69F4481FFD3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1D6-11A4-43D4-8455-0A8F93463DCA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BD54-5391-47EB-91BB-FF46C167DFBE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55EE-6AA1-4210-9B15-F83115337658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E33F-52E0-4C09-BF6E-F9C3D65538A0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4793-9FA9-44F2-B86B-02005061A320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8DE-C4A3-4245-AAA9-EF45C3E662CB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FEE13-0874-4C77-830E-6B3008C64B26}" type="datetime1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0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3BDF-4C8C-40F1-8CA2-E33700D5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t">
            <a:normAutofit/>
          </a:bodyPr>
          <a:lstStyle/>
          <a:p>
            <a:pPr algn="ctr"/>
            <a:b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</a:br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>Super Light Drive</a:t>
            </a:r>
            <a:endParaRPr lang="ko-KR" altLang="en-US" sz="4600" cap="none" dirty="0"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C5963-1654-42BE-A747-8FAF6E0D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58150"/>
              </p:ext>
            </p:extLst>
          </p:nvPr>
        </p:nvGraphicFramePr>
        <p:xfrm>
          <a:off x="1282700" y="423316"/>
          <a:ext cx="9626599" cy="778970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64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73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20" panose="02030504000101010101" pitchFamily="18" charset="-127"/>
                        </a:rPr>
                        <a:t>출번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2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기말 기획서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7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449F3-B89E-4596-9B54-59F21FCDEA8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목차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812C9-72A3-46A2-B92F-04D7A743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CB333-8865-4CEE-81A4-78B6C78D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746227-E0D3-4139-AB7F-01B0FED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0936AA40-E5B4-46C7-8C92-8FCE9787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215665"/>
              </p:ext>
            </p:extLst>
          </p:nvPr>
        </p:nvGraphicFramePr>
        <p:xfrm>
          <a:off x="685798" y="6095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85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sz="1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9600" dirty="0"/>
              <a:t>기획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컨셉트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세계관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사양 및 플랫폼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ko-KR" altLang="en-US" dirty="0"/>
              <a:t>게임 컨셉트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30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윤고딕 환경">
      <a:majorFont>
        <a:latin typeface="Continuum Light"/>
        <a:ea typeface="-윤고딕320"/>
        <a:cs typeface=""/>
      </a:majorFont>
      <a:minorFont>
        <a:latin typeface="Continuum Light"/>
        <a:ea typeface="-윤고딕310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294</TotalTime>
  <Words>99</Words>
  <Application>Microsoft Office PowerPoint</Application>
  <PresentationFormat>와이드스크린</PresentationFormat>
  <Paragraphs>53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Continuum Light</vt:lpstr>
      <vt:lpstr>맑은 고딕</vt:lpstr>
      <vt:lpstr>-윤고딕310</vt:lpstr>
      <vt:lpstr>-윤고딕320</vt:lpstr>
      <vt:lpstr>천체</vt:lpstr>
      <vt:lpstr> Super Light Drive</vt:lpstr>
      <vt:lpstr>목차</vt:lpstr>
      <vt:lpstr>1기획</vt:lpstr>
      <vt:lpstr>게임 컨셉트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 J</dc:creator>
  <cp:lastModifiedBy>Iconer J</cp:lastModifiedBy>
  <cp:revision>13</cp:revision>
  <dcterms:created xsi:type="dcterms:W3CDTF">2017-11-29T02:45:16Z</dcterms:created>
  <dcterms:modified xsi:type="dcterms:W3CDTF">2017-11-29T07:39:27Z</dcterms:modified>
</cp:coreProperties>
</file>