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83" r:id="rId9"/>
    <p:sldId id="264" r:id="rId10"/>
    <p:sldId id="278" r:id="rId11"/>
    <p:sldId id="287" r:id="rId12"/>
    <p:sldId id="286" r:id="rId13"/>
    <p:sldId id="288" r:id="rId14"/>
    <p:sldId id="291" r:id="rId15"/>
    <p:sldId id="298" r:id="rId16"/>
    <p:sldId id="289" r:id="rId17"/>
    <p:sldId id="290" r:id="rId18"/>
    <p:sldId id="276" r:id="rId19"/>
    <p:sldId id="297" r:id="rId20"/>
    <p:sldId id="279" r:id="rId21"/>
    <p:sldId id="277" r:id="rId22"/>
    <p:sldId id="282" r:id="rId23"/>
    <p:sldId id="266" r:id="rId24"/>
    <p:sldId id="267" r:id="rId25"/>
    <p:sldId id="268" r:id="rId26"/>
    <p:sldId id="270" r:id="rId27"/>
    <p:sldId id="292" r:id="rId28"/>
    <p:sldId id="294" r:id="rId29"/>
    <p:sldId id="295" r:id="rId30"/>
    <p:sldId id="296" r:id="rId31"/>
    <p:sldId id="280" r:id="rId32"/>
    <p:sldId id="274" r:id="rId33"/>
    <p:sldId id="285" r:id="rId34"/>
    <p:sldId id="273" r:id="rId35"/>
    <p:sldId id="271" r:id="rId36"/>
    <p:sldId id="272" r:id="rId37"/>
    <p:sldId id="27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  <p14:sldId id="262"/>
            <p14:sldId id="263"/>
            <p14:sldId id="269"/>
            <p14:sldId id="283"/>
            <p14:sldId id="264"/>
            <p14:sldId id="278"/>
            <p14:sldId id="287"/>
            <p14:sldId id="286"/>
            <p14:sldId id="288"/>
            <p14:sldId id="291"/>
            <p14:sldId id="298"/>
            <p14:sldId id="289"/>
            <p14:sldId id="290"/>
            <p14:sldId id="276"/>
            <p14:sldId id="297"/>
            <p14:sldId id="279"/>
            <p14:sldId id="277"/>
            <p14:sldId id="282"/>
            <p14:sldId id="266"/>
            <p14:sldId id="267"/>
            <p14:sldId id="268"/>
            <p14:sldId id="270"/>
            <p14:sldId id="292"/>
            <p14:sldId id="294"/>
            <p14:sldId id="295"/>
            <p14:sldId id="296"/>
            <p14:sldId id="280"/>
            <p14:sldId id="274"/>
            <p14:sldId id="285"/>
            <p14:sldId id="273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77"/>
    <a:srgbClr val="44074C"/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0554" autoAdjust="0"/>
  </p:normalViewPr>
  <p:slideViewPr>
    <p:cSldViewPr snapToGrid="0">
      <p:cViewPr varScale="1">
        <p:scale>
          <a:sx n="81" d="100"/>
          <a:sy n="81" d="100"/>
        </p:scale>
        <p:origin x="114" y="5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ata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ata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ata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diagrams/_rels/data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rawing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rawing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rawing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diagrams/_rels/drawing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행성</a:t>
          </a: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38482BC9-50F4-4BC3-9432-517199199494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진행 개요</a:t>
          </a:r>
        </a:p>
      </dgm:t>
    </dgm:pt>
    <dgm:pt modelId="{43D4093F-6806-45F3-83EC-790568AEAD0A}" type="par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19B63E38-4029-430E-983A-D10F0A392B0D}" type="sib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B4CB8317-7379-4ED4-B171-A378963F028C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en-US" altLang="ko-KR" sz="1600" dirty="0">
              <a:effectLst/>
              <a:latin typeface="+mn-ea"/>
              <a:ea typeface="+mn-ea"/>
            </a:rPr>
            <a:t>NPC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36C11642-CD5A-4AC2-B1C2-F6161067A4AD}" type="par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297D821F-F4D9-41D7-B0B7-019E87B853BF}" type="sib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FD6624F5-BF5B-48D7-8FC0-DF9ADB63857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추가 계획</a:t>
          </a:r>
        </a:p>
      </dgm:t>
    </dgm:pt>
    <dgm:pt modelId="{151B2760-90AC-4235-A7ED-77C9D53A9493}" type="parTrans" cxnId="{12BC9839-E14A-435F-B9D6-6D4F2DDB72C7}">
      <dgm:prSet/>
      <dgm:spPr/>
    </dgm:pt>
    <dgm:pt modelId="{4E30A2BE-A115-4E73-831B-1B27D3C1ECCA}" type="sibTrans" cxnId="{12BC9839-E14A-435F-B9D6-6D4F2DDB72C7}">
      <dgm:prSet/>
      <dgm:spPr/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7CD63808-36D3-45A8-B140-C8341A261D85}" type="presOf" srcId="{58FF00ED-CB8D-41C0-A766-3F1EFC803615}" destId="{8E16B6BF-9BF0-476F-BD31-93F4825DD734}" srcOrd="1" destOrd="5" presId="urn:microsoft.com/office/officeart/2005/8/layout/hProcess4"/>
    <dgm:cxn modelId="{ECBF6E12-A4CB-42D0-B3FB-793CD0B5CF1C}" type="presOf" srcId="{42279E78-9F8D-4A7C-BE25-940DB08D0093}" destId="{0CF4C7EE-FC4E-4EA4-9094-330DC400C57A}" srcOrd="0" destOrd="2" presId="urn:microsoft.com/office/officeart/2005/8/layout/hProcess4"/>
    <dgm:cxn modelId="{E9D2C017-0962-4657-BF9C-6D0F33247565}" type="presOf" srcId="{38482BC9-50F4-4BC3-9432-517199199494}" destId="{8E16B6BF-9BF0-476F-BD31-93F4825DD734}" srcOrd="1" destOrd="0" presId="urn:microsoft.com/office/officeart/2005/8/layout/hProcess4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001E4422-0609-40B2-A89C-EF6CE036F6F3}" type="presOf" srcId="{FD6624F5-BF5B-48D7-8FC0-DF9ADB638571}" destId="{0CF4C7EE-FC4E-4EA4-9094-330DC400C57A}" srcOrd="0" destOrd="1" presId="urn:microsoft.com/office/officeart/2005/8/layout/hProcess4"/>
    <dgm:cxn modelId="{F66FEE26-A14C-43D0-B0C1-7807CBB9260E}" srcId="{A7C29CA7-D934-4B33-8EFB-838434BD8145}" destId="{42279E78-9F8D-4A7C-BE25-940DB08D0093}" srcOrd="2" destOrd="0" parTransId="{2E502DFD-4EA1-4818-A0CE-E0FADDFB68C4}" sibTransId="{B9BFABBD-CED4-4E71-93D6-73F023821FDD}"/>
    <dgm:cxn modelId="{B0D5B12C-EA6A-4879-A654-159B3A86EF49}" type="presOf" srcId="{FD6624F5-BF5B-48D7-8FC0-DF9ADB638571}" destId="{852F2188-CE3B-46AF-BFB4-FF1A7E162340}" srcOrd="1" destOrd="1" presId="urn:microsoft.com/office/officeart/2005/8/layout/hProcess4"/>
    <dgm:cxn modelId="{54CD1333-1DE1-4EA2-8A43-F8F8F388ED50}" type="presOf" srcId="{89A75D91-E1AC-4D73-A918-D87B57F301E6}" destId="{C6940F1D-2365-40A6-8E09-B1FC60DBC91A}" srcOrd="0" destOrd="4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12BC9839-E14A-435F-B9D6-6D4F2DDB72C7}" srcId="{A7C29CA7-D934-4B33-8EFB-838434BD8145}" destId="{FD6624F5-BF5B-48D7-8FC0-DF9ADB638571}" srcOrd="1" destOrd="0" parTransId="{151B2760-90AC-4235-A7ED-77C9D53A9493}" sibTransId="{4E30A2BE-A115-4E73-831B-1B27D3C1ECCA}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ABADE45B-8BA3-4B7D-AFA0-369064B8E2C6}" type="presOf" srcId="{3E11BD05-9B9D-437C-B9DD-28AA4E8B07D1}" destId="{852F2188-CE3B-46AF-BFB4-FF1A7E162340}" srcOrd="1" destOrd="4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1B2A9941-0EAE-46C3-BB30-8725F44F2A86}" srcId="{A7C29CA7-D934-4B33-8EFB-838434BD8145}" destId="{3E11BD05-9B9D-437C-B9DD-28AA4E8B07D1}" srcOrd="4" destOrd="0" parTransId="{9F1E4995-2796-4D72-BD1A-F803D58EB3C4}" sibTransId="{62532DEF-6615-4B97-A74B-F4E6EFA29A52}"/>
    <dgm:cxn modelId="{DB8CB447-82C8-4ADF-84B8-7A1AB243FCEC}" srcId="{A7C29CA7-D934-4B33-8EFB-838434BD8145}" destId="{BDCDA78F-9DB4-4451-AD8B-0AC7BC3D6380}" srcOrd="3" destOrd="0" parTransId="{C5334D0E-1DF1-4A47-A983-C90FF1BE927E}" sibTransId="{BAC2ECC3-420D-4F3C-BA64-8D2B7B62D5E3}"/>
    <dgm:cxn modelId="{42884F69-41E5-431D-9E3A-7A8D0EEC98E3}" type="presOf" srcId="{BDCDA78F-9DB4-4451-AD8B-0AC7BC3D6380}" destId="{852F2188-CE3B-46AF-BFB4-FF1A7E162340}" srcOrd="1" destOrd="3" presId="urn:microsoft.com/office/officeart/2005/8/layout/hProcess4"/>
    <dgm:cxn modelId="{DC99FF6A-6430-4EA1-919A-EA17D2740918}" type="presOf" srcId="{58FF00ED-CB8D-41C0-A766-3F1EFC803615}" destId="{C6940F1D-2365-40A6-8E09-B1FC60DBC91A}" srcOrd="0" destOrd="5" presId="urn:microsoft.com/office/officeart/2005/8/layout/hProcess4"/>
    <dgm:cxn modelId="{2BCDC34C-3BB2-4A7B-B0AB-88ADCAF2BD31}" type="presOf" srcId="{BDCDA78F-9DB4-4451-AD8B-0AC7BC3D6380}" destId="{0CF4C7EE-FC4E-4EA4-9094-330DC400C57A}" srcOrd="0" destOrd="3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2ED6706D-13A5-4BE2-AE5E-FEBFC9062748}" srcId="{DA7A23BC-5393-4B4A-BD2B-B95D8E1BE1D0}" destId="{B4CB8317-7379-4ED4-B171-A378963F028C}" srcOrd="3" destOrd="0" parTransId="{36C11642-CD5A-4AC2-B1C2-F6161067A4AD}" sibTransId="{297D821F-F4D9-41D7-B0B7-019E87B853BF}"/>
    <dgm:cxn modelId="{877D584E-ECAC-432B-A10C-CFBC77B11F51}" type="presOf" srcId="{B4CB8317-7379-4ED4-B171-A378963F028C}" destId="{C6940F1D-2365-40A6-8E09-B1FC60DBC91A}" srcOrd="0" destOrd="3" presId="urn:microsoft.com/office/officeart/2005/8/layout/hProcess4"/>
    <dgm:cxn modelId="{441C136F-E3FE-49D9-B365-30C60A44434F}" type="presOf" srcId="{89A75D91-E1AC-4D73-A918-D87B57F301E6}" destId="{8E16B6BF-9BF0-476F-BD31-93F4825DD734}" srcOrd="1" destOrd="4" presId="urn:microsoft.com/office/officeart/2005/8/layout/hProcess4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981F8986-319C-4D3D-BBA4-CA67E1B632F8}" type="presOf" srcId="{B4CB8317-7379-4ED4-B171-A378963F028C}" destId="{8E16B6BF-9BF0-476F-BD31-93F4825DD734}" srcOrd="1" destOrd="3" presId="urn:microsoft.com/office/officeart/2005/8/layout/hProcess4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4B922397-1789-48F6-9609-1F8EEBA3B729}" srcId="{DA7A23BC-5393-4B4A-BD2B-B95D8E1BE1D0}" destId="{38482BC9-50F4-4BC3-9432-517199199494}" srcOrd="0" destOrd="0" parTransId="{43D4093F-6806-45F3-83EC-790568AEAD0A}" sibTransId="{19B63E38-4029-430E-983A-D10F0A392B0D}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7B5270A3-BB18-4514-9DD0-5192E6BBF4F5}" srcId="{DA7A23BC-5393-4B4A-BD2B-B95D8E1BE1D0}" destId="{89A75D91-E1AC-4D73-A918-D87B57F301E6}" srcOrd="4" destOrd="0" parTransId="{555E3B4C-BE3B-4B16-9F85-033AAEC6C438}" sibTransId="{E82682C0-DA83-4949-A640-6961C82BB053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A6CF57A8-23FF-4EE1-BAFE-D7F29AC9813A}" type="presOf" srcId="{3E11BD05-9B9D-437C-B9DD-28AA4E8B07D1}" destId="{0CF4C7EE-FC4E-4EA4-9094-330DC400C57A}" srcOrd="0" destOrd="4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1DDD03C6-CD0E-48D7-B44B-0FB2A1CC7439}" type="presOf" srcId="{38482BC9-50F4-4BC3-9432-517199199494}" destId="{C6940F1D-2365-40A6-8E09-B1FC60DBC91A}" srcOrd="0" destOrd="0" presId="urn:microsoft.com/office/officeart/2005/8/layout/hProcess4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0D4992E7-425E-41B0-9B54-8F38D8639443}" srcId="{DA7A23BC-5393-4B4A-BD2B-B95D8E1BE1D0}" destId="{58FF00ED-CB8D-41C0-A766-3F1EFC803615}" srcOrd="5" destOrd="0" parTransId="{78A7BA41-5530-494F-86F6-D4D516BE61A8}" sibTransId="{099D6AF2-3A2B-4EB7-A75B-FEC74278BDBE}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41DF02FA-1CEF-4F5C-A71E-33D42B2F7311}" type="presOf" srcId="{42279E78-9F8D-4A7C-BE25-940DB08D0093}" destId="{852F2188-CE3B-46AF-BFB4-FF1A7E162340}" srcOrd="1" destOrd="2" presId="urn:microsoft.com/office/officeart/2005/8/layout/hProcess4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각 시설은 함선의 체력과는 별개의 내구도가 존재한다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ko-KR" altLang="en-US" sz="1400" dirty="0"/>
            <a:t>이 내구도 는 강화 수치와 같다</a:t>
          </a:r>
          <a:r>
            <a:rPr lang="en-US" altLang="ko-KR" sz="1400" dirty="0"/>
            <a:t>.</a:t>
          </a:r>
          <a:br>
            <a:rPr lang="en-US" altLang="ko-KR" sz="1400" dirty="0"/>
          </a:br>
          <a:br>
            <a:rPr lang="en-US" altLang="ko-KR" sz="1400" dirty="0"/>
          </a:br>
          <a:r>
            <a:rPr lang="en-US" altLang="ko-KR" sz="1400" dirty="0"/>
            <a:t> </a:t>
          </a:r>
          <a:r>
            <a:rPr lang="ko-KR" altLang="en-US" sz="1400" dirty="0"/>
            <a:t>시설은 전투나 이벤트 중에 피해를 입을 수 있으며 승무원에 의해 수리가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피해를 입을 시 피해 정도에 따라 기능이 정지할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877D2F07-26BA-478B-A20E-8E6868E71BD5}" type="presOf" srcId="{1844C820-FCA8-46A9-9D86-C459236C484B}" destId="{D2B3DE7A-AD09-4756-A32C-6F39B74B18F8}" srcOrd="0" destOrd="0" presId="urn:microsoft.com/office/officeart/2009/3/layout/SnapshotPictureList"/>
    <dgm:cxn modelId="{A3CF2236-BAD8-4099-A55C-8F5B7DB313B3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71EED2C1-37C8-4176-B688-43BA752C62E1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4F92DA6-AA08-402E-83BF-0C095320A4DB}" type="presParOf" srcId="{809B1BC5-3BFC-414B-BD9E-29D23EE340EE}" destId="{255662AA-A1C8-4E59-8D31-F18183AD3C54}" srcOrd="0" destOrd="0" presId="urn:microsoft.com/office/officeart/2009/3/layout/SnapshotPictureList"/>
    <dgm:cxn modelId="{0CF772EF-A723-4F7F-8023-681EC42E582B}" type="presParOf" srcId="{255662AA-A1C8-4E59-8D31-F18183AD3C54}" destId="{EEDB0F7A-11D1-4497-B413-6653895F7483}" srcOrd="0" destOrd="0" presId="urn:microsoft.com/office/officeart/2009/3/layout/SnapshotPictureList"/>
    <dgm:cxn modelId="{C15E1C6B-1580-4937-93D8-901A91370471}" type="presParOf" srcId="{255662AA-A1C8-4E59-8D31-F18183AD3C54}" destId="{400C2444-A816-4FBC-BA9E-1C68BED4FDD3}" srcOrd="1" destOrd="0" presId="urn:microsoft.com/office/officeart/2009/3/layout/SnapshotPictureList"/>
    <dgm:cxn modelId="{975DC910-35C5-4958-9976-314719B213F3}" type="presParOf" srcId="{255662AA-A1C8-4E59-8D31-F18183AD3C54}" destId="{D2B3DE7A-AD09-4756-A32C-6F39B74B18F8}" srcOrd="2" destOrd="0" presId="urn:microsoft.com/office/officeart/2009/3/layout/SnapshotPictureList"/>
    <dgm:cxn modelId="{42E97C07-20C5-42E9-8865-51C9223CCDA3}" type="presParOf" srcId="{255662AA-A1C8-4E59-8D31-F18183AD3C54}" destId="{28C881D6-B04D-4E83-AAB4-748C31E5B2BB}" srcOrd="3" destOrd="0" presId="urn:microsoft.com/office/officeart/2009/3/layout/SnapshotPictureList"/>
    <dgm:cxn modelId="{ED338D80-BCC1-4CCE-94F0-1F38A2B4A169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– </a:t>
          </a:r>
          <a:r>
            <a:rPr lang="ko-KR" altLang="en-US" dirty="0"/>
            <a:t>무기 관제소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무기 관제소 역시 시설의 한 종류이다</a:t>
          </a:r>
          <a:r>
            <a:rPr lang="en-US" altLang="ko-KR" sz="1400" dirty="0"/>
            <a:t>. </a:t>
          </a:r>
          <a:r>
            <a:rPr lang="ko-KR" altLang="en-US" sz="1400" dirty="0"/>
            <a:t>그러나 강화는 최대 </a:t>
          </a:r>
          <a:r>
            <a:rPr lang="en-US" altLang="ko-KR" sz="1400" dirty="0"/>
            <a:t>10 </a:t>
          </a:r>
          <a:r>
            <a:rPr lang="ko-KR" altLang="en-US" sz="1400" dirty="0"/>
            <a:t>레벨로 제한된다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무기 관제소는 </a:t>
          </a:r>
          <a:r>
            <a:rPr lang="en-US" altLang="ko-KR" sz="1400" dirty="0"/>
            <a:t>(</a:t>
          </a:r>
          <a:r>
            <a:rPr lang="ko-KR" altLang="en-US" sz="1400" dirty="0"/>
            <a:t>강화 레벨 </a:t>
          </a:r>
          <a:r>
            <a:rPr lang="en-US" altLang="ko-KR" sz="1400" dirty="0"/>
            <a:t>+ 1)</a:t>
          </a:r>
          <a:r>
            <a:rPr lang="ko-KR" altLang="en-US" sz="1400" dirty="0"/>
            <a:t>의 에너지를 갖고 있으며 이는 장착 가능한 무기 종류와 숫자에 제한을 준다</a:t>
          </a:r>
          <a:r>
            <a:rPr lang="en-US" altLang="ko-KR" sz="1400" dirty="0"/>
            <a:t>..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무기의 종류에 따라 차지하는 에너지의 양이 다르다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21D9EE37-F0F5-4177-9151-EB0246D67924}" type="presOf" srcId="{D079A32A-C5AC-411A-B1CF-797B8ABDB28A}" destId="{400C2444-A816-4FBC-BA9E-1C68BED4FDD3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63041991-4145-49DE-8DA5-07FC6EE3AE92}" type="presOf" srcId="{1844C820-FCA8-46A9-9D86-C459236C484B}" destId="{D2B3DE7A-AD09-4756-A32C-6F39B74B18F8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B92030F2-EE6B-4244-BD8C-16D9C5B7DDBF}" type="presOf" srcId="{DB3D2BA8-661B-42E2-9736-953F7855FC09}" destId="{809B1BC5-3BFC-414B-BD9E-29D23EE340EE}" srcOrd="0" destOrd="0" presId="urn:microsoft.com/office/officeart/2009/3/layout/SnapshotPictureList"/>
    <dgm:cxn modelId="{27DFDA6D-206E-4DA6-B56D-E8CC2FAF4C63}" type="presParOf" srcId="{809B1BC5-3BFC-414B-BD9E-29D23EE340EE}" destId="{255662AA-A1C8-4E59-8D31-F18183AD3C54}" srcOrd="0" destOrd="0" presId="urn:microsoft.com/office/officeart/2009/3/layout/SnapshotPictureList"/>
    <dgm:cxn modelId="{DDBB57CB-C45B-4F76-83DC-A4642BC6F33D}" type="presParOf" srcId="{255662AA-A1C8-4E59-8D31-F18183AD3C54}" destId="{EEDB0F7A-11D1-4497-B413-6653895F7483}" srcOrd="0" destOrd="0" presId="urn:microsoft.com/office/officeart/2009/3/layout/SnapshotPictureList"/>
    <dgm:cxn modelId="{EE3C6529-149D-497F-AEE7-F113839E4CBB}" type="presParOf" srcId="{255662AA-A1C8-4E59-8D31-F18183AD3C54}" destId="{400C2444-A816-4FBC-BA9E-1C68BED4FDD3}" srcOrd="1" destOrd="0" presId="urn:microsoft.com/office/officeart/2009/3/layout/SnapshotPictureList"/>
    <dgm:cxn modelId="{06D8B652-3800-40D9-B404-41EA38B968E0}" type="presParOf" srcId="{255662AA-A1C8-4E59-8D31-F18183AD3C54}" destId="{D2B3DE7A-AD09-4756-A32C-6F39B74B18F8}" srcOrd="2" destOrd="0" presId="urn:microsoft.com/office/officeart/2009/3/layout/SnapshotPictureList"/>
    <dgm:cxn modelId="{6023A22E-2824-4B5A-B453-76EAF8879456}" type="presParOf" srcId="{255662AA-A1C8-4E59-8D31-F18183AD3C54}" destId="{28C881D6-B04D-4E83-AAB4-748C31E5B2BB}" srcOrd="3" destOrd="0" presId="urn:microsoft.com/office/officeart/2009/3/layout/SnapshotPictureList"/>
    <dgm:cxn modelId="{E3A6EE28-7082-4454-8488-8873FBF74186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– </a:t>
          </a:r>
          <a:r>
            <a:rPr lang="ko-KR" altLang="en-US" dirty="0"/>
            <a:t>무기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무기의 종류는 다음과 같다</a:t>
          </a:r>
          <a:r>
            <a:rPr lang="en-US" altLang="ko-KR" sz="1400" dirty="0"/>
            <a:t>:</a:t>
          </a:r>
        </a:p>
        <a:p>
          <a:pPr latinLnBrk="1"/>
          <a:r>
            <a:rPr lang="ko-KR" altLang="en-US" sz="1400" dirty="0"/>
            <a:t>레이저 </a:t>
          </a:r>
          <a:r>
            <a:rPr lang="en-US" altLang="ko-KR" sz="1400" dirty="0"/>
            <a:t>(</a:t>
          </a:r>
          <a:r>
            <a:rPr lang="ko-KR" altLang="en-US" sz="1400" dirty="0"/>
            <a:t>단발</a:t>
          </a:r>
          <a:r>
            <a:rPr lang="en-US" altLang="ko-KR" sz="1400" dirty="0"/>
            <a:t>, </a:t>
          </a:r>
          <a:r>
            <a:rPr lang="ko-KR" altLang="en-US" sz="1400" dirty="0"/>
            <a:t>연발</a:t>
          </a:r>
          <a:r>
            <a:rPr lang="en-US" altLang="ko-KR" sz="1400" dirty="0"/>
            <a:t>)</a:t>
          </a:r>
          <a:br>
            <a:rPr lang="en-US" altLang="ko-KR" sz="1400" dirty="0"/>
          </a:br>
          <a:r>
            <a:rPr lang="ko-KR" altLang="en-US" sz="1400" dirty="0"/>
            <a:t>미사일 </a:t>
          </a:r>
          <a:r>
            <a:rPr lang="en-US" altLang="ko-KR" sz="1400" dirty="0"/>
            <a:t>(</a:t>
          </a:r>
          <a:r>
            <a:rPr lang="ko-KR" altLang="en-US" sz="1400" dirty="0"/>
            <a:t>관통</a:t>
          </a:r>
          <a:r>
            <a:rPr lang="en-US" altLang="ko-KR" sz="1400" dirty="0"/>
            <a:t>, </a:t>
          </a:r>
          <a:r>
            <a:rPr lang="ko-KR" altLang="en-US" sz="1400" dirty="0"/>
            <a:t>피해</a:t>
          </a:r>
          <a:r>
            <a:rPr lang="en-US" altLang="ko-KR" sz="1400" dirty="0"/>
            <a:t>, </a:t>
          </a:r>
          <a:r>
            <a:rPr lang="ko-KR" altLang="en-US" sz="1400" dirty="0"/>
            <a:t>폭발</a:t>
          </a:r>
          <a:r>
            <a:rPr lang="en-US" altLang="ko-KR" sz="1400" dirty="0"/>
            <a:t>)</a:t>
          </a:r>
          <a:br>
            <a:rPr lang="en-US" altLang="ko-KR" sz="1400" dirty="0"/>
          </a:br>
          <a:r>
            <a:rPr lang="ko-KR" altLang="en-US" sz="1400" dirty="0"/>
            <a:t>에너지 탄 </a:t>
          </a:r>
          <a:r>
            <a:rPr lang="en-US" altLang="ko-KR" sz="1400" dirty="0"/>
            <a:t>(</a:t>
          </a:r>
          <a:r>
            <a:rPr lang="ko-KR" altLang="en-US" sz="1400" dirty="0"/>
            <a:t>화염</a:t>
          </a:r>
          <a:r>
            <a:rPr lang="en-US" altLang="ko-KR" sz="1400" dirty="0"/>
            <a:t>, </a:t>
          </a:r>
          <a:r>
            <a:rPr lang="ko-KR" altLang="en-US" sz="1400" dirty="0"/>
            <a:t>피해</a:t>
          </a:r>
          <a:r>
            <a:rPr lang="en-US" altLang="ko-KR" sz="1400" dirty="0"/>
            <a:t>)</a:t>
          </a:r>
          <a:br>
            <a:rPr lang="en-US" altLang="ko-KR" sz="1400" dirty="0"/>
          </a:br>
          <a:r>
            <a:rPr lang="ko-KR" altLang="en-US" sz="1400" dirty="0"/>
            <a:t>순간이동 폭탄 </a:t>
          </a:r>
          <a:r>
            <a:rPr lang="en-US" altLang="ko-KR" sz="1400" dirty="0"/>
            <a:t>(</a:t>
          </a:r>
          <a:r>
            <a:rPr lang="ko-KR" altLang="en-US" sz="1400" dirty="0"/>
            <a:t>효과</a:t>
          </a:r>
          <a:r>
            <a:rPr lang="en-US" altLang="ko-KR" sz="1400" dirty="0"/>
            <a:t>, </a:t>
          </a:r>
          <a:r>
            <a:rPr lang="ko-KR" altLang="en-US" sz="1400" dirty="0"/>
            <a:t>피해</a:t>
          </a:r>
          <a:r>
            <a:rPr lang="en-US" altLang="ko-KR" sz="1400" dirty="0"/>
            <a:t>)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레이저는 범용 성이 높다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en-US" altLang="ko-KR" sz="1400" dirty="0"/>
            <a:t> </a:t>
          </a:r>
          <a:r>
            <a:rPr lang="ko-KR" altLang="en-US" sz="1400" dirty="0"/>
            <a:t>미사일은 부가적 효과가 크다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en-US" altLang="ko-KR" sz="1400" dirty="0"/>
            <a:t> </a:t>
          </a:r>
          <a:r>
            <a:rPr lang="ko-KR" altLang="en-US" sz="1400" dirty="0"/>
            <a:t>에너지 탄은 레이저의 확대 판으로써 다만 효율이 낮다</a:t>
          </a:r>
          <a:r>
            <a:rPr lang="en-US" altLang="ko-KR" sz="1400" dirty="0"/>
            <a:t>.</a:t>
          </a:r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폭탄은 적의 승무원들에게 더 많은 피해를 줄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32EB211D-A2E3-4889-A02A-5E0554007EF2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50DA044E-5472-44FC-9E5F-B97C3BFD8BCD}" type="presOf" srcId="{DB3D2BA8-661B-42E2-9736-953F7855FC09}" destId="{809B1BC5-3BFC-414B-BD9E-29D23EE340EE}" srcOrd="0" destOrd="0" presId="urn:microsoft.com/office/officeart/2009/3/layout/SnapshotPictureList"/>
    <dgm:cxn modelId="{70F6CF8F-969D-4CE4-8FA7-3DDF4EFDC785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76C627E-269A-4355-9706-4CDB74CD729B}" type="presParOf" srcId="{809B1BC5-3BFC-414B-BD9E-29D23EE340EE}" destId="{255662AA-A1C8-4E59-8D31-F18183AD3C54}" srcOrd="0" destOrd="0" presId="urn:microsoft.com/office/officeart/2009/3/layout/SnapshotPictureList"/>
    <dgm:cxn modelId="{827A7DC7-E785-4B9E-B95A-6AD762C5B50E}" type="presParOf" srcId="{255662AA-A1C8-4E59-8D31-F18183AD3C54}" destId="{EEDB0F7A-11D1-4497-B413-6653895F7483}" srcOrd="0" destOrd="0" presId="urn:microsoft.com/office/officeart/2009/3/layout/SnapshotPictureList"/>
    <dgm:cxn modelId="{EC0BBE72-F960-47A1-A253-3E850750DE94}" type="presParOf" srcId="{255662AA-A1C8-4E59-8D31-F18183AD3C54}" destId="{400C2444-A816-4FBC-BA9E-1C68BED4FDD3}" srcOrd="1" destOrd="0" presId="urn:microsoft.com/office/officeart/2009/3/layout/SnapshotPictureList"/>
    <dgm:cxn modelId="{7B065AD6-B8EA-4C88-857B-7645B8D93C96}" type="presParOf" srcId="{255662AA-A1C8-4E59-8D31-F18183AD3C54}" destId="{D2B3DE7A-AD09-4756-A32C-6F39B74B18F8}" srcOrd="2" destOrd="0" presId="urn:microsoft.com/office/officeart/2009/3/layout/SnapshotPictureList"/>
    <dgm:cxn modelId="{97335C85-9F91-424D-B52B-374E830470D6}" type="presParOf" srcId="{255662AA-A1C8-4E59-8D31-F18183AD3C54}" destId="{28C881D6-B04D-4E83-AAB4-748C31E5B2BB}" srcOrd="3" destOrd="0" presId="urn:microsoft.com/office/officeart/2009/3/layout/SnapshotPictureList"/>
    <dgm:cxn modelId="{CD8FEAE2-F36A-4B29-979C-CC8FE803112C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- </a:t>
          </a:r>
          <a:r>
            <a:rPr lang="ko-KR" altLang="en-US" dirty="0"/>
            <a:t>엔진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엔진은 강화 수치에 큰 영향을 받는다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공간 이동을 하려면 엔진이 충전 되어야 하며 이 충전 속도는 엔진의 강화 수치에 비례하고 엔진 체력에 반비례한다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엔진이 피해를 받았을 때엔 승무원이 수리가 가능하다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1697234E-620D-41CB-B68C-C3277FDCE6F9}" type="presOf" srcId="{DB3D2BA8-661B-42E2-9736-953F7855FC09}" destId="{809B1BC5-3BFC-414B-BD9E-29D23EE340EE}" srcOrd="0" destOrd="0" presId="urn:microsoft.com/office/officeart/2009/3/layout/SnapshotPictureList"/>
    <dgm:cxn modelId="{050A6588-44B6-4D85-85B0-EBCA767DFEDE}" type="presOf" srcId="{1844C820-FCA8-46A9-9D86-C459236C484B}" destId="{D2B3DE7A-AD09-4756-A32C-6F39B74B18F8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9E00D1ED-84C2-4B7A-B780-54EDCAEB3869}" type="presOf" srcId="{D079A32A-C5AC-411A-B1CF-797B8ABDB28A}" destId="{400C2444-A816-4FBC-BA9E-1C68BED4FDD3}" srcOrd="0" destOrd="0" presId="urn:microsoft.com/office/officeart/2009/3/layout/SnapshotPictureList"/>
    <dgm:cxn modelId="{0067CC43-DEB9-4FA6-8A7E-7C705CD682DA}" type="presParOf" srcId="{809B1BC5-3BFC-414B-BD9E-29D23EE340EE}" destId="{255662AA-A1C8-4E59-8D31-F18183AD3C54}" srcOrd="0" destOrd="0" presId="urn:microsoft.com/office/officeart/2009/3/layout/SnapshotPictureList"/>
    <dgm:cxn modelId="{798393B6-C118-4E2B-9268-7A701D8A5AF7}" type="presParOf" srcId="{255662AA-A1C8-4E59-8D31-F18183AD3C54}" destId="{EEDB0F7A-11D1-4497-B413-6653895F7483}" srcOrd="0" destOrd="0" presId="urn:microsoft.com/office/officeart/2009/3/layout/SnapshotPictureList"/>
    <dgm:cxn modelId="{67BA5A70-AB89-44D5-8FAC-23C06A44905F}" type="presParOf" srcId="{255662AA-A1C8-4E59-8D31-F18183AD3C54}" destId="{400C2444-A816-4FBC-BA9E-1C68BED4FDD3}" srcOrd="1" destOrd="0" presId="urn:microsoft.com/office/officeart/2009/3/layout/SnapshotPictureList"/>
    <dgm:cxn modelId="{CC43A07D-BEEA-4EA3-B640-3B7BB9510A88}" type="presParOf" srcId="{255662AA-A1C8-4E59-8D31-F18183AD3C54}" destId="{D2B3DE7A-AD09-4756-A32C-6F39B74B18F8}" srcOrd="2" destOrd="0" presId="urn:microsoft.com/office/officeart/2009/3/layout/SnapshotPictureList"/>
    <dgm:cxn modelId="{8EE45005-5A49-475C-8B9F-D9BD1E92782D}" type="presParOf" srcId="{255662AA-A1C8-4E59-8D31-F18183AD3C54}" destId="{28C881D6-B04D-4E83-AAB4-748C31E5B2BB}" srcOrd="3" destOrd="0" presId="urn:microsoft.com/office/officeart/2009/3/layout/SnapshotPictureList"/>
    <dgm:cxn modelId="{ECBD8291-86FA-4D82-A743-BB3DF473DD3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승무원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승무원은 기술 숙련도</a:t>
          </a:r>
          <a:r>
            <a:rPr lang="en-US" altLang="ko-KR" sz="1400" dirty="0"/>
            <a:t>, </a:t>
          </a:r>
          <a:r>
            <a:rPr lang="ko-KR" altLang="en-US" sz="1400" dirty="0"/>
            <a:t>체력이 존재하며 방 안에 개별적인 캐릭터로 존재한다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특정한 시설을 관리할 수 있으며 이것으로 해당 시설의 효율이 상승한다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 고용과  해약이 자유로우며 이벤트의 결과로 얻을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</dgm:spPr>
    </dgm:pt>
  </dgm:ptLst>
  <dgm:cxnLst>
    <dgm:cxn modelId="{2991AA2D-6908-4234-BD0B-F77D1AC08225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9F5515C0-FB24-4682-AEF3-CE23149B528C}" type="presOf" srcId="{1844C820-FCA8-46A9-9D86-C459236C484B}" destId="{D2B3DE7A-AD09-4756-A32C-6F39B74B18F8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F1A47DE6-7D73-4891-8BF2-76DC01B4E027}" type="presOf" srcId="{D079A32A-C5AC-411A-B1CF-797B8ABDB28A}" destId="{400C2444-A816-4FBC-BA9E-1C68BED4FDD3}" srcOrd="0" destOrd="0" presId="urn:microsoft.com/office/officeart/2009/3/layout/SnapshotPictureList"/>
    <dgm:cxn modelId="{E70A8B15-DBFB-49E8-83DD-95CC1E9BF842}" type="presParOf" srcId="{809B1BC5-3BFC-414B-BD9E-29D23EE340EE}" destId="{255662AA-A1C8-4E59-8D31-F18183AD3C54}" srcOrd="0" destOrd="0" presId="urn:microsoft.com/office/officeart/2009/3/layout/SnapshotPictureList"/>
    <dgm:cxn modelId="{22320C4C-3EAE-4E99-B1A3-617192CA25BF}" type="presParOf" srcId="{255662AA-A1C8-4E59-8D31-F18183AD3C54}" destId="{EEDB0F7A-11D1-4497-B413-6653895F7483}" srcOrd="0" destOrd="0" presId="urn:microsoft.com/office/officeart/2009/3/layout/SnapshotPictureList"/>
    <dgm:cxn modelId="{D0403381-3ABC-48A0-B649-F473CF5E8D9E}" type="presParOf" srcId="{255662AA-A1C8-4E59-8D31-F18183AD3C54}" destId="{400C2444-A816-4FBC-BA9E-1C68BED4FDD3}" srcOrd="1" destOrd="0" presId="urn:microsoft.com/office/officeart/2009/3/layout/SnapshotPictureList"/>
    <dgm:cxn modelId="{FF1E079E-4EE4-4D7C-A139-34DAE17B89E0}" type="presParOf" srcId="{255662AA-A1C8-4E59-8D31-F18183AD3C54}" destId="{D2B3DE7A-AD09-4756-A32C-6F39B74B18F8}" srcOrd="2" destOrd="0" presId="urn:microsoft.com/office/officeart/2009/3/layout/SnapshotPictureList"/>
    <dgm:cxn modelId="{791881A3-84DA-46E5-A6AC-A46882DC5F6C}" type="presParOf" srcId="{255662AA-A1C8-4E59-8D31-F18183AD3C54}" destId="{28C881D6-B04D-4E83-AAB4-748C31E5B2BB}" srcOrd="3" destOrd="0" presId="urn:microsoft.com/office/officeart/2009/3/layout/SnapshotPictureList"/>
    <dgm:cxn modelId="{1D5937DD-E476-4308-A999-DCF209FB7C7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F9C78E3-7022-478A-9079-98717FEBC09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4EAC18-72B8-4F23-9E92-F822A369F0A5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목적지 설정</a:t>
          </a:r>
        </a:p>
      </dgm:t>
    </dgm:pt>
    <dgm:pt modelId="{CD5DEF3C-1A9B-440E-B6F8-351E02AA6011}" type="parTrans" cxnId="{06F5AC27-91B6-44D4-A45D-F1BD6C4CA30F}">
      <dgm:prSet/>
      <dgm:spPr/>
      <dgm:t>
        <a:bodyPr/>
        <a:lstStyle/>
        <a:p>
          <a:pPr latinLnBrk="1"/>
          <a:endParaRPr lang="ko-KR" altLang="en-US"/>
        </a:p>
      </dgm:t>
    </dgm:pt>
    <dgm:pt modelId="{3E671A12-4998-4EE8-ABE7-F2E3B8FB57D5}" type="sibTrans" cxnId="{06F5AC27-91B6-44D4-A45D-F1BD6C4CA30F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187C791-1476-4D4A-AD64-DE65B3B7FFD3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지역</a:t>
          </a:r>
          <a:br>
            <a:rPr lang="en-US" altLang="ko-KR" sz="2800" dirty="0"/>
          </a:br>
          <a:r>
            <a:rPr lang="ko-KR" altLang="en-US" sz="2800" dirty="0"/>
            <a:t>항해</a:t>
          </a:r>
        </a:p>
      </dgm:t>
    </dgm:pt>
    <dgm:pt modelId="{E1352126-9866-46E0-A0E0-C88BA6781131}" type="parTrans" cxnId="{9888978C-05DA-4188-A920-18690EC0995D}">
      <dgm:prSet/>
      <dgm:spPr/>
      <dgm:t>
        <a:bodyPr/>
        <a:lstStyle/>
        <a:p>
          <a:pPr latinLnBrk="1"/>
          <a:endParaRPr lang="ko-KR" altLang="en-US"/>
        </a:p>
      </dgm:t>
    </dgm:pt>
    <dgm:pt modelId="{6753A9A2-EBB9-4CBD-B8FC-5A0E3EF0FD96}" type="sibTrans" cxnId="{9888978C-05DA-4188-A920-18690EC0995D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3505FE1-BD5C-4B17-B1B3-08699DEE84CA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이벤트 발생</a:t>
          </a:r>
        </a:p>
      </dgm:t>
    </dgm:pt>
    <dgm:pt modelId="{CBE28A77-0831-42D3-866A-7E3FA3E8BC03}" type="parTrans" cxnId="{27EDA296-6183-4169-A430-8CFFC4833244}">
      <dgm:prSet/>
      <dgm:spPr/>
      <dgm:t>
        <a:bodyPr/>
        <a:lstStyle/>
        <a:p>
          <a:pPr latinLnBrk="1"/>
          <a:endParaRPr lang="ko-KR" altLang="en-US"/>
        </a:p>
      </dgm:t>
    </dgm:pt>
    <dgm:pt modelId="{861E7CCC-2036-4D9D-857E-F8AF92CBCF73}" type="sibTrans" cxnId="{27EDA296-6183-4169-A430-8CFFC4833244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850242-A8DD-45E5-8AA4-32C36750113D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전투 및 교역</a:t>
          </a:r>
        </a:p>
      </dgm:t>
    </dgm:pt>
    <dgm:pt modelId="{E9DD7495-AE50-4FFF-9223-248C29FDAA20}" type="parTrans" cxnId="{88215B2F-AA09-401B-924F-66D48FE4C3A5}">
      <dgm:prSet/>
      <dgm:spPr/>
      <dgm:t>
        <a:bodyPr/>
        <a:lstStyle/>
        <a:p>
          <a:pPr latinLnBrk="1"/>
          <a:endParaRPr lang="ko-KR" altLang="en-US"/>
        </a:p>
      </dgm:t>
    </dgm:pt>
    <dgm:pt modelId="{19FD7DDB-B75B-4976-897B-819CE326F1ED}" type="sibTrans" cxnId="{88215B2F-AA09-401B-924F-66D48FE4C3A5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0B76965-3C72-44F0-9965-9BCCA8F9FD7C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퀘스트</a:t>
          </a:r>
        </a:p>
      </dgm:t>
    </dgm:pt>
    <dgm:pt modelId="{C88B1500-AFBD-48F2-BF53-FC246B30D1E1}" type="par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46669A6D-505F-4ED1-BDDB-3423702307AC}" type="sib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5D0FFF85-3A05-4ACC-A862-138C4E31FA48}" type="pres">
      <dgm:prSet presAssocID="{0F9C78E3-7022-478A-9079-98717FEBC099}" presName="cycle" presStyleCnt="0">
        <dgm:presLayoutVars>
          <dgm:dir/>
          <dgm:resizeHandles val="exact"/>
        </dgm:presLayoutVars>
      </dgm:prSet>
      <dgm:spPr/>
    </dgm:pt>
    <dgm:pt modelId="{0DBD1564-BFFD-4754-802F-F399178B87E3}" type="pres">
      <dgm:prSet presAssocID="{684EAC18-72B8-4F23-9E92-F822A369F0A5}" presName="node" presStyleLbl="node1" presStyleIdx="0" presStyleCnt="5">
        <dgm:presLayoutVars>
          <dgm:bulletEnabled val="1"/>
        </dgm:presLayoutVars>
      </dgm:prSet>
      <dgm:spPr/>
    </dgm:pt>
    <dgm:pt modelId="{EBF8C85E-C286-4439-833D-84BF72520195}" type="pres">
      <dgm:prSet presAssocID="{684EAC18-72B8-4F23-9E92-F822A369F0A5}" presName="spNode" presStyleCnt="0"/>
      <dgm:spPr/>
    </dgm:pt>
    <dgm:pt modelId="{C2EBC882-C4C8-496C-A6CD-AD8D04B7173C}" type="pres">
      <dgm:prSet presAssocID="{3E671A12-4998-4EE8-ABE7-F2E3B8FB57D5}" presName="sibTrans" presStyleLbl="sibTrans1D1" presStyleIdx="0" presStyleCnt="5"/>
      <dgm:spPr/>
    </dgm:pt>
    <dgm:pt modelId="{ABF87D1F-AC06-492B-8CC8-C0272380D77A}" type="pres">
      <dgm:prSet presAssocID="{E187C791-1476-4D4A-AD64-DE65B3B7FFD3}" presName="node" presStyleLbl="node1" presStyleIdx="1" presStyleCnt="5">
        <dgm:presLayoutVars>
          <dgm:bulletEnabled val="1"/>
        </dgm:presLayoutVars>
      </dgm:prSet>
      <dgm:spPr/>
    </dgm:pt>
    <dgm:pt modelId="{430922E1-34AA-4DC0-AEA1-91BB8BE34E43}" type="pres">
      <dgm:prSet presAssocID="{E187C791-1476-4D4A-AD64-DE65B3B7FFD3}" presName="spNode" presStyleCnt="0"/>
      <dgm:spPr/>
    </dgm:pt>
    <dgm:pt modelId="{0BA75149-9B32-42DD-B7E3-831C28D8BADB}" type="pres">
      <dgm:prSet presAssocID="{6753A9A2-EBB9-4CBD-B8FC-5A0E3EF0FD96}" presName="sibTrans" presStyleLbl="sibTrans1D1" presStyleIdx="1" presStyleCnt="5"/>
      <dgm:spPr/>
    </dgm:pt>
    <dgm:pt modelId="{53FAF9B1-3876-45E3-89E7-955694FC0F18}" type="pres">
      <dgm:prSet presAssocID="{70B76965-3C72-44F0-9965-9BCCA8F9FD7C}" presName="node" presStyleLbl="node1" presStyleIdx="2" presStyleCnt="5">
        <dgm:presLayoutVars>
          <dgm:bulletEnabled val="1"/>
        </dgm:presLayoutVars>
      </dgm:prSet>
      <dgm:spPr/>
    </dgm:pt>
    <dgm:pt modelId="{006FDB90-A23E-4D29-98BE-36E8B1334857}" type="pres">
      <dgm:prSet presAssocID="{70B76965-3C72-44F0-9965-9BCCA8F9FD7C}" presName="spNode" presStyleCnt="0"/>
      <dgm:spPr/>
    </dgm:pt>
    <dgm:pt modelId="{9AF31051-8568-4B00-9A8E-758EB3E9C537}" type="pres">
      <dgm:prSet presAssocID="{46669A6D-505F-4ED1-BDDB-3423702307AC}" presName="sibTrans" presStyleLbl="sibTrans1D1" presStyleIdx="2" presStyleCnt="5"/>
      <dgm:spPr/>
    </dgm:pt>
    <dgm:pt modelId="{FD66FD1B-54ED-4255-86D1-C77675ECFD07}" type="pres">
      <dgm:prSet presAssocID="{C3505FE1-BD5C-4B17-B1B3-08699DEE84CA}" presName="node" presStyleLbl="node1" presStyleIdx="3" presStyleCnt="5">
        <dgm:presLayoutVars>
          <dgm:bulletEnabled val="1"/>
        </dgm:presLayoutVars>
      </dgm:prSet>
      <dgm:spPr/>
    </dgm:pt>
    <dgm:pt modelId="{32E2D1BC-76DD-4B75-A6EE-D6C4896C726D}" type="pres">
      <dgm:prSet presAssocID="{C3505FE1-BD5C-4B17-B1B3-08699DEE84CA}" presName="spNode" presStyleCnt="0"/>
      <dgm:spPr/>
    </dgm:pt>
    <dgm:pt modelId="{225B6DB3-2EB2-49BD-BBE8-B3622B5008AA}" type="pres">
      <dgm:prSet presAssocID="{861E7CCC-2036-4D9D-857E-F8AF92CBCF73}" presName="sibTrans" presStyleLbl="sibTrans1D1" presStyleIdx="3" presStyleCnt="5"/>
      <dgm:spPr/>
    </dgm:pt>
    <dgm:pt modelId="{0FD46D3B-7255-4ADF-85D9-6E9614900912}" type="pres">
      <dgm:prSet presAssocID="{C2850242-A8DD-45E5-8AA4-32C36750113D}" presName="node" presStyleLbl="node1" presStyleIdx="4" presStyleCnt="5">
        <dgm:presLayoutVars>
          <dgm:bulletEnabled val="1"/>
        </dgm:presLayoutVars>
      </dgm:prSet>
      <dgm:spPr/>
    </dgm:pt>
    <dgm:pt modelId="{029EA1C9-E7D1-42FE-90A7-2CBD746BB804}" type="pres">
      <dgm:prSet presAssocID="{C2850242-A8DD-45E5-8AA4-32C36750113D}" presName="spNode" presStyleCnt="0"/>
      <dgm:spPr/>
    </dgm:pt>
    <dgm:pt modelId="{1575792F-1502-4A07-83CC-3EA2BBFD65AF}" type="pres">
      <dgm:prSet presAssocID="{19FD7DDB-B75B-4976-897B-819CE326F1ED}" presName="sibTrans" presStyleLbl="sibTrans1D1" presStyleIdx="4" presStyleCnt="5"/>
      <dgm:spPr/>
    </dgm:pt>
  </dgm:ptLst>
  <dgm:cxnLst>
    <dgm:cxn modelId="{D7F11702-78A6-471F-82C1-56A37DB664B5}" type="presOf" srcId="{46669A6D-505F-4ED1-BDDB-3423702307AC}" destId="{9AF31051-8568-4B00-9A8E-758EB3E9C537}" srcOrd="0" destOrd="0" presId="urn:microsoft.com/office/officeart/2005/8/layout/cycle6"/>
    <dgm:cxn modelId="{4E97FA06-13B0-4807-8157-9F8E2C92E1B5}" srcId="{0F9C78E3-7022-478A-9079-98717FEBC099}" destId="{70B76965-3C72-44F0-9965-9BCCA8F9FD7C}" srcOrd="2" destOrd="0" parTransId="{C88B1500-AFBD-48F2-BF53-FC246B30D1E1}" sibTransId="{46669A6D-505F-4ED1-BDDB-3423702307AC}"/>
    <dgm:cxn modelId="{9092561D-DD06-40C9-B7DF-C883F3B2F6EF}" type="presOf" srcId="{861E7CCC-2036-4D9D-857E-F8AF92CBCF73}" destId="{225B6DB3-2EB2-49BD-BBE8-B3622B5008AA}" srcOrd="0" destOrd="0" presId="urn:microsoft.com/office/officeart/2005/8/layout/cycle6"/>
    <dgm:cxn modelId="{78742727-04D5-4BE9-A97F-5F2DE8A20DE6}" type="presOf" srcId="{70B76965-3C72-44F0-9965-9BCCA8F9FD7C}" destId="{53FAF9B1-3876-45E3-89E7-955694FC0F18}" srcOrd="0" destOrd="0" presId="urn:microsoft.com/office/officeart/2005/8/layout/cycle6"/>
    <dgm:cxn modelId="{06F5AC27-91B6-44D4-A45D-F1BD6C4CA30F}" srcId="{0F9C78E3-7022-478A-9079-98717FEBC099}" destId="{684EAC18-72B8-4F23-9E92-F822A369F0A5}" srcOrd="0" destOrd="0" parTransId="{CD5DEF3C-1A9B-440E-B6F8-351E02AA6011}" sibTransId="{3E671A12-4998-4EE8-ABE7-F2E3B8FB57D5}"/>
    <dgm:cxn modelId="{4F3BC82D-6F58-4F17-A1B4-1C95AED6ADF5}" type="presOf" srcId="{E187C791-1476-4D4A-AD64-DE65B3B7FFD3}" destId="{ABF87D1F-AC06-492B-8CC8-C0272380D77A}" srcOrd="0" destOrd="0" presId="urn:microsoft.com/office/officeart/2005/8/layout/cycle6"/>
    <dgm:cxn modelId="{88215B2F-AA09-401B-924F-66D48FE4C3A5}" srcId="{0F9C78E3-7022-478A-9079-98717FEBC099}" destId="{C2850242-A8DD-45E5-8AA4-32C36750113D}" srcOrd="4" destOrd="0" parTransId="{E9DD7495-AE50-4FFF-9223-248C29FDAA20}" sibTransId="{19FD7DDB-B75B-4976-897B-819CE326F1ED}"/>
    <dgm:cxn modelId="{2B22E35E-1C3D-4184-B74D-39DD5B465A4D}" type="presOf" srcId="{C2850242-A8DD-45E5-8AA4-32C36750113D}" destId="{0FD46D3B-7255-4ADF-85D9-6E9614900912}" srcOrd="0" destOrd="0" presId="urn:microsoft.com/office/officeart/2005/8/layout/cycle6"/>
    <dgm:cxn modelId="{FC26F270-5027-4821-8192-28B4976AA645}" type="presOf" srcId="{684EAC18-72B8-4F23-9E92-F822A369F0A5}" destId="{0DBD1564-BFFD-4754-802F-F399178B87E3}" srcOrd="0" destOrd="0" presId="urn:microsoft.com/office/officeart/2005/8/layout/cycle6"/>
    <dgm:cxn modelId="{EC3B7D82-3BBC-46FE-9971-FF52AA86AFBC}" type="presOf" srcId="{0F9C78E3-7022-478A-9079-98717FEBC099}" destId="{5D0FFF85-3A05-4ACC-A862-138C4E31FA48}" srcOrd="0" destOrd="0" presId="urn:microsoft.com/office/officeart/2005/8/layout/cycle6"/>
    <dgm:cxn modelId="{9888978C-05DA-4188-A920-18690EC0995D}" srcId="{0F9C78E3-7022-478A-9079-98717FEBC099}" destId="{E187C791-1476-4D4A-AD64-DE65B3B7FFD3}" srcOrd="1" destOrd="0" parTransId="{E1352126-9866-46E0-A0E0-C88BA6781131}" sibTransId="{6753A9A2-EBB9-4CBD-B8FC-5A0E3EF0FD96}"/>
    <dgm:cxn modelId="{95DF0793-1E3E-4E4D-BBDE-B87222FE627D}" type="presOf" srcId="{6753A9A2-EBB9-4CBD-B8FC-5A0E3EF0FD96}" destId="{0BA75149-9B32-42DD-B7E3-831C28D8BADB}" srcOrd="0" destOrd="0" presId="urn:microsoft.com/office/officeart/2005/8/layout/cycle6"/>
    <dgm:cxn modelId="{27EDA296-6183-4169-A430-8CFFC4833244}" srcId="{0F9C78E3-7022-478A-9079-98717FEBC099}" destId="{C3505FE1-BD5C-4B17-B1B3-08699DEE84CA}" srcOrd="3" destOrd="0" parTransId="{CBE28A77-0831-42D3-866A-7E3FA3E8BC03}" sibTransId="{861E7CCC-2036-4D9D-857E-F8AF92CBCF73}"/>
    <dgm:cxn modelId="{149239F0-5159-4B08-9C9E-87790E1A91B6}" type="presOf" srcId="{3E671A12-4998-4EE8-ABE7-F2E3B8FB57D5}" destId="{C2EBC882-C4C8-496C-A6CD-AD8D04B7173C}" srcOrd="0" destOrd="0" presId="urn:microsoft.com/office/officeart/2005/8/layout/cycle6"/>
    <dgm:cxn modelId="{2A7D54FD-9341-4804-96D6-951A67647F11}" type="presOf" srcId="{19FD7DDB-B75B-4976-897B-819CE326F1ED}" destId="{1575792F-1502-4A07-83CC-3EA2BBFD65AF}" srcOrd="0" destOrd="0" presId="urn:microsoft.com/office/officeart/2005/8/layout/cycle6"/>
    <dgm:cxn modelId="{053633FF-AA9F-4102-A0BD-52F9E3FB8E56}" type="presOf" srcId="{C3505FE1-BD5C-4B17-B1B3-08699DEE84CA}" destId="{FD66FD1B-54ED-4255-86D1-C77675ECFD07}" srcOrd="0" destOrd="0" presId="urn:microsoft.com/office/officeart/2005/8/layout/cycle6"/>
    <dgm:cxn modelId="{CBA6E033-118C-46E8-BA0B-AD5F616E0C9D}" type="presParOf" srcId="{5D0FFF85-3A05-4ACC-A862-138C4E31FA48}" destId="{0DBD1564-BFFD-4754-802F-F399178B87E3}" srcOrd="0" destOrd="0" presId="urn:microsoft.com/office/officeart/2005/8/layout/cycle6"/>
    <dgm:cxn modelId="{F29D093B-A74C-49C1-A7BD-B2DBE1495EB2}" type="presParOf" srcId="{5D0FFF85-3A05-4ACC-A862-138C4E31FA48}" destId="{EBF8C85E-C286-4439-833D-84BF72520195}" srcOrd="1" destOrd="0" presId="urn:microsoft.com/office/officeart/2005/8/layout/cycle6"/>
    <dgm:cxn modelId="{F477C553-BC05-468D-9624-DFC46E239666}" type="presParOf" srcId="{5D0FFF85-3A05-4ACC-A862-138C4E31FA48}" destId="{C2EBC882-C4C8-496C-A6CD-AD8D04B7173C}" srcOrd="2" destOrd="0" presId="urn:microsoft.com/office/officeart/2005/8/layout/cycle6"/>
    <dgm:cxn modelId="{4007A1E9-D963-4F0F-8DF0-A6DB05A93FBA}" type="presParOf" srcId="{5D0FFF85-3A05-4ACC-A862-138C4E31FA48}" destId="{ABF87D1F-AC06-492B-8CC8-C0272380D77A}" srcOrd="3" destOrd="0" presId="urn:microsoft.com/office/officeart/2005/8/layout/cycle6"/>
    <dgm:cxn modelId="{1CCD90CA-F8E2-4BE2-915B-06AC41DBA701}" type="presParOf" srcId="{5D0FFF85-3A05-4ACC-A862-138C4E31FA48}" destId="{430922E1-34AA-4DC0-AEA1-91BB8BE34E43}" srcOrd="4" destOrd="0" presId="urn:microsoft.com/office/officeart/2005/8/layout/cycle6"/>
    <dgm:cxn modelId="{96E62D9A-79A5-4662-8EC4-C8D2DEEEF296}" type="presParOf" srcId="{5D0FFF85-3A05-4ACC-A862-138C4E31FA48}" destId="{0BA75149-9B32-42DD-B7E3-831C28D8BADB}" srcOrd="5" destOrd="0" presId="urn:microsoft.com/office/officeart/2005/8/layout/cycle6"/>
    <dgm:cxn modelId="{2DC1EEDD-68D0-4EEF-81D2-00EE0A32A1CC}" type="presParOf" srcId="{5D0FFF85-3A05-4ACC-A862-138C4E31FA48}" destId="{53FAF9B1-3876-45E3-89E7-955694FC0F18}" srcOrd="6" destOrd="0" presId="urn:microsoft.com/office/officeart/2005/8/layout/cycle6"/>
    <dgm:cxn modelId="{7D4CB67F-DF30-4378-A171-1539C3715AD8}" type="presParOf" srcId="{5D0FFF85-3A05-4ACC-A862-138C4E31FA48}" destId="{006FDB90-A23E-4D29-98BE-36E8B1334857}" srcOrd="7" destOrd="0" presId="urn:microsoft.com/office/officeart/2005/8/layout/cycle6"/>
    <dgm:cxn modelId="{C5303315-0C00-40F8-8191-9BD07DC209FB}" type="presParOf" srcId="{5D0FFF85-3A05-4ACC-A862-138C4E31FA48}" destId="{9AF31051-8568-4B00-9A8E-758EB3E9C537}" srcOrd="8" destOrd="0" presId="urn:microsoft.com/office/officeart/2005/8/layout/cycle6"/>
    <dgm:cxn modelId="{2A82E181-4792-4470-AB3B-1CEEE15ED409}" type="presParOf" srcId="{5D0FFF85-3A05-4ACC-A862-138C4E31FA48}" destId="{FD66FD1B-54ED-4255-86D1-C77675ECFD07}" srcOrd="9" destOrd="0" presId="urn:microsoft.com/office/officeart/2005/8/layout/cycle6"/>
    <dgm:cxn modelId="{BF2D26A7-1873-4B7C-A9F8-A500C4D3DAA6}" type="presParOf" srcId="{5D0FFF85-3A05-4ACC-A862-138C4E31FA48}" destId="{32E2D1BC-76DD-4B75-A6EE-D6C4896C726D}" srcOrd="10" destOrd="0" presId="urn:microsoft.com/office/officeart/2005/8/layout/cycle6"/>
    <dgm:cxn modelId="{7AB75726-BEEC-4DE6-89EE-5DAC8A2B5EFF}" type="presParOf" srcId="{5D0FFF85-3A05-4ACC-A862-138C4E31FA48}" destId="{225B6DB3-2EB2-49BD-BBE8-B3622B5008AA}" srcOrd="11" destOrd="0" presId="urn:microsoft.com/office/officeart/2005/8/layout/cycle6"/>
    <dgm:cxn modelId="{AFC122F0-2939-4733-B2B8-4097B5D5E61B}" type="presParOf" srcId="{5D0FFF85-3A05-4ACC-A862-138C4E31FA48}" destId="{0FD46D3B-7255-4ADF-85D9-6E9614900912}" srcOrd="12" destOrd="0" presId="urn:microsoft.com/office/officeart/2005/8/layout/cycle6"/>
    <dgm:cxn modelId="{6BD9492C-5DC6-401A-AFB3-7ADEFF6C2EF4}" type="presParOf" srcId="{5D0FFF85-3A05-4ACC-A862-138C4E31FA48}" destId="{029EA1C9-E7D1-42FE-90A7-2CBD746BB804}" srcOrd="13" destOrd="0" presId="urn:microsoft.com/office/officeart/2005/8/layout/cycle6"/>
    <dgm:cxn modelId="{308CBC2A-65D4-41A6-AB77-95EF1CF17B86}" type="presParOf" srcId="{5D0FFF85-3A05-4ACC-A862-138C4E31FA48}" destId="{1575792F-1502-4A07-83CC-3EA2BBFD65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5642-61A1-4F1A-8BE3-FC0E088601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59D89E-70E8-44C2-9363-650FC981E839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gm:t>
    </dgm:pt>
    <dgm:pt modelId="{D5441016-627F-4E9D-B772-03909D6636AC}" type="par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164B14-8C6C-4DFC-9636-A3E57BCFAF26}" type="sib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11935F-26B0-4135-AFFF-6CCA25DD3C98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</dgm:t>
    </dgm:pt>
    <dgm:pt modelId="{D991280B-74AA-4187-A31B-E4AABD9124C6}" type="par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9BABE3-D01E-4BCB-A3AF-C6942925F5D4}" type="sib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9D001-2253-491A-9F85-74B295BE4964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gm:t>
    </dgm:pt>
    <dgm:pt modelId="{68C1664A-977F-4068-AD52-BDCB985D30A2}" type="par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439CE-B5F9-4231-A9AB-5AE9EAF31A6F}" type="sib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940DDF-947E-46F1-8F60-545C02239574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</dgm:t>
    </dgm:pt>
    <dgm:pt modelId="{01B24EE6-9680-408C-8084-8989D20DE12F}" type="par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8680F-FEC8-40D1-A0F2-536252FD82CA}" type="sib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A3FC0D-6F8C-4F35-8B5E-09432CC581ED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목표는 주어지지만 게임의 진행을 임의로 늦출 수도 있다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17A7C2-8FED-42D4-A378-0154DA14B598}" type="par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B25D4-4DF5-4193-8B51-8385B23042F2}" type="sib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97F0A-1B9E-421D-8D25-23E911D7D20F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gm:t>
    </dgm:pt>
    <dgm:pt modelId="{19C7454C-62B5-4778-A71A-5B27012DD173}" type="par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13356-AB75-4704-AB27-4FBF9446F1EE}" type="sib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AC7AD-D067-470B-91A6-8ACCD5E59435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상황</a:t>
          </a:r>
        </a:p>
      </dgm:t>
    </dgm:pt>
    <dgm:pt modelId="{1B9F57D3-18D3-410E-A292-DAAEA5A5D74C}" type="par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B5A57-588C-41F6-A2C5-CFA9C3E209A4}" type="sib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974AD-507F-453B-9ACC-E59E851C0179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gm:t>
    </dgm:pt>
    <dgm:pt modelId="{CA73A699-E7D8-4447-99B1-236FA47B3101}" type="par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E0442-AE14-48F9-ACFC-3A83C176F854}" type="sib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7F286C-7064-4E83-AB99-F38A2F7E1EA3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gm:t>
    </dgm:pt>
    <dgm:pt modelId="{4E804D8B-D849-4DDE-8E23-9FC1BEB9C2ED}" type="par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9EDEA0CE-D93E-4503-A69D-80DD76B0C5F7}" type="sib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1067300A-14BE-4772-BD2F-6768DDD9DD1F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51087-1753-411C-B3B0-1FBADD45DCCA}" type="par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8C571C33-CB38-4BC6-8821-862465C61283}" type="sib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0FED9A05-2966-4A64-9CF0-FF27EC51DFA1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플레이어의 도전 정신을 자극하는 미묘한 난이도</a:t>
          </a:r>
        </a:p>
      </dgm:t>
    </dgm:pt>
    <dgm:pt modelId="{68D40786-62E7-4B78-B8EF-8B01F0FB31AD}" type="parTrans" cxnId="{AD8B36D4-FE8C-4BFA-917C-A6201EA398FC}">
      <dgm:prSet/>
      <dgm:spPr/>
    </dgm:pt>
    <dgm:pt modelId="{735072EA-197F-4129-80C1-FB80C4511A66}" type="sibTrans" cxnId="{AD8B36D4-FE8C-4BFA-917C-A6201EA398FC}">
      <dgm:prSet/>
      <dgm:spPr/>
    </dgm:pt>
    <dgm:pt modelId="{AB69413D-C877-4107-A30E-3D0A3E9079DC}" type="pres">
      <dgm:prSet presAssocID="{44125642-61A1-4F1A-8BE3-FC0E088601E1}" presName="Name0" presStyleCnt="0">
        <dgm:presLayoutVars>
          <dgm:dir/>
          <dgm:animLvl val="lvl"/>
          <dgm:resizeHandles val="exact"/>
        </dgm:presLayoutVars>
      </dgm:prSet>
      <dgm:spPr/>
    </dgm:pt>
    <dgm:pt modelId="{4A032982-1B42-42E3-8C4B-39EA2112CBF7}" type="pres">
      <dgm:prSet presAssocID="{8A59D89E-70E8-44C2-9363-650FC981E839}" presName="composite" presStyleCnt="0"/>
      <dgm:spPr/>
    </dgm:pt>
    <dgm:pt modelId="{D67E3001-AF1B-4F3A-B4A9-B44C0045A932}" type="pres">
      <dgm:prSet presAssocID="{8A59D89E-70E8-44C2-9363-650FC981E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8976B2-EA5B-4EAA-A2C3-DDE99796E37A}" type="pres">
      <dgm:prSet presAssocID="{8A59D89E-70E8-44C2-9363-650FC981E839}" presName="desTx" presStyleLbl="alignAccFollowNode1" presStyleIdx="0" presStyleCnt="3">
        <dgm:presLayoutVars>
          <dgm:bulletEnabled val="1"/>
        </dgm:presLayoutVars>
      </dgm:prSet>
      <dgm:spPr/>
    </dgm:pt>
    <dgm:pt modelId="{B62A1F2E-97B5-41F9-97CB-08B2BAC06F56}" type="pres">
      <dgm:prSet presAssocID="{94164B14-8C6C-4DFC-9636-A3E57BCFAF26}" presName="space" presStyleCnt="0"/>
      <dgm:spPr/>
    </dgm:pt>
    <dgm:pt modelId="{D3B5751B-9649-4A37-A6A4-D663D5A8635B}" type="pres">
      <dgm:prSet presAssocID="{5A79D001-2253-491A-9F85-74B295BE4964}" presName="composite" presStyleCnt="0"/>
      <dgm:spPr/>
    </dgm:pt>
    <dgm:pt modelId="{656C3BC4-320D-4D2E-B892-8E3F99447003}" type="pres">
      <dgm:prSet presAssocID="{5A79D001-2253-491A-9F85-74B295BE49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8BD713-B272-4931-ACE2-E02BD3037204}" type="pres">
      <dgm:prSet presAssocID="{5A79D001-2253-491A-9F85-74B295BE4964}" presName="desTx" presStyleLbl="alignAccFollowNode1" presStyleIdx="1" presStyleCnt="3">
        <dgm:presLayoutVars>
          <dgm:bulletEnabled val="1"/>
        </dgm:presLayoutVars>
      </dgm:prSet>
      <dgm:spPr/>
    </dgm:pt>
    <dgm:pt modelId="{F0356BE5-8552-4DAF-811E-A07DA687FDB0}" type="pres">
      <dgm:prSet presAssocID="{6CA439CE-B5F9-4231-A9AB-5AE9EAF31A6F}" presName="space" presStyleCnt="0"/>
      <dgm:spPr/>
    </dgm:pt>
    <dgm:pt modelId="{2B85E69B-4AD1-451E-846C-CEAD80305DC6}" type="pres">
      <dgm:prSet presAssocID="{4CF97F0A-1B9E-421D-8D25-23E911D7D20F}" presName="composite" presStyleCnt="0"/>
      <dgm:spPr/>
    </dgm:pt>
    <dgm:pt modelId="{8C2FA9EA-B319-4056-BF0D-168C20BC54A4}" type="pres">
      <dgm:prSet presAssocID="{4CF97F0A-1B9E-421D-8D25-23E911D7D2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0A7F5E-F186-4FDD-8626-03EB7E0C45E5}" type="pres">
      <dgm:prSet presAssocID="{4CF97F0A-1B9E-421D-8D25-23E911D7D2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5E58510-A274-468A-B8E3-DA806B990AB7}" type="presOf" srcId="{147F286C-7064-4E83-AB99-F38A2F7E1EA3}" destId="{418976B2-EA5B-4EAA-A2C3-DDE99796E37A}" srcOrd="0" destOrd="1" presId="urn:microsoft.com/office/officeart/2005/8/layout/hList1"/>
    <dgm:cxn modelId="{281A1E12-ACFE-4D76-A44E-72F799252495}" type="presOf" srcId="{0FED9A05-2966-4A64-9CF0-FF27EC51DFA1}" destId="{3B0A7F5E-F186-4FDD-8626-03EB7E0C45E5}" srcOrd="0" destOrd="2" presId="urn:microsoft.com/office/officeart/2005/8/layout/hList1"/>
    <dgm:cxn modelId="{90C71B15-90B1-41C2-BFE4-C9DB31B153D6}" type="presOf" srcId="{6111935F-26B0-4135-AFFF-6CCA25DD3C98}" destId="{418976B2-EA5B-4EAA-A2C3-DDE99796E37A}" srcOrd="0" destOrd="0" presId="urn:microsoft.com/office/officeart/2005/8/layout/hList1"/>
    <dgm:cxn modelId="{76B8C715-852A-45EB-BF08-D6D6041C6DEE}" type="presOf" srcId="{7DAAC7AD-D067-470B-91A6-8ACCD5E59435}" destId="{3B0A7F5E-F186-4FDD-8626-03EB7E0C45E5}" srcOrd="0" destOrd="0" presId="urn:microsoft.com/office/officeart/2005/8/layout/hList1"/>
    <dgm:cxn modelId="{2A6CD51B-720C-45CC-B9D1-0B115E8DA5B5}" type="presOf" srcId="{44125642-61A1-4F1A-8BE3-FC0E088601E1}" destId="{AB69413D-C877-4107-A30E-3D0A3E9079DC}" srcOrd="0" destOrd="0" presId="urn:microsoft.com/office/officeart/2005/8/layout/hList1"/>
    <dgm:cxn modelId="{EDD5FD22-A374-4C57-B676-26049CA50CBC}" srcId="{4CF97F0A-1B9E-421D-8D25-23E911D7D20F}" destId="{82C974AD-507F-453B-9ACC-E59E851C0179}" srcOrd="1" destOrd="0" parTransId="{CA73A699-E7D8-4447-99B1-236FA47B3101}" sibTransId="{0DDE0442-AE14-48F9-ACFC-3A83C176F854}"/>
    <dgm:cxn modelId="{F0D37037-07BD-4287-882B-F796A953CF87}" srcId="{8A59D89E-70E8-44C2-9363-650FC981E839}" destId="{147F286C-7064-4E83-AB99-F38A2F7E1EA3}" srcOrd="1" destOrd="0" parTransId="{4E804D8B-D849-4DDE-8E23-9FC1BEB9C2ED}" sibTransId="{9EDEA0CE-D93E-4503-A69D-80DD76B0C5F7}"/>
    <dgm:cxn modelId="{C608C638-EA3C-4005-93DE-E28D10AF4A33}" type="presOf" srcId="{1067300A-14BE-4772-BD2F-6768DDD9DD1F}" destId="{338BD713-B272-4931-ACE2-E02BD3037204}" srcOrd="0" destOrd="2" presId="urn:microsoft.com/office/officeart/2005/8/layout/hList1"/>
    <dgm:cxn modelId="{952BF85B-0EBE-40F2-B45E-9541C9326B1A}" type="presOf" srcId="{82C974AD-507F-453B-9ACC-E59E851C0179}" destId="{3B0A7F5E-F186-4FDD-8626-03EB7E0C45E5}" srcOrd="0" destOrd="1" presId="urn:microsoft.com/office/officeart/2005/8/layout/hList1"/>
    <dgm:cxn modelId="{6644FF41-7096-46B9-A82E-0ED63589F1DB}" srcId="{44125642-61A1-4F1A-8BE3-FC0E088601E1}" destId="{4CF97F0A-1B9E-421D-8D25-23E911D7D20F}" srcOrd="2" destOrd="0" parTransId="{19C7454C-62B5-4778-A71A-5B27012DD173}" sibTransId="{68213356-AB75-4704-AB27-4FBF9446F1EE}"/>
    <dgm:cxn modelId="{FB831842-D6FD-4BF5-8BC9-CF822B5C023E}" srcId="{5A79D001-2253-491A-9F85-74B295BE4964}" destId="{1067300A-14BE-4772-BD2F-6768DDD9DD1F}" srcOrd="2" destOrd="0" parTransId="{72E51087-1753-411C-B3B0-1FBADD45DCCA}" sibTransId="{8C571C33-CB38-4BC6-8821-862465C61283}"/>
    <dgm:cxn modelId="{97909462-17E5-4815-8565-1325AACD4222}" srcId="{5A79D001-2253-491A-9F85-74B295BE4964}" destId="{3DA3FC0D-6F8C-4F35-8B5E-09432CC581ED}" srcOrd="1" destOrd="0" parTransId="{8B17A7C2-8FED-42D4-A378-0154DA14B598}" sibTransId="{0A7B25D4-4DF5-4193-8B51-8385B23042F2}"/>
    <dgm:cxn modelId="{052EE850-AB83-481F-8B9F-A30C00DA56B1}" srcId="{44125642-61A1-4F1A-8BE3-FC0E088601E1}" destId="{5A79D001-2253-491A-9F85-74B295BE4964}" srcOrd="1" destOrd="0" parTransId="{68C1664A-977F-4068-AD52-BDCB985D30A2}" sibTransId="{6CA439CE-B5F9-4231-A9AB-5AE9EAF31A6F}"/>
    <dgm:cxn modelId="{EABBDC7C-8630-433A-8C5C-CD1651924EA7}" srcId="{5A79D001-2253-491A-9F85-74B295BE4964}" destId="{C3940DDF-947E-46F1-8F60-545C02239574}" srcOrd="0" destOrd="0" parTransId="{01B24EE6-9680-408C-8084-8989D20DE12F}" sibTransId="{2A88680F-FEC8-40D1-A0F2-536252FD82CA}"/>
    <dgm:cxn modelId="{05D44E82-E829-4317-AAFC-6118313B9D7A}" type="presOf" srcId="{C3940DDF-947E-46F1-8F60-545C02239574}" destId="{338BD713-B272-4931-ACE2-E02BD3037204}" srcOrd="0" destOrd="0" presId="urn:microsoft.com/office/officeart/2005/8/layout/hList1"/>
    <dgm:cxn modelId="{A20971A1-6300-495B-9968-5AD92C0D1DE0}" type="presOf" srcId="{5A79D001-2253-491A-9F85-74B295BE4964}" destId="{656C3BC4-320D-4D2E-B892-8E3F99447003}" srcOrd="0" destOrd="0" presId="urn:microsoft.com/office/officeart/2005/8/layout/hList1"/>
    <dgm:cxn modelId="{8B47EAAF-B7F4-4B53-9FBE-928485F03705}" srcId="{8A59D89E-70E8-44C2-9363-650FC981E839}" destId="{6111935F-26B0-4135-AFFF-6CCA25DD3C98}" srcOrd="0" destOrd="0" parTransId="{D991280B-74AA-4187-A31B-E4AABD9124C6}" sibTransId="{EB9BABE3-D01E-4BCB-A3AF-C6942925F5D4}"/>
    <dgm:cxn modelId="{FBB954B3-D278-401C-BA49-9BACDE761802}" srcId="{44125642-61A1-4F1A-8BE3-FC0E088601E1}" destId="{8A59D89E-70E8-44C2-9363-650FC981E839}" srcOrd="0" destOrd="0" parTransId="{D5441016-627F-4E9D-B772-03909D6636AC}" sibTransId="{94164B14-8C6C-4DFC-9636-A3E57BCFAF26}"/>
    <dgm:cxn modelId="{225446BC-C81C-4C78-89F3-A6FCF1DBE905}" type="presOf" srcId="{3DA3FC0D-6F8C-4F35-8B5E-09432CC581ED}" destId="{338BD713-B272-4931-ACE2-E02BD3037204}" srcOrd="0" destOrd="1" presId="urn:microsoft.com/office/officeart/2005/8/layout/hList1"/>
    <dgm:cxn modelId="{AD8B36D4-FE8C-4BFA-917C-A6201EA398FC}" srcId="{4CF97F0A-1B9E-421D-8D25-23E911D7D20F}" destId="{0FED9A05-2966-4A64-9CF0-FF27EC51DFA1}" srcOrd="2" destOrd="0" parTransId="{68D40786-62E7-4B78-B8EF-8B01F0FB31AD}" sibTransId="{735072EA-197F-4129-80C1-FB80C4511A66}"/>
    <dgm:cxn modelId="{7D53DAF1-4FC1-4BA3-B591-6B42F7FAB948}" srcId="{4CF97F0A-1B9E-421D-8D25-23E911D7D20F}" destId="{7DAAC7AD-D067-470B-91A6-8ACCD5E59435}" srcOrd="0" destOrd="0" parTransId="{1B9F57D3-18D3-410E-A292-DAAEA5A5D74C}" sibTransId="{424B5A57-588C-41F6-A2C5-CFA9C3E209A4}"/>
    <dgm:cxn modelId="{959AC6F6-22D0-4D69-835A-E0C1B78F6083}" type="presOf" srcId="{4CF97F0A-1B9E-421D-8D25-23E911D7D20F}" destId="{8C2FA9EA-B319-4056-BF0D-168C20BC54A4}" srcOrd="0" destOrd="0" presId="urn:microsoft.com/office/officeart/2005/8/layout/hList1"/>
    <dgm:cxn modelId="{97DDB9FD-DB43-41B3-8D0E-B196F24D6BAB}" type="presOf" srcId="{8A59D89E-70E8-44C2-9363-650FC981E839}" destId="{D67E3001-AF1B-4F3A-B4A9-B44C0045A932}" srcOrd="0" destOrd="0" presId="urn:microsoft.com/office/officeart/2005/8/layout/hList1"/>
    <dgm:cxn modelId="{550C3ADB-9FBA-4030-ABD5-EC723F556208}" type="presParOf" srcId="{AB69413D-C877-4107-A30E-3D0A3E9079DC}" destId="{4A032982-1B42-42E3-8C4B-39EA2112CBF7}" srcOrd="0" destOrd="0" presId="urn:microsoft.com/office/officeart/2005/8/layout/hList1"/>
    <dgm:cxn modelId="{9A7B3063-052B-45E6-8191-796FAA7199F0}" type="presParOf" srcId="{4A032982-1B42-42E3-8C4B-39EA2112CBF7}" destId="{D67E3001-AF1B-4F3A-B4A9-B44C0045A932}" srcOrd="0" destOrd="0" presId="urn:microsoft.com/office/officeart/2005/8/layout/hList1"/>
    <dgm:cxn modelId="{584121F8-8C70-433C-ABF7-B77294663660}" type="presParOf" srcId="{4A032982-1B42-42E3-8C4B-39EA2112CBF7}" destId="{418976B2-EA5B-4EAA-A2C3-DDE99796E37A}" srcOrd="1" destOrd="0" presId="urn:microsoft.com/office/officeart/2005/8/layout/hList1"/>
    <dgm:cxn modelId="{ACBDAE77-52AA-461E-AB07-748BDF2F3726}" type="presParOf" srcId="{AB69413D-C877-4107-A30E-3D0A3E9079DC}" destId="{B62A1F2E-97B5-41F9-97CB-08B2BAC06F56}" srcOrd="1" destOrd="0" presId="urn:microsoft.com/office/officeart/2005/8/layout/hList1"/>
    <dgm:cxn modelId="{B69DA3B7-0C54-4BBD-92E5-0A7E2C8B7EA0}" type="presParOf" srcId="{AB69413D-C877-4107-A30E-3D0A3E9079DC}" destId="{D3B5751B-9649-4A37-A6A4-D663D5A8635B}" srcOrd="2" destOrd="0" presId="urn:microsoft.com/office/officeart/2005/8/layout/hList1"/>
    <dgm:cxn modelId="{3E7511CD-93FC-421D-AF46-5B7D3860682B}" type="presParOf" srcId="{D3B5751B-9649-4A37-A6A4-D663D5A8635B}" destId="{656C3BC4-320D-4D2E-B892-8E3F99447003}" srcOrd="0" destOrd="0" presId="urn:microsoft.com/office/officeart/2005/8/layout/hList1"/>
    <dgm:cxn modelId="{2B26AB6D-FE58-4152-AF34-8FDA265A4D97}" type="presParOf" srcId="{D3B5751B-9649-4A37-A6A4-D663D5A8635B}" destId="{338BD713-B272-4931-ACE2-E02BD3037204}" srcOrd="1" destOrd="0" presId="urn:microsoft.com/office/officeart/2005/8/layout/hList1"/>
    <dgm:cxn modelId="{F8585C18-F5CF-4B47-9A11-53291306F129}" type="presParOf" srcId="{AB69413D-C877-4107-A30E-3D0A3E9079DC}" destId="{F0356BE5-8552-4DAF-811E-A07DA687FDB0}" srcOrd="3" destOrd="0" presId="urn:microsoft.com/office/officeart/2005/8/layout/hList1"/>
    <dgm:cxn modelId="{008EEAD4-2691-491F-87FA-AA3DBC66726A}" type="presParOf" srcId="{AB69413D-C877-4107-A30E-3D0A3E9079DC}" destId="{2B85E69B-4AD1-451E-846C-CEAD80305DC6}" srcOrd="4" destOrd="0" presId="urn:microsoft.com/office/officeart/2005/8/layout/hList1"/>
    <dgm:cxn modelId="{7D8EE9CA-49C8-4953-A058-FE4D5FB0621F}" type="presParOf" srcId="{2B85E69B-4AD1-451E-846C-CEAD80305DC6}" destId="{8C2FA9EA-B319-4056-BF0D-168C20BC54A4}" srcOrd="0" destOrd="0" presId="urn:microsoft.com/office/officeart/2005/8/layout/hList1"/>
    <dgm:cxn modelId="{674B1604-AF90-46CB-9544-5E57A184843A}" type="presParOf" srcId="{2B85E69B-4AD1-451E-846C-CEAD80305DC6}" destId="{3B0A7F5E-F186-4FDD-8626-03EB7E0C4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24B14-1617-4C1B-87E3-661AF1179E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D774E0-777B-4A68-A8E1-F4650E9C4C85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우주 여행</a:t>
          </a:r>
        </a:p>
      </dgm:t>
    </dgm:pt>
    <dgm:pt modelId="{15154997-8682-47D0-992B-A7611B1222F3}" type="parTrans" cxnId="{E52441ED-CF4D-4DCB-B8ED-385D4A5FBACF}">
      <dgm:prSet/>
      <dgm:spPr/>
      <dgm:t>
        <a:bodyPr/>
        <a:lstStyle/>
        <a:p>
          <a:pPr latinLnBrk="1"/>
          <a:endParaRPr lang="ko-KR" altLang="en-US"/>
        </a:p>
      </dgm:t>
    </dgm:pt>
    <dgm:pt modelId="{12992C21-4830-4D88-BAFE-F7FF0096595B}" type="sibTrans" cxnId="{E52441ED-CF4D-4DCB-B8ED-385D4A5FBACF}">
      <dgm:prSet custT="1"/>
      <dgm:spPr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초 광속</a:t>
          </a:r>
          <a:r>
            <a:rPr lang="en-US" altLang="ko-KR" sz="2000" dirty="0"/>
            <a:t> </a:t>
          </a:r>
          <a:r>
            <a:rPr lang="ko-KR" altLang="en-US" sz="2000" dirty="0"/>
            <a:t>기술</a:t>
          </a:r>
        </a:p>
      </dgm:t>
    </dgm:pt>
    <dgm:pt modelId="{31C7CEFF-51EB-4C34-AF7C-135991EED7E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성간 이동이 보편화된 머나먼 미래</a:t>
          </a:r>
        </a:p>
      </dgm:t>
    </dgm:pt>
    <dgm:pt modelId="{54B6A4EB-0CD9-4887-9204-15BE69690FC0}" type="par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1871F873-5239-46FA-BAC7-A4CCB031C20C}" type="sib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D81004D0-0B1A-48C5-9BD0-F14B2E15A9E6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외계</a:t>
          </a:r>
          <a:br>
            <a:rPr lang="en-US" altLang="ko-KR" sz="1800" dirty="0"/>
          </a:br>
          <a:r>
            <a:rPr lang="ko-KR" altLang="en-US" sz="1800" dirty="0"/>
            <a:t>문명</a:t>
          </a:r>
        </a:p>
      </dgm:t>
    </dgm:pt>
    <dgm:pt modelId="{3013372C-40AF-459A-97A6-DC75DE6C70CA}" type="parTrans" cxnId="{B61D3D74-40D0-44FC-809B-BA69FFE6442F}">
      <dgm:prSet/>
      <dgm:spPr/>
      <dgm:t>
        <a:bodyPr/>
        <a:lstStyle/>
        <a:p>
          <a:pPr latinLnBrk="1"/>
          <a:endParaRPr lang="ko-KR" altLang="en-US"/>
        </a:p>
      </dgm:t>
    </dgm:pt>
    <dgm:pt modelId="{0721BAE3-F126-4B21-A59B-CB4CA806257E}" type="sibTrans" cxnId="{B61D3D74-40D0-44FC-809B-BA69FFE6442F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갈등</a:t>
          </a:r>
        </a:p>
      </dgm:t>
    </dgm:pt>
    <dgm:pt modelId="{DB61830C-4793-4518-B2CA-EFACF61AE164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외계인의 존재는 낯설지 않으나 여전히 갈등 존재</a:t>
          </a:r>
          <a:endParaRPr lang="en-US" altLang="ko-KR" sz="1200" dirty="0"/>
        </a:p>
        <a:p>
          <a:pPr latinLnBrk="1"/>
          <a:r>
            <a:rPr lang="ko-KR" altLang="en-US" sz="1200" dirty="0"/>
            <a:t>교류는 금속 화폐나 물물교환이 고작인 실정 </a:t>
          </a:r>
        </a:p>
      </dgm:t>
    </dgm:pt>
    <dgm:pt modelId="{B45A6E4F-F08E-490E-92A7-1BD9E4E1425B}" type="par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A3084201-C149-488C-A5E2-48CFED09E326}" type="sib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6828FC89-623A-4F5D-AD5B-C027FE0D6C6E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600" dirty="0"/>
            <a:t>빈부격차</a:t>
          </a:r>
        </a:p>
      </dgm:t>
    </dgm:pt>
    <dgm:pt modelId="{764495FB-EF66-487A-958C-988B308E8448}" type="parTrans" cxnId="{38726FAA-5286-4DBF-B7F7-ED82DD7EC504}">
      <dgm:prSet/>
      <dgm:spPr/>
      <dgm:t>
        <a:bodyPr/>
        <a:lstStyle/>
        <a:p>
          <a:pPr latinLnBrk="1"/>
          <a:endParaRPr lang="ko-KR" altLang="en-US"/>
        </a:p>
      </dgm:t>
    </dgm:pt>
    <dgm:pt modelId="{CAFBA5A0-ADA4-468E-B05C-9E032082477A}" type="sibTrans" cxnId="{38726FAA-5286-4DBF-B7F7-ED82DD7EC504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화폐 경제 구조</a:t>
          </a:r>
        </a:p>
      </dgm:t>
    </dgm:pt>
    <dgm:pt modelId="{8A886105-CB1D-4B89-A6F9-52865B4889C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우주 세대에서도 자본이 힘을 가지는 사회 구조</a:t>
          </a:r>
          <a:endParaRPr lang="en-US" altLang="ko-KR" sz="1200" dirty="0"/>
        </a:p>
        <a:p>
          <a:pPr latinLnBrk="1"/>
          <a:endParaRPr lang="en-US" altLang="ko-KR" sz="1200" dirty="0"/>
        </a:p>
        <a:p>
          <a:pPr latinLnBrk="1"/>
          <a:r>
            <a:rPr lang="ko-KR" altLang="en-US" sz="1200" dirty="0"/>
            <a:t>외계인들도 마찬가지</a:t>
          </a:r>
        </a:p>
      </dgm:t>
    </dgm:pt>
    <dgm:pt modelId="{9AF29C66-F1CE-4DB8-B572-493CC9B53749}" type="par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A002BE79-310A-4118-914B-70691780752C}" type="sib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7B523DBC-2EA8-459A-B7A1-A20127EC6D74}" type="pres">
      <dgm:prSet presAssocID="{C9B24B14-1617-4C1B-87E3-661AF1179E39}" presName="Name0" presStyleCnt="0">
        <dgm:presLayoutVars>
          <dgm:chMax/>
          <dgm:chPref/>
          <dgm:dir/>
          <dgm:animLvl val="lvl"/>
        </dgm:presLayoutVars>
      </dgm:prSet>
      <dgm:spPr/>
    </dgm:pt>
    <dgm:pt modelId="{8516C335-D521-4B89-870B-366A5BD42F71}" type="pres">
      <dgm:prSet presAssocID="{64D774E0-777B-4A68-A8E1-F4650E9C4C85}" presName="composite" presStyleCnt="0"/>
      <dgm:spPr/>
    </dgm:pt>
    <dgm:pt modelId="{B83D30DB-E8C3-494F-9B05-CED847473ECC}" type="pres">
      <dgm:prSet presAssocID="{64D774E0-777B-4A68-A8E1-F4650E9C4C85}" presName="Parent1" presStyleLbl="node1" presStyleIdx="0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49AF038F-0219-4916-A84E-356B6150027B}" type="pres">
      <dgm:prSet presAssocID="{64D774E0-777B-4A68-A8E1-F4650E9C4C85}" presName="Childtext1" presStyleLbl="revTx" presStyleIdx="0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EF871CA4-3A51-4DE0-BCBA-1B89699924DE}" type="pres">
      <dgm:prSet presAssocID="{64D774E0-777B-4A68-A8E1-F4650E9C4C85}" presName="BalanceSpacing" presStyleCnt="0"/>
      <dgm:spPr/>
    </dgm:pt>
    <dgm:pt modelId="{7390303B-B17C-4273-A2BF-E3CE68CD2310}" type="pres">
      <dgm:prSet presAssocID="{64D774E0-777B-4A68-A8E1-F4650E9C4C85}" presName="BalanceSpacing1" presStyleCnt="0"/>
      <dgm:spPr/>
    </dgm:pt>
    <dgm:pt modelId="{2CE88014-E7DE-4235-8EE5-200738572BC2}" type="pres">
      <dgm:prSet presAssocID="{12992C21-4830-4D88-BAFE-F7FF0096595B}" presName="Accent1Text" presStyleLbl="node1" presStyleIdx="1" presStyleCnt="6" custLinFactNeighborX="-47165" custLinFactNeighborY="0"/>
      <dgm:spPr/>
    </dgm:pt>
    <dgm:pt modelId="{6EAE538E-00F3-4214-A53C-E2788E3C55AD}" type="pres">
      <dgm:prSet presAssocID="{12992C21-4830-4D88-BAFE-F7FF0096595B}" presName="spaceBetweenRectangles" presStyleCnt="0"/>
      <dgm:spPr/>
    </dgm:pt>
    <dgm:pt modelId="{9DC43C34-0784-4FFA-95F1-1A0E8AEAF605}" type="pres">
      <dgm:prSet presAssocID="{D81004D0-0B1A-48C5-9BD0-F14B2E15A9E6}" presName="composite" presStyleCnt="0"/>
      <dgm:spPr/>
    </dgm:pt>
    <dgm:pt modelId="{12A7679E-EA78-47A1-8D91-BED42E81EF2A}" type="pres">
      <dgm:prSet presAssocID="{D81004D0-0B1A-48C5-9BD0-F14B2E15A9E6}" presName="Parent1" presStyleLbl="node1" presStyleIdx="2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1493FC2C-F08B-419C-B020-8FBE8C41CD9D}" type="pres">
      <dgm:prSet presAssocID="{D81004D0-0B1A-48C5-9BD0-F14B2E15A9E6}" presName="Childtext1" presStyleLbl="revTx" presStyleIdx="1" presStyleCnt="3" custScaleX="100000" custLinFactNeighborX="-48381">
        <dgm:presLayoutVars>
          <dgm:chMax val="0"/>
          <dgm:chPref val="0"/>
          <dgm:bulletEnabled val="1"/>
        </dgm:presLayoutVars>
      </dgm:prSet>
      <dgm:spPr/>
    </dgm:pt>
    <dgm:pt modelId="{A72084F9-08AC-4014-A2E7-077DE38B2B3B}" type="pres">
      <dgm:prSet presAssocID="{D81004D0-0B1A-48C5-9BD0-F14B2E15A9E6}" presName="BalanceSpacing" presStyleCnt="0"/>
      <dgm:spPr/>
    </dgm:pt>
    <dgm:pt modelId="{DE7ED017-3DBE-44EE-99E6-D12EAAEF9517}" type="pres">
      <dgm:prSet presAssocID="{D81004D0-0B1A-48C5-9BD0-F14B2E15A9E6}" presName="BalanceSpacing1" presStyleCnt="0"/>
      <dgm:spPr/>
    </dgm:pt>
    <dgm:pt modelId="{403AA409-744A-45B8-A4C1-C0557EB6D43B}" type="pres">
      <dgm:prSet presAssocID="{0721BAE3-F126-4B21-A59B-CB4CA806257E}" presName="Accent1Text" presStyleLbl="node1" presStyleIdx="3" presStyleCnt="6" custLinFactNeighborX="-47165" custLinFactNeighborY="0"/>
      <dgm:spPr/>
    </dgm:pt>
    <dgm:pt modelId="{5733D0C0-ED08-4082-9E97-958FE151F2DF}" type="pres">
      <dgm:prSet presAssocID="{0721BAE3-F126-4B21-A59B-CB4CA806257E}" presName="spaceBetweenRectangles" presStyleCnt="0"/>
      <dgm:spPr/>
    </dgm:pt>
    <dgm:pt modelId="{E5C1FE1C-2922-4809-BABE-AF069AE36F9F}" type="pres">
      <dgm:prSet presAssocID="{6828FC89-623A-4F5D-AD5B-C027FE0D6C6E}" presName="composite" presStyleCnt="0"/>
      <dgm:spPr/>
    </dgm:pt>
    <dgm:pt modelId="{89E40086-0E29-4615-8ACA-40241B490A6D}" type="pres">
      <dgm:prSet presAssocID="{6828FC89-623A-4F5D-AD5B-C027FE0D6C6E}" presName="Parent1" presStyleLbl="node1" presStyleIdx="4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F2B84CF5-4234-4F4C-874D-503041112789}" type="pres">
      <dgm:prSet presAssocID="{6828FC89-623A-4F5D-AD5B-C027FE0D6C6E}" presName="Childtext1" presStyleLbl="revTx" presStyleIdx="2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CFCA6792-C076-48EB-947C-956862BF0372}" type="pres">
      <dgm:prSet presAssocID="{6828FC89-623A-4F5D-AD5B-C027FE0D6C6E}" presName="BalanceSpacing" presStyleCnt="0"/>
      <dgm:spPr/>
    </dgm:pt>
    <dgm:pt modelId="{C6B50137-FB14-45C1-9C37-56FD2CC70468}" type="pres">
      <dgm:prSet presAssocID="{6828FC89-623A-4F5D-AD5B-C027FE0D6C6E}" presName="BalanceSpacing1" presStyleCnt="0"/>
      <dgm:spPr/>
    </dgm:pt>
    <dgm:pt modelId="{59EB7630-364F-4F97-B06D-F243D34D080A}" type="pres">
      <dgm:prSet presAssocID="{CAFBA5A0-ADA4-468E-B05C-9E032082477A}" presName="Accent1Text" presStyleLbl="node1" presStyleIdx="5" presStyleCnt="6" custLinFactNeighborX="-47165" custLinFactNeighborY="0"/>
      <dgm:spPr/>
    </dgm:pt>
  </dgm:ptLst>
  <dgm:cxnLst>
    <dgm:cxn modelId="{861D8413-1E4D-420A-A3FC-57211852A841}" srcId="{D81004D0-0B1A-48C5-9BD0-F14B2E15A9E6}" destId="{DB61830C-4793-4518-B2CA-EFACF61AE164}" srcOrd="0" destOrd="0" parTransId="{B45A6E4F-F08E-490E-92A7-1BD9E4E1425B}" sibTransId="{A3084201-C149-488C-A5E2-48CFED09E326}"/>
    <dgm:cxn modelId="{D58C2727-8284-4719-9D56-11AC85A27947}" type="presOf" srcId="{64D774E0-777B-4A68-A8E1-F4650E9C4C85}" destId="{B83D30DB-E8C3-494F-9B05-CED847473ECC}" srcOrd="0" destOrd="0" presId="urn:microsoft.com/office/officeart/2008/layout/AlternatingHexagons"/>
    <dgm:cxn modelId="{AB87F034-AC82-48E9-97E9-D226E705CF31}" type="presOf" srcId="{6828FC89-623A-4F5D-AD5B-C027FE0D6C6E}" destId="{89E40086-0E29-4615-8ACA-40241B490A6D}" srcOrd="0" destOrd="0" presId="urn:microsoft.com/office/officeart/2008/layout/AlternatingHexagons"/>
    <dgm:cxn modelId="{B61D3D74-40D0-44FC-809B-BA69FFE6442F}" srcId="{C9B24B14-1617-4C1B-87E3-661AF1179E39}" destId="{D81004D0-0B1A-48C5-9BD0-F14B2E15A9E6}" srcOrd="1" destOrd="0" parTransId="{3013372C-40AF-459A-97A6-DC75DE6C70CA}" sibTransId="{0721BAE3-F126-4B21-A59B-CB4CA806257E}"/>
    <dgm:cxn modelId="{B8635D74-F97B-48EC-A4EC-1F2339484648}" type="presOf" srcId="{31C7CEFF-51EB-4C34-AF7C-135991EED7E4}" destId="{49AF038F-0219-4916-A84E-356B6150027B}" srcOrd="0" destOrd="0" presId="urn:microsoft.com/office/officeart/2008/layout/AlternatingHexagons"/>
    <dgm:cxn modelId="{146CC975-E611-4977-A3A8-BD3003E03876}" type="presOf" srcId="{0721BAE3-F126-4B21-A59B-CB4CA806257E}" destId="{403AA409-744A-45B8-A4C1-C0557EB6D43B}" srcOrd="0" destOrd="0" presId="urn:microsoft.com/office/officeart/2008/layout/AlternatingHexagons"/>
    <dgm:cxn modelId="{1606A87F-2E67-48A9-9FF6-010A41ADD004}" type="presOf" srcId="{DB61830C-4793-4518-B2CA-EFACF61AE164}" destId="{1493FC2C-F08B-419C-B020-8FBE8C41CD9D}" srcOrd="0" destOrd="0" presId="urn:microsoft.com/office/officeart/2008/layout/AlternatingHexagons"/>
    <dgm:cxn modelId="{A9301284-53C2-4D10-AD76-B8364568683A}" type="presOf" srcId="{C9B24B14-1617-4C1B-87E3-661AF1179E39}" destId="{7B523DBC-2EA8-459A-B7A1-A20127EC6D74}" srcOrd="0" destOrd="0" presId="urn:microsoft.com/office/officeart/2008/layout/AlternatingHexagons"/>
    <dgm:cxn modelId="{045CB59D-F8F7-4EC4-8B2D-0CE76B750D6B}" type="presOf" srcId="{D81004D0-0B1A-48C5-9BD0-F14B2E15A9E6}" destId="{12A7679E-EA78-47A1-8D91-BED42E81EF2A}" srcOrd="0" destOrd="0" presId="urn:microsoft.com/office/officeart/2008/layout/AlternatingHexagons"/>
    <dgm:cxn modelId="{EAD9D7A2-E1B8-45F4-B670-202EA97D0936}" srcId="{64D774E0-777B-4A68-A8E1-F4650E9C4C85}" destId="{31C7CEFF-51EB-4C34-AF7C-135991EED7E4}" srcOrd="0" destOrd="0" parTransId="{54B6A4EB-0CD9-4887-9204-15BE69690FC0}" sibTransId="{1871F873-5239-46FA-BAC7-A4CCB031C20C}"/>
    <dgm:cxn modelId="{38726FAA-5286-4DBF-B7F7-ED82DD7EC504}" srcId="{C9B24B14-1617-4C1B-87E3-661AF1179E39}" destId="{6828FC89-623A-4F5D-AD5B-C027FE0D6C6E}" srcOrd="2" destOrd="0" parTransId="{764495FB-EF66-487A-958C-988B308E8448}" sibTransId="{CAFBA5A0-ADA4-468E-B05C-9E032082477A}"/>
    <dgm:cxn modelId="{DD127CBA-F43D-48D0-AA36-F407414CFE18}" type="presOf" srcId="{12992C21-4830-4D88-BAFE-F7FF0096595B}" destId="{2CE88014-E7DE-4235-8EE5-200738572BC2}" srcOrd="0" destOrd="0" presId="urn:microsoft.com/office/officeart/2008/layout/AlternatingHexagons"/>
    <dgm:cxn modelId="{EFA8F0CF-699C-4293-BE7E-8EE52B3A78D0}" type="presOf" srcId="{CAFBA5A0-ADA4-468E-B05C-9E032082477A}" destId="{59EB7630-364F-4F97-B06D-F243D34D080A}" srcOrd="0" destOrd="0" presId="urn:microsoft.com/office/officeart/2008/layout/AlternatingHexagons"/>
    <dgm:cxn modelId="{F6099DDF-D038-4996-A353-5156B6403C1E}" srcId="{6828FC89-623A-4F5D-AD5B-C027FE0D6C6E}" destId="{8A886105-CB1D-4B89-A6F9-52865B4889CB}" srcOrd="0" destOrd="0" parTransId="{9AF29C66-F1CE-4DB8-B572-493CC9B53749}" sibTransId="{A002BE79-310A-4118-914B-70691780752C}"/>
    <dgm:cxn modelId="{0E25FCE4-3645-4102-BE4B-9A937D60E50C}" type="presOf" srcId="{8A886105-CB1D-4B89-A6F9-52865B4889CB}" destId="{F2B84CF5-4234-4F4C-874D-503041112789}" srcOrd="0" destOrd="0" presId="urn:microsoft.com/office/officeart/2008/layout/AlternatingHexagons"/>
    <dgm:cxn modelId="{E52441ED-CF4D-4DCB-B8ED-385D4A5FBACF}" srcId="{C9B24B14-1617-4C1B-87E3-661AF1179E39}" destId="{64D774E0-777B-4A68-A8E1-F4650E9C4C85}" srcOrd="0" destOrd="0" parTransId="{15154997-8682-47D0-992B-A7611B1222F3}" sibTransId="{12992C21-4830-4D88-BAFE-F7FF0096595B}"/>
    <dgm:cxn modelId="{60A6107D-9770-48D7-A934-D2F9594EC213}" type="presParOf" srcId="{7B523DBC-2EA8-459A-B7A1-A20127EC6D74}" destId="{8516C335-D521-4B89-870B-366A5BD42F71}" srcOrd="0" destOrd="0" presId="urn:microsoft.com/office/officeart/2008/layout/AlternatingHexagons"/>
    <dgm:cxn modelId="{B5F57C49-2C31-4E8D-A36C-F56CAFB8328A}" type="presParOf" srcId="{8516C335-D521-4B89-870B-366A5BD42F71}" destId="{B83D30DB-E8C3-494F-9B05-CED847473ECC}" srcOrd="0" destOrd="0" presId="urn:microsoft.com/office/officeart/2008/layout/AlternatingHexagons"/>
    <dgm:cxn modelId="{4FEF9576-5D17-4A7E-AF28-78430F348FF7}" type="presParOf" srcId="{8516C335-D521-4B89-870B-366A5BD42F71}" destId="{49AF038F-0219-4916-A84E-356B6150027B}" srcOrd="1" destOrd="0" presId="urn:microsoft.com/office/officeart/2008/layout/AlternatingHexagons"/>
    <dgm:cxn modelId="{162F6022-2476-4226-9144-237FB3219DBE}" type="presParOf" srcId="{8516C335-D521-4B89-870B-366A5BD42F71}" destId="{EF871CA4-3A51-4DE0-BCBA-1B89699924DE}" srcOrd="2" destOrd="0" presId="urn:microsoft.com/office/officeart/2008/layout/AlternatingHexagons"/>
    <dgm:cxn modelId="{447CDEA1-BAEA-4BEE-A98B-84F8C6E9A7BA}" type="presParOf" srcId="{8516C335-D521-4B89-870B-366A5BD42F71}" destId="{7390303B-B17C-4273-A2BF-E3CE68CD2310}" srcOrd="3" destOrd="0" presId="urn:microsoft.com/office/officeart/2008/layout/AlternatingHexagons"/>
    <dgm:cxn modelId="{CA981DF5-3FFA-47BE-BDF7-E5B0ED7C99A2}" type="presParOf" srcId="{8516C335-D521-4B89-870B-366A5BD42F71}" destId="{2CE88014-E7DE-4235-8EE5-200738572BC2}" srcOrd="4" destOrd="0" presId="urn:microsoft.com/office/officeart/2008/layout/AlternatingHexagons"/>
    <dgm:cxn modelId="{61933A85-3008-43A9-A9B1-016988287532}" type="presParOf" srcId="{7B523DBC-2EA8-459A-B7A1-A20127EC6D74}" destId="{6EAE538E-00F3-4214-A53C-E2788E3C55AD}" srcOrd="1" destOrd="0" presId="urn:microsoft.com/office/officeart/2008/layout/AlternatingHexagons"/>
    <dgm:cxn modelId="{21E4D89F-31D8-4327-9D47-D06035705DA0}" type="presParOf" srcId="{7B523DBC-2EA8-459A-B7A1-A20127EC6D74}" destId="{9DC43C34-0784-4FFA-95F1-1A0E8AEAF605}" srcOrd="2" destOrd="0" presId="urn:microsoft.com/office/officeart/2008/layout/AlternatingHexagons"/>
    <dgm:cxn modelId="{9227DD2D-713A-4114-A255-DE904C623C0E}" type="presParOf" srcId="{9DC43C34-0784-4FFA-95F1-1A0E8AEAF605}" destId="{12A7679E-EA78-47A1-8D91-BED42E81EF2A}" srcOrd="0" destOrd="0" presId="urn:microsoft.com/office/officeart/2008/layout/AlternatingHexagons"/>
    <dgm:cxn modelId="{3268A5C8-D07F-4AF5-9E85-71F8B457CB7C}" type="presParOf" srcId="{9DC43C34-0784-4FFA-95F1-1A0E8AEAF605}" destId="{1493FC2C-F08B-419C-B020-8FBE8C41CD9D}" srcOrd="1" destOrd="0" presId="urn:microsoft.com/office/officeart/2008/layout/AlternatingHexagons"/>
    <dgm:cxn modelId="{27F27227-C6F2-45CF-A8A6-857A13168CCC}" type="presParOf" srcId="{9DC43C34-0784-4FFA-95F1-1A0E8AEAF605}" destId="{A72084F9-08AC-4014-A2E7-077DE38B2B3B}" srcOrd="2" destOrd="0" presId="urn:microsoft.com/office/officeart/2008/layout/AlternatingHexagons"/>
    <dgm:cxn modelId="{6F1F0506-8DD6-48D1-9954-E498AFC1F5E2}" type="presParOf" srcId="{9DC43C34-0784-4FFA-95F1-1A0E8AEAF605}" destId="{DE7ED017-3DBE-44EE-99E6-D12EAAEF9517}" srcOrd="3" destOrd="0" presId="urn:microsoft.com/office/officeart/2008/layout/AlternatingHexagons"/>
    <dgm:cxn modelId="{C0AF8EEA-DFBD-4DB8-A4A2-226F9FD088AE}" type="presParOf" srcId="{9DC43C34-0784-4FFA-95F1-1A0E8AEAF605}" destId="{403AA409-744A-45B8-A4C1-C0557EB6D43B}" srcOrd="4" destOrd="0" presId="urn:microsoft.com/office/officeart/2008/layout/AlternatingHexagons"/>
    <dgm:cxn modelId="{96E362DC-0759-46E0-8B99-CF36AB211656}" type="presParOf" srcId="{7B523DBC-2EA8-459A-B7A1-A20127EC6D74}" destId="{5733D0C0-ED08-4082-9E97-958FE151F2DF}" srcOrd="3" destOrd="0" presId="urn:microsoft.com/office/officeart/2008/layout/AlternatingHexagons"/>
    <dgm:cxn modelId="{A9044386-B686-4762-9A94-932BC2F78E09}" type="presParOf" srcId="{7B523DBC-2EA8-459A-B7A1-A20127EC6D74}" destId="{E5C1FE1C-2922-4809-BABE-AF069AE36F9F}" srcOrd="4" destOrd="0" presId="urn:microsoft.com/office/officeart/2008/layout/AlternatingHexagons"/>
    <dgm:cxn modelId="{3D4B8916-4BB6-4682-9627-8A31E449F0D2}" type="presParOf" srcId="{E5C1FE1C-2922-4809-BABE-AF069AE36F9F}" destId="{89E40086-0E29-4615-8ACA-40241B490A6D}" srcOrd="0" destOrd="0" presId="urn:microsoft.com/office/officeart/2008/layout/AlternatingHexagons"/>
    <dgm:cxn modelId="{856649F8-87C2-4DBB-A6B4-473C2BDAA5AF}" type="presParOf" srcId="{E5C1FE1C-2922-4809-BABE-AF069AE36F9F}" destId="{F2B84CF5-4234-4F4C-874D-503041112789}" srcOrd="1" destOrd="0" presId="urn:microsoft.com/office/officeart/2008/layout/AlternatingHexagons"/>
    <dgm:cxn modelId="{138851D9-2819-4606-97FC-343DD8E7D248}" type="presParOf" srcId="{E5C1FE1C-2922-4809-BABE-AF069AE36F9F}" destId="{CFCA6792-C076-48EB-947C-956862BF0372}" srcOrd="2" destOrd="0" presId="urn:microsoft.com/office/officeart/2008/layout/AlternatingHexagons"/>
    <dgm:cxn modelId="{B9D3514F-C60D-44DC-8DBC-DABD39F9C567}" type="presParOf" srcId="{E5C1FE1C-2922-4809-BABE-AF069AE36F9F}" destId="{C6B50137-FB14-45C1-9C37-56FD2CC70468}" srcOrd="3" destOrd="0" presId="urn:microsoft.com/office/officeart/2008/layout/AlternatingHexagons"/>
    <dgm:cxn modelId="{2C00A52B-6B20-405F-8E36-EC1BCA9199D3}" type="presParOf" srcId="{E5C1FE1C-2922-4809-BABE-AF069AE36F9F}" destId="{59EB7630-364F-4F97-B06D-F243D34D08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구성 요소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우주선의 구성 요소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내구도와 보호막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승무원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방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시설 </a:t>
          </a:r>
          <a:r>
            <a:rPr lang="en-US" altLang="ko-KR" sz="1400" dirty="0"/>
            <a:t>(</a:t>
          </a:r>
          <a:r>
            <a:rPr lang="ko-KR" altLang="en-US" sz="1400" dirty="0"/>
            <a:t>무기</a:t>
          </a:r>
          <a:r>
            <a:rPr lang="en-US" altLang="ko-KR" sz="1400" dirty="0"/>
            <a:t>, </a:t>
          </a:r>
          <a:r>
            <a:rPr lang="ko-KR" altLang="en-US" sz="1400" dirty="0"/>
            <a:t>엔진 등</a:t>
          </a:r>
          <a:r>
            <a:rPr lang="en-US" altLang="ko-KR" sz="1400" dirty="0"/>
            <a:t>)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사이드 뷰로 시점이 고정된다</a:t>
          </a:r>
          <a:r>
            <a:rPr lang="en-US" altLang="ko-KR" sz="1400" dirty="0"/>
            <a:t>.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시설은 함선 내 특정한 방에 위치한다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구성 요소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게임 중의 무기 사용</a:t>
          </a:r>
          <a:r>
            <a:rPr lang="en-US" altLang="ko-KR" sz="1400" dirty="0"/>
            <a:t>, </a:t>
          </a:r>
          <a:r>
            <a:rPr lang="ko-KR" altLang="en-US" sz="1400" dirty="0"/>
            <a:t>공간 이동</a:t>
          </a:r>
          <a:r>
            <a:rPr lang="en-US" altLang="ko-KR" sz="1400" dirty="0"/>
            <a:t>, </a:t>
          </a:r>
          <a:r>
            <a:rPr lang="ko-KR" altLang="en-US" sz="1400" dirty="0"/>
            <a:t>승무원 유지 비용은 공짜가 아니다</a:t>
          </a:r>
          <a:r>
            <a:rPr lang="en-US" altLang="ko-KR" sz="1400" dirty="0"/>
            <a:t>. </a:t>
          </a:r>
          <a:r>
            <a:rPr lang="ko-KR" altLang="en-US" sz="1400" dirty="0"/>
            <a:t>이를 위해 다음의 자원들이 필요하다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연료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금속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식량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자원들은 모두 거래 가능한 소모품이다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우주선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함선은 방으로 나뉘어 있다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 각 방에는 시설이 설치되어 있어 함선의 기능을 담당한다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 이 시설들은 비용과 시간을 들여서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승무원들의 방 사이 이동은 매우 간략하게 표현한다</a:t>
          </a:r>
          <a:r>
            <a:rPr lang="en-US" altLang="ko-KR" sz="1400" dirty="0"/>
            <a:t>. </a:t>
          </a:r>
          <a:r>
            <a:rPr lang="ko-KR" altLang="en-US" sz="1400" dirty="0"/>
            <a:t>이동 명령을 내리면</a:t>
          </a:r>
          <a:r>
            <a:rPr lang="en-US" altLang="ko-KR" sz="1400" dirty="0"/>
            <a:t>, </a:t>
          </a:r>
          <a:r>
            <a:rPr lang="ko-KR" altLang="en-US" sz="1400" dirty="0"/>
            <a:t>방과 방 사이의  </a:t>
          </a:r>
          <a:r>
            <a:rPr lang="en-US" altLang="ko-KR" sz="1400" dirty="0"/>
            <a:t>UI </a:t>
          </a:r>
          <a:r>
            <a:rPr lang="ko-KR" altLang="en-US" sz="1400" dirty="0"/>
            <a:t>로 표시되지 않는 부분에서 캐릭터가 가려지는 모습만 보여주고  방으로  이동한다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 custLinFactNeighborX="-300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4" t="649" r="-1152" b="603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E1175C6-24AA-4816-A0A0-BED21949482B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4C8096D9-5F79-4A51-B887-10C6FFDE356F}" type="presOf" srcId="{1844C820-FCA8-46A9-9D86-C459236C484B}" destId="{D2B3DE7A-AD09-4756-A32C-6F39B74B18F8}" srcOrd="0" destOrd="0" presId="urn:microsoft.com/office/officeart/2009/3/layout/SnapshotPictureList"/>
    <dgm:cxn modelId="{8B4765FC-EA95-4A58-8E72-1D0DD3898EF7}" type="presOf" srcId="{D079A32A-C5AC-411A-B1CF-797B8ABDB28A}" destId="{400C2444-A816-4FBC-BA9E-1C68BED4FDD3}" srcOrd="0" destOrd="0" presId="urn:microsoft.com/office/officeart/2009/3/layout/SnapshotPictureList"/>
    <dgm:cxn modelId="{CF8A63C8-2AA2-4A9E-B6F0-31340E0EDCA7}" type="presParOf" srcId="{809B1BC5-3BFC-414B-BD9E-29D23EE340EE}" destId="{255662AA-A1C8-4E59-8D31-F18183AD3C54}" srcOrd="0" destOrd="0" presId="urn:microsoft.com/office/officeart/2009/3/layout/SnapshotPictureList"/>
    <dgm:cxn modelId="{BF1C24D6-AE14-4B51-92BF-39617177EFF0}" type="presParOf" srcId="{255662AA-A1C8-4E59-8D31-F18183AD3C54}" destId="{EEDB0F7A-11D1-4497-B413-6653895F7483}" srcOrd="0" destOrd="0" presId="urn:microsoft.com/office/officeart/2009/3/layout/SnapshotPictureList"/>
    <dgm:cxn modelId="{E9005450-7DCD-4A89-A1BD-10BE9A833DA4}" type="presParOf" srcId="{255662AA-A1C8-4E59-8D31-F18183AD3C54}" destId="{400C2444-A816-4FBC-BA9E-1C68BED4FDD3}" srcOrd="1" destOrd="0" presId="urn:microsoft.com/office/officeart/2009/3/layout/SnapshotPictureList"/>
    <dgm:cxn modelId="{6B324F85-A13B-4DF8-9FC6-71E0576DD8D2}" type="presParOf" srcId="{255662AA-A1C8-4E59-8D31-F18183AD3C54}" destId="{D2B3DE7A-AD09-4756-A32C-6F39B74B18F8}" srcOrd="2" destOrd="0" presId="urn:microsoft.com/office/officeart/2009/3/layout/SnapshotPictureList"/>
    <dgm:cxn modelId="{005DF807-F345-4E9D-9AC1-D4B22CFF6CAA}" type="presParOf" srcId="{255662AA-A1C8-4E59-8D31-F18183AD3C54}" destId="{28C881D6-B04D-4E83-AAB4-748C31E5B2BB}" srcOrd="3" destOrd="0" presId="urn:microsoft.com/office/officeart/2009/3/layout/SnapshotPictureList"/>
    <dgm:cxn modelId="{53D5617E-18B0-4F9E-A6B1-932A91523C63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</a:t>
          </a:r>
          <a:r>
            <a:rPr lang="en-US" altLang="ko-KR" dirty="0"/>
            <a:t>, </a:t>
          </a:r>
          <a:r>
            <a:rPr lang="ko-KR" altLang="en-US" dirty="0"/>
            <a:t>항해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하나의 맵은 점과 선의 그래프 형태로 표현된다</a:t>
          </a:r>
          <a:r>
            <a:rPr lang="en-US" altLang="ko-KR" sz="1400" dirty="0"/>
            <a:t>. </a:t>
          </a:r>
          <a:r>
            <a:rPr lang="ko-KR" altLang="en-US" sz="1400" dirty="0"/>
            <a:t>이 맵은 한 행성 계를 의미하여 다른 행성 계로 나가는 구역이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하나의 점은 </a:t>
          </a:r>
          <a:r>
            <a:rPr lang="en-US" altLang="ko-KR" sz="1400" dirty="0"/>
            <a:t>‘</a:t>
          </a:r>
          <a:r>
            <a:rPr lang="ko-KR" altLang="en-US" sz="1400" dirty="0"/>
            <a:t>비컨</a:t>
          </a:r>
          <a:r>
            <a:rPr lang="en-US" altLang="ko-KR" sz="1400" dirty="0"/>
            <a:t>’</a:t>
          </a:r>
          <a:r>
            <a:rPr lang="ko-KR" altLang="en-US" sz="1400" dirty="0"/>
            <a:t>이라고 하며 공간 이동의 단위이다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한번 공간 이동할 때마다 연료 자원이 </a:t>
          </a:r>
          <a:r>
            <a:rPr lang="en-US" altLang="ko-KR" sz="1400" dirty="0"/>
            <a:t>1 </a:t>
          </a:r>
          <a:r>
            <a:rPr lang="ko-KR" altLang="en-US" sz="1400" dirty="0"/>
            <a:t>소모된다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보유한 연료가 없을 시 구조 신호를 내보내거나 비컨 에서 대기해야 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9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시설의 종류는 다음과 같다</a:t>
          </a:r>
          <a:r>
            <a:rPr lang="en-US" altLang="ko-KR" sz="1400" dirty="0"/>
            <a:t>: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조타실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엔진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의무실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무기 관제소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보호막 관제소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 err="1"/>
            <a:t>스텔스</a:t>
          </a:r>
          <a:r>
            <a:rPr lang="ko-KR" altLang="en-US" sz="1400" dirty="0"/>
            <a:t> 관제소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드론 관제소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가속기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자원 창고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특정 시설의 유무</a:t>
          </a:r>
          <a:r>
            <a:rPr lang="en-US" altLang="ko-KR" sz="1400" dirty="0"/>
            <a:t>, </a:t>
          </a:r>
          <a:r>
            <a:rPr lang="ko-KR" altLang="en-US" sz="1400" dirty="0"/>
            <a:t>강화 여부에 따라 등장하는 이벤트가 달라질 수 있다</a:t>
          </a:r>
          <a:r>
            <a:rPr lang="en-US" altLang="ko-KR" sz="1400" dirty="0"/>
            <a:t>. </a:t>
          </a:r>
          <a:r>
            <a:rPr lang="ko-KR" altLang="en-US" sz="1400" dirty="0"/>
            <a:t>혹은 추가적인 선택지가 주어질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86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함선의 시설들은 일부를 제외하면 모두 판매 및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강화는 돈을 들여서 하는 것과 시간을 들여서 하는 것이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시간을 들여서 하는 경우 한번 공간 이동 시 카운터가 증가하며</a:t>
          </a:r>
          <a:r>
            <a:rPr lang="en-US" altLang="ko-KR" sz="1400" dirty="0"/>
            <a:t>, </a:t>
          </a:r>
          <a:r>
            <a:rPr lang="ko-KR" altLang="en-US" sz="1400" dirty="0"/>
            <a:t>일정 카운터 도달 시 강화 </a:t>
          </a:r>
          <a:r>
            <a:rPr lang="en-US" altLang="ko-KR" sz="1400" dirty="0"/>
            <a:t>/ </a:t>
          </a:r>
          <a:r>
            <a:rPr lang="ko-KR" altLang="en-US" sz="1400" dirty="0"/>
            <a:t>연구가 완료된다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4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진행 개요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행성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en-US" altLang="ko-KR" sz="1600" kern="1200" dirty="0">
              <a:effectLst/>
              <a:latin typeface="+mn-ea"/>
              <a:ea typeface="+mn-ea"/>
            </a:rPr>
            <a:t>NPC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추가 계획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각 시설은 함선의 체력과는 별개의 내구도가 존재한다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ko-KR" altLang="en-US" sz="1400" kern="1200" dirty="0"/>
            <a:t>이 내구도 는 강화 수치와 같다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br>
            <a:rPr lang="en-US" altLang="ko-KR" sz="1400" kern="1200" dirty="0"/>
          </a:br>
          <a:r>
            <a:rPr lang="en-US" altLang="ko-KR" sz="1400" kern="1200" dirty="0"/>
            <a:t> </a:t>
          </a:r>
          <a:r>
            <a:rPr lang="ko-KR" altLang="en-US" sz="1400" kern="1200" dirty="0"/>
            <a:t>시설은 전투나 이벤트 중에 피해를 입을 수 있으며 승무원에 의해 수리가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피해를 입을 시 피해 정도에 따라 기능이 정지할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– </a:t>
          </a:r>
          <a:r>
            <a:rPr lang="ko-KR" altLang="en-US" sz="1700" kern="1200" dirty="0"/>
            <a:t>무기 관제소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무기 관제소 역시 시설의 한 종류이다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그러나 강화는 최대 </a:t>
          </a:r>
          <a:r>
            <a:rPr lang="en-US" altLang="ko-KR" sz="1400" kern="1200" dirty="0"/>
            <a:t>10 </a:t>
          </a:r>
          <a:r>
            <a:rPr lang="ko-KR" altLang="en-US" sz="1400" kern="1200" dirty="0"/>
            <a:t>레벨로 제한된다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무기 관제소는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강화 레벨 </a:t>
          </a:r>
          <a:r>
            <a:rPr lang="en-US" altLang="ko-KR" sz="1400" kern="1200" dirty="0"/>
            <a:t>+ 1)</a:t>
          </a:r>
          <a:r>
            <a:rPr lang="ko-KR" altLang="en-US" sz="1400" kern="1200" dirty="0"/>
            <a:t>의 에너지를 갖고 있으며 이는 장착 가능한 무기 종류와 숫자에 제한을 준다</a:t>
          </a:r>
          <a:r>
            <a:rPr lang="en-US" altLang="ko-KR" sz="1400" kern="1200" dirty="0"/>
            <a:t>..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무기의 종류에 따라 차지하는 에너지의 양이 다르다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– </a:t>
          </a:r>
          <a:r>
            <a:rPr lang="ko-KR" altLang="en-US" sz="1700" kern="1200" dirty="0"/>
            <a:t>무기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무기의 종류는 다음과 같다</a:t>
          </a:r>
          <a:r>
            <a:rPr lang="en-US" altLang="ko-KR" sz="1400" kern="1200" dirty="0"/>
            <a:t>: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레이저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단발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연발</a:t>
          </a:r>
          <a:r>
            <a:rPr lang="en-US" altLang="ko-KR" sz="1400" kern="1200" dirty="0"/>
            <a:t>)</a:t>
          </a:r>
          <a:br>
            <a:rPr lang="en-US" altLang="ko-KR" sz="1400" kern="1200" dirty="0"/>
          </a:br>
          <a:r>
            <a:rPr lang="ko-KR" altLang="en-US" sz="1400" kern="1200" dirty="0"/>
            <a:t>미사일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관통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피해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폭발</a:t>
          </a:r>
          <a:r>
            <a:rPr lang="en-US" altLang="ko-KR" sz="1400" kern="1200" dirty="0"/>
            <a:t>)</a:t>
          </a:r>
          <a:br>
            <a:rPr lang="en-US" altLang="ko-KR" sz="1400" kern="1200" dirty="0"/>
          </a:br>
          <a:r>
            <a:rPr lang="ko-KR" altLang="en-US" sz="1400" kern="1200" dirty="0"/>
            <a:t>에너지 탄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화염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피해</a:t>
          </a:r>
          <a:r>
            <a:rPr lang="en-US" altLang="ko-KR" sz="1400" kern="1200" dirty="0"/>
            <a:t>)</a:t>
          </a:r>
          <a:br>
            <a:rPr lang="en-US" altLang="ko-KR" sz="1400" kern="1200" dirty="0"/>
          </a:br>
          <a:r>
            <a:rPr lang="ko-KR" altLang="en-US" sz="1400" kern="1200" dirty="0"/>
            <a:t>순간이동 폭탄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효과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피해</a:t>
          </a:r>
          <a:r>
            <a:rPr lang="en-US" altLang="ko-KR" sz="1400" kern="1200" dirty="0"/>
            <a:t>)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레이저는 범용 성이 높다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en-US" altLang="ko-KR" sz="1400" kern="1200" dirty="0"/>
            <a:t> </a:t>
          </a:r>
          <a:r>
            <a:rPr lang="ko-KR" altLang="en-US" sz="1400" kern="1200" dirty="0"/>
            <a:t>미사일은 부가적 효과가 크다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en-US" altLang="ko-KR" sz="1400" kern="1200" dirty="0"/>
            <a:t> </a:t>
          </a:r>
          <a:r>
            <a:rPr lang="ko-KR" altLang="en-US" sz="1400" kern="1200" dirty="0"/>
            <a:t>에너지 탄은 레이저의 확대 판으로써 다만 효율이 낮다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폭탄은 적의 승무원들에게 더 많은 피해를 줄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- </a:t>
          </a:r>
          <a:r>
            <a:rPr lang="ko-KR" altLang="en-US" sz="1700" kern="1200" dirty="0"/>
            <a:t>엔진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엔진은 강화 수치에 큰 영향을 받는다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공간 이동을 하려면 엔진이 충전 되어야 하며 이 충전 속도는 엔진의 강화 수치에 비례하고 엔진 체력에 반비례한다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엔진이 피해를 받았을 때엔 승무원이 수리가 가능하다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승무원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기술 숙련도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체력이 존재하며 방 안에 개별적인 캐릭터로 존재한다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특정한 시설을 관리할 수 있으며 이것으로 해당 시설의 효율이 상승한다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 고용과  해약이 자유로우며 이벤트의 결과로 얻을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D1564-BFFD-4754-802F-F399178B87E3}">
      <dsp:nvSpPr>
        <dsp:cNvPr id="0" name=""/>
        <dsp:cNvSpPr/>
      </dsp:nvSpPr>
      <dsp:spPr>
        <a:xfrm>
          <a:off x="3080611" y="846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목적지 설정</a:t>
          </a:r>
        </a:p>
      </dsp:txBody>
      <dsp:txXfrm>
        <a:off x="3133488" y="53723"/>
        <a:ext cx="1560681" cy="977428"/>
      </dsp:txXfrm>
    </dsp:sp>
    <dsp:sp modelId="{C2EBC882-C4C8-496C-A6CD-AD8D04B7173C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008804" y="171643"/>
              </a:moveTo>
              <a:arcTo wR="2164138" hR="2164138" stAng="17578395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7D1F-AC06-492B-8CC8-C0272380D77A}">
      <dsp:nvSpPr>
        <dsp:cNvPr id="0" name=""/>
        <dsp:cNvSpPr/>
      </dsp:nvSpPr>
      <dsp:spPr>
        <a:xfrm>
          <a:off x="5138829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지역</a:t>
          </a:r>
          <a:br>
            <a:rPr lang="en-US" altLang="ko-KR" sz="2800" kern="1200" dirty="0"/>
          </a:br>
          <a:r>
            <a:rPr lang="ko-KR" altLang="en-US" sz="2800" kern="1200" dirty="0"/>
            <a:t>항해</a:t>
          </a:r>
        </a:p>
      </dsp:txBody>
      <dsp:txXfrm>
        <a:off x="5191706" y="1549106"/>
        <a:ext cx="1560681" cy="977428"/>
      </dsp:txXfrm>
    </dsp:sp>
    <dsp:sp modelId="{0BA75149-9B32-42DD-B7E3-831C28D8BADB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4325307" y="2050808"/>
              </a:moveTo>
              <a:arcTo wR="2164138" hR="2164138" stAng="21419891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AF9B1-3876-45E3-89E7-955694FC0F18}">
      <dsp:nvSpPr>
        <dsp:cNvPr id="0" name=""/>
        <dsp:cNvSpPr/>
      </dsp:nvSpPr>
      <dsp:spPr>
        <a:xfrm>
          <a:off x="4352660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퀘스트</a:t>
          </a:r>
        </a:p>
      </dsp:txBody>
      <dsp:txXfrm>
        <a:off x="4405537" y="3968687"/>
        <a:ext cx="1560681" cy="977428"/>
      </dsp:txXfrm>
    </dsp:sp>
    <dsp:sp modelId="{9AF31051-8568-4B00-9A8E-758EB3E9C537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2594371" y="4285080"/>
              </a:moveTo>
              <a:arcTo wR="2164138" hR="2164138" stAng="4711988" swAng="13760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D1B-54ED-4255-86D1-C77675ECFD07}">
      <dsp:nvSpPr>
        <dsp:cNvPr id="0" name=""/>
        <dsp:cNvSpPr/>
      </dsp:nvSpPr>
      <dsp:spPr>
        <a:xfrm>
          <a:off x="1808563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이벤트 발생</a:t>
          </a:r>
        </a:p>
      </dsp:txBody>
      <dsp:txXfrm>
        <a:off x="1861440" y="3968687"/>
        <a:ext cx="1560681" cy="977428"/>
      </dsp:txXfrm>
    </dsp:sp>
    <dsp:sp modelId="{225B6DB3-2EB2-49BD-BBE8-B3622B5008AA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61649" y="3361856"/>
              </a:moveTo>
              <a:arcTo wR="2164138" hR="2164138" stAng="8783805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6D3B-7255-4ADF-85D9-6E9614900912}">
      <dsp:nvSpPr>
        <dsp:cNvPr id="0" name=""/>
        <dsp:cNvSpPr/>
      </dsp:nvSpPr>
      <dsp:spPr>
        <a:xfrm>
          <a:off x="1022393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전투 및 교역</a:t>
          </a:r>
        </a:p>
      </dsp:txBody>
      <dsp:txXfrm>
        <a:off x="1075270" y="1549106"/>
        <a:ext cx="1560681" cy="977428"/>
      </dsp:txXfrm>
    </dsp:sp>
    <dsp:sp modelId="{1575792F-1502-4A07-83CC-3EA2BBFD65AF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77080" y="943515"/>
              </a:moveTo>
              <a:arcTo wR="2164138" hR="2164138" stAng="12860066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3001-AF1B-4F3A-B4A9-B44C0045A932}">
      <dsp:nvSpPr>
        <dsp:cNvPr id="0" name=""/>
        <dsp:cNvSpPr/>
      </dsp:nvSpPr>
      <dsp:spPr>
        <a:xfrm>
          <a:off x="2476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sp:txBody>
      <dsp:txXfrm>
        <a:off x="2476" y="5479"/>
        <a:ext cx="2414587" cy="864000"/>
      </dsp:txXfrm>
    </dsp:sp>
    <dsp:sp modelId="{418976B2-EA5B-4EAA-A2C3-DDE99796E37A}">
      <dsp:nvSpPr>
        <dsp:cNvPr id="0" name=""/>
        <dsp:cNvSpPr/>
      </dsp:nvSpPr>
      <dsp:spPr>
        <a:xfrm>
          <a:off x="2476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sp:txBody>
      <dsp:txXfrm>
        <a:off x="2476" y="869479"/>
        <a:ext cx="2414587" cy="2343235"/>
      </dsp:txXfrm>
    </dsp:sp>
    <dsp:sp modelId="{656C3BC4-320D-4D2E-B892-8E3F99447003}">
      <dsp:nvSpPr>
        <dsp:cNvPr id="0" name=""/>
        <dsp:cNvSpPr/>
      </dsp:nvSpPr>
      <dsp:spPr>
        <a:xfrm>
          <a:off x="2755105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sp:txBody>
      <dsp:txXfrm>
        <a:off x="2755105" y="5479"/>
        <a:ext cx="2414587" cy="864000"/>
      </dsp:txXfrm>
    </dsp:sp>
    <dsp:sp modelId="{338BD713-B272-4931-ACE2-E02BD3037204}">
      <dsp:nvSpPr>
        <dsp:cNvPr id="0" name=""/>
        <dsp:cNvSpPr/>
      </dsp:nvSpPr>
      <dsp:spPr>
        <a:xfrm>
          <a:off x="2755105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목표는 주어지지만 게임의 진행을 임의로 늦출 수도 있다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869479"/>
        <a:ext cx="2414587" cy="2343235"/>
      </dsp:txXfrm>
    </dsp:sp>
    <dsp:sp modelId="{8C2FA9EA-B319-4056-BF0D-168C20BC54A4}">
      <dsp:nvSpPr>
        <dsp:cNvPr id="0" name=""/>
        <dsp:cNvSpPr/>
      </dsp:nvSpPr>
      <dsp:spPr>
        <a:xfrm>
          <a:off x="5507735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sp:txBody>
      <dsp:txXfrm>
        <a:off x="5507735" y="5479"/>
        <a:ext cx="2414587" cy="864000"/>
      </dsp:txXfrm>
    </dsp:sp>
    <dsp:sp modelId="{3B0A7F5E-F186-4FDD-8626-03EB7E0C45E5}">
      <dsp:nvSpPr>
        <dsp:cNvPr id="0" name=""/>
        <dsp:cNvSpPr/>
      </dsp:nvSpPr>
      <dsp:spPr>
        <a:xfrm>
          <a:off x="5507735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상황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플레이어의 도전 정신을 자극하는 미묘한 난이도</a:t>
          </a:r>
        </a:p>
      </dsp:txBody>
      <dsp:txXfrm>
        <a:off x="5507735" y="869479"/>
        <a:ext cx="2414587" cy="2343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30DB-E8C3-494F-9B05-CED847473ECC}">
      <dsp:nvSpPr>
        <dsp:cNvPr id="0" name=""/>
        <dsp:cNvSpPr/>
      </dsp:nvSpPr>
      <dsp:spPr>
        <a:xfrm rot="5400000">
          <a:off x="3027568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우주 여행</a:t>
          </a:r>
        </a:p>
      </dsp:txBody>
      <dsp:txXfrm rot="-5400000">
        <a:off x="3339716" y="243162"/>
        <a:ext cx="931968" cy="1071228"/>
      </dsp:txXfrm>
    </dsp:sp>
    <dsp:sp modelId="{49AF038F-0219-4916-A84E-356B6150027B}">
      <dsp:nvSpPr>
        <dsp:cNvPr id="0" name=""/>
        <dsp:cNvSpPr/>
      </dsp:nvSpPr>
      <dsp:spPr>
        <a:xfrm>
          <a:off x="4507945" y="311896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성간 이동이 보편화된 머나먼 미래</a:t>
          </a:r>
        </a:p>
      </dsp:txBody>
      <dsp:txXfrm>
        <a:off x="4507945" y="311896"/>
        <a:ext cx="1736791" cy="933758"/>
      </dsp:txXfrm>
    </dsp:sp>
    <dsp:sp modelId="{2CE88014-E7DE-4235-8EE5-200738572BC2}">
      <dsp:nvSpPr>
        <dsp:cNvPr id="0" name=""/>
        <dsp:cNvSpPr/>
      </dsp:nvSpPr>
      <dsp:spPr>
        <a:xfrm rot="5400000">
          <a:off x="1565302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초 광속</a:t>
          </a:r>
          <a:r>
            <a:rPr lang="en-US" altLang="ko-KR" sz="2000" kern="1200" dirty="0"/>
            <a:t> </a:t>
          </a:r>
          <a:r>
            <a:rPr lang="ko-KR" altLang="en-US" sz="2000" kern="1200" dirty="0"/>
            <a:t>기술</a:t>
          </a:r>
        </a:p>
      </dsp:txBody>
      <dsp:txXfrm rot="-5400000">
        <a:off x="1877450" y="243162"/>
        <a:ext cx="931968" cy="1071228"/>
      </dsp:txXfrm>
    </dsp:sp>
    <dsp:sp modelId="{12A7679E-EA78-47A1-8D91-BED42E81EF2A}">
      <dsp:nvSpPr>
        <dsp:cNvPr id="0" name=""/>
        <dsp:cNvSpPr/>
      </dsp:nvSpPr>
      <dsp:spPr>
        <a:xfrm rot="5400000">
          <a:off x="2293633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외계</a:t>
          </a:r>
          <a:br>
            <a:rPr lang="en-US" altLang="ko-KR" sz="1800" kern="1200" dirty="0"/>
          </a:br>
          <a:r>
            <a:rPr lang="ko-KR" altLang="en-US" sz="1800" kern="1200" dirty="0"/>
            <a:t>문명</a:t>
          </a:r>
        </a:p>
      </dsp:txBody>
      <dsp:txXfrm rot="-5400000">
        <a:off x="2605781" y="1564119"/>
        <a:ext cx="931968" cy="1071228"/>
      </dsp:txXfrm>
    </dsp:sp>
    <dsp:sp modelId="{1493FC2C-F08B-419C-B020-8FBE8C41CD9D}">
      <dsp:nvSpPr>
        <dsp:cNvPr id="0" name=""/>
        <dsp:cNvSpPr/>
      </dsp:nvSpPr>
      <dsp:spPr>
        <a:xfrm>
          <a:off x="483419" y="1632854"/>
          <a:ext cx="1680765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외계인의 존재는 낯설지 않으나 여전히 갈등 존재</a:t>
          </a:r>
          <a:endParaRPr lang="en-US" altLang="ko-KR" sz="1200" kern="1200" dirty="0"/>
        </a:p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교류는 금속 화폐나 물물교환이 고작인 실정 </a:t>
          </a:r>
        </a:p>
      </dsp:txBody>
      <dsp:txXfrm>
        <a:off x="483419" y="1632854"/>
        <a:ext cx="1680765" cy="933758"/>
      </dsp:txXfrm>
    </dsp:sp>
    <dsp:sp modelId="{403AA409-744A-45B8-A4C1-C0557EB6D43B}">
      <dsp:nvSpPr>
        <dsp:cNvPr id="0" name=""/>
        <dsp:cNvSpPr/>
      </dsp:nvSpPr>
      <dsp:spPr>
        <a:xfrm rot="5400000">
          <a:off x="3755899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갈등</a:t>
          </a:r>
        </a:p>
      </dsp:txBody>
      <dsp:txXfrm rot="-5400000">
        <a:off x="4068047" y="1564119"/>
        <a:ext cx="931968" cy="1071228"/>
      </dsp:txXfrm>
    </dsp:sp>
    <dsp:sp modelId="{89E40086-0E29-4615-8ACA-40241B490A6D}">
      <dsp:nvSpPr>
        <dsp:cNvPr id="0" name=""/>
        <dsp:cNvSpPr/>
      </dsp:nvSpPr>
      <dsp:spPr>
        <a:xfrm rot="5400000">
          <a:off x="3027568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빈부격차</a:t>
          </a:r>
        </a:p>
      </dsp:txBody>
      <dsp:txXfrm rot="-5400000">
        <a:off x="3339716" y="2885076"/>
        <a:ext cx="931968" cy="1071228"/>
      </dsp:txXfrm>
    </dsp:sp>
    <dsp:sp modelId="{F2B84CF5-4234-4F4C-874D-503041112789}">
      <dsp:nvSpPr>
        <dsp:cNvPr id="0" name=""/>
        <dsp:cNvSpPr/>
      </dsp:nvSpPr>
      <dsp:spPr>
        <a:xfrm>
          <a:off x="4507945" y="2953811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우주 세대에서도 자본이 힘을 가지는 사회 구조</a:t>
          </a: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외계인들도 마찬가지</a:t>
          </a:r>
        </a:p>
      </dsp:txBody>
      <dsp:txXfrm>
        <a:off x="4507945" y="2953811"/>
        <a:ext cx="1736791" cy="933758"/>
      </dsp:txXfrm>
    </dsp:sp>
    <dsp:sp modelId="{59EB7630-364F-4F97-B06D-F243D34D080A}">
      <dsp:nvSpPr>
        <dsp:cNvPr id="0" name=""/>
        <dsp:cNvSpPr/>
      </dsp:nvSpPr>
      <dsp:spPr>
        <a:xfrm rot="5400000">
          <a:off x="1565302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화폐 경제 구조</a:t>
          </a:r>
        </a:p>
      </dsp:txBody>
      <dsp:txXfrm rot="-5400000">
        <a:off x="1877450" y="2885076"/>
        <a:ext cx="931968" cy="107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구성 요소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우주선의 구성 요소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내구도와 보호막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승무원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방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시설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무기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엔진 등</a:t>
          </a:r>
          <a:r>
            <a:rPr lang="en-US" altLang="ko-KR" sz="1400" kern="1200" dirty="0"/>
            <a:t>)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사이드 뷰로 시점이 고정된다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시설은 함선 내 특정한 방에 위치한다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구성 요소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게임 중의 무기 사용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공간 이동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승무원 유지 비용은 공짜가 아니다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이를 위해 다음의 자원들이 필요하다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연료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금속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식량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자원들은 모두 거래 가능한 소모품이다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0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4" t="649" r="-1152" b="60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우주선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함선은 방으로 나뉘어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각 방에는 시설이 설치되어 있어 함선의 기능을 담당한다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이 시설들은 비용과 시간을 들여서 강화가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승무원들의 방 사이 이동은 매우 간략하게 표현한다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이동 명령을 내리면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방과 방 사이의 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로 표시되지 않는 부분에서 캐릭터가 가려지는 모습만 보여주고  방으로  이동한다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9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항해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하나의 맵은 점과 선의 그래프 형태로 표현된다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 맵은 한 행성 계를 의미하여 다른 행성 계로 나가는 구역이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하나의 점은 </a:t>
          </a:r>
          <a:r>
            <a:rPr lang="en-US" altLang="ko-KR" sz="1400" kern="1200" dirty="0"/>
            <a:t>‘</a:t>
          </a:r>
          <a:r>
            <a:rPr lang="ko-KR" altLang="en-US" sz="1400" kern="1200" dirty="0"/>
            <a:t>비컨</a:t>
          </a:r>
          <a:r>
            <a:rPr lang="en-US" altLang="ko-KR" sz="1400" kern="1200" dirty="0"/>
            <a:t>’</a:t>
          </a:r>
          <a:r>
            <a:rPr lang="ko-KR" altLang="en-US" sz="1400" kern="1200" dirty="0"/>
            <a:t>이라고 하며 공간 이동의 단위이다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한번 공간 이동할 때마다 연료 자원이 </a:t>
          </a:r>
          <a:r>
            <a:rPr lang="en-US" altLang="ko-KR" sz="1400" kern="1200" dirty="0"/>
            <a:t>1 </a:t>
          </a:r>
          <a:r>
            <a:rPr lang="ko-KR" altLang="en-US" sz="1400" kern="1200" dirty="0"/>
            <a:t>소모된다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보유한 연료가 없을 시 구조 신호를 내보내거나 비컨 에서 대기해야 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86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시설의 종류는 다음과 같다</a:t>
          </a:r>
          <a:r>
            <a:rPr lang="en-US" altLang="ko-KR" sz="1400" kern="1200" dirty="0"/>
            <a:t>: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조타실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엔진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의무실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무기 관제소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보호막 관제소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 err="1"/>
            <a:t>스텔스</a:t>
          </a:r>
          <a:r>
            <a:rPr lang="ko-KR" altLang="en-US" sz="1400" kern="1200" dirty="0"/>
            <a:t> 관제소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드론 관제소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가속기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자원 창고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특정 시설의 유무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강화 여부에 따라 등장하는 이벤트가 달라질 수 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혹은 추가적인 선택지가 주어질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4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함선의 시설들은 일부를 제외하면 모두 판매 및 강화가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강화는 돈을 들여서 하는 것과 시간을 들여서 하는 것이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시간을 들여서 하는 경우 한번 공간 이동 시 카운터가 증가하며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일정 카운터 도달 시 강화 </a:t>
          </a:r>
          <a:r>
            <a:rPr lang="en-US" altLang="ko-KR" sz="1400" kern="1200" dirty="0"/>
            <a:t>/ </a:t>
          </a:r>
          <a:r>
            <a:rPr lang="ko-KR" altLang="en-US" sz="1400" kern="1200" dirty="0"/>
            <a:t>연구가 완료된다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614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ⅲ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5420985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B026BCE-04F4-47BB-84F2-B391E0F3C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6" y="4612953"/>
            <a:ext cx="1178247" cy="117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3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45382469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43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15890481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556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68341559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6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775136600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0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6598671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8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926411276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47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ⅵ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590550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00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79802"/>
            <a:ext cx="3680885" cy="2387601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인터페이스 동선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메인 메뉴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게임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게임 내 메뉴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함선 인터페이스</a:t>
            </a:r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상점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항해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함선 관리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Super Light Drive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7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23368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내구도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보호막 막대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메뉴</a:t>
            </a: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22" name="그룹 21"/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25" name="직사각형 24"/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370151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79800"/>
            <a:ext cx="3680885" cy="2336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관리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 중 금속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식량의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승무원들의 시설 배치 현황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체력과 숙련도 확인 가능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 현황과 자세한 설명</a:t>
            </a:r>
            <a:r>
              <a:rPr lang="en-US" altLang="ko-KR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시설을 거래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제거할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5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1" y="3479802"/>
            <a:ext cx="3680885" cy="1828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항해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맵 탐색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 연료의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탐색한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아직 지나치지 않은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다른 행성 계로 가는 구역 의 구분이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3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799" y="3429000"/>
            <a:ext cx="3680885" cy="2586732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상호작용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왼쪽의 플레이어 함선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오른쪽의 상대방 함선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혹은 교역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이벤트 발생 시 사용된다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C3166-9864-4B08-8370-B0F3FB7B5AF8}"/>
              </a:ext>
            </a:extLst>
          </p:cNvPr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8C38829-EF39-4054-8D2E-FD4E0D38E880}"/>
                </a:ext>
              </a:extLst>
            </p:cNvPr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C7607FBC-DFB6-44B0-BA9A-3D640294BE2D}"/>
                  </a:ext>
                </a:extLst>
              </p:cNvPr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63F3815-C243-48DD-87AB-E5D16ADA9B7A}"/>
                  </a:ext>
                </a:extLst>
              </p:cNvPr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평행 사변형 15">
                <a:extLst>
                  <a:ext uri="{FF2B5EF4-FFF2-40B4-BE49-F238E27FC236}">
                    <a16:creationId xmlns:a16="http://schemas.microsoft.com/office/drawing/2014/main" id="{96C08918-B29A-4DB4-ABF2-69BD15CDD392}"/>
                  </a:ext>
                </a:extLst>
              </p:cNvPr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C28981F2-71F2-40A9-908A-50EA00C06E65}"/>
                  </a:ext>
                </a:extLst>
              </p:cNvPr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CF7F183B-57A0-40B2-917F-AD13C679C925}"/>
                  </a:ext>
                </a:extLst>
              </p:cNvPr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EBA22DB3-3BC0-4FFB-AD33-FADC305DD376}"/>
                  </a:ext>
                </a:extLst>
              </p:cNvPr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65C75A50-A00F-44EC-8FC9-3009CD8F3A63}"/>
                  </a:ext>
                </a:extLst>
              </p:cNvPr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66A4E732-54D5-41B0-B190-6BEC5736C78C}"/>
                  </a:ext>
                </a:extLst>
              </p:cNvPr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8227A2A-0747-43D1-9071-1CEC6CA52AD7}"/>
                  </a:ext>
                </a:extLst>
              </p:cNvPr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EB073B-A648-4514-B775-839ADD30CDA6}"/>
                </a:ext>
              </a:extLst>
            </p:cNvPr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9AFC614-41E2-4913-99A0-B8DF8DF7CBDE}"/>
                  </a:ext>
                </a:extLst>
              </p:cNvPr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25">
                <a:extLst>
                  <a:ext uri="{FF2B5EF4-FFF2-40B4-BE49-F238E27FC236}">
                    <a16:creationId xmlns:a16="http://schemas.microsoft.com/office/drawing/2014/main" id="{00813CD4-72B4-41DE-A716-B78B1063DD93}"/>
                  </a:ext>
                </a:extLst>
              </p:cNvPr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CFA4EB-F595-43D4-962F-6ABE5C047FBD}"/>
                </a:ext>
              </a:extLst>
            </p:cNvPr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2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조작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사양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(Eve online)</a:t>
            </a:r>
          </a:p>
          <a:p>
            <a:pPr marL="0" indent="0">
              <a:buNone/>
            </a:pPr>
            <a:r>
              <a:rPr lang="ko-KR" altLang="en-US" b="1" dirty="0"/>
              <a:t>최소 시스템 사양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Dual Core @ 2.0 GHz, AMD Dual Core @ 2.0 GHz</a:t>
            </a:r>
          </a:p>
          <a:p>
            <a:r>
              <a:rPr lang="en-US" altLang="ko-KR" dirty="0"/>
              <a:t>RAM: 2 GB</a:t>
            </a:r>
          </a:p>
          <a:p>
            <a:r>
              <a:rPr lang="en-US" altLang="ko-KR" dirty="0"/>
              <a:t>Video: AMD Radeon 2600 XT or NVIDIA GeForce 8600 GTS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권장 시스템 사양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i7 Series or AMD X4 @ 2.0 GHz or greater</a:t>
            </a:r>
          </a:p>
          <a:p>
            <a:r>
              <a:rPr lang="en-US" altLang="ko-KR" dirty="0"/>
              <a:t>RAM: 4 GB or higher</a:t>
            </a:r>
          </a:p>
          <a:p>
            <a:r>
              <a:rPr lang="en-US" altLang="ko-KR" dirty="0"/>
              <a:t>Video: AMD Radeon 6790 or NVIDIA GeForce GTX 560 or better with at least 1 GB VRAM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게임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개요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NPC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교역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BAAB7EB-95E7-48D8-80AD-D4029806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15725"/>
              </p:ext>
            </p:extLst>
          </p:nvPr>
        </p:nvGraphicFramePr>
        <p:xfrm>
          <a:off x="685799" y="719667"/>
          <a:ext cx="7827659" cy="50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30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플레이어의 목표는 우주에서 손 꼽히는 갑부가 되는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함선으로 우주의 여러 지역을 다니며 수많은 이벤트를 경험하고 플레이어는 때마다 자신이 갖고 있는 자원을 활용해 상황을 해쳐나가야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위기를 극복하고 문제를 해결하는 방법은 여러 가지가 있지만 게임에선 크게</a:t>
            </a:r>
            <a:br>
              <a:rPr lang="en-US" altLang="ko-KR" dirty="0"/>
            </a:br>
            <a:r>
              <a:rPr lang="ko-KR" altLang="en-US" dirty="0">
                <a:latin typeface="+mj-ea"/>
                <a:ea typeface="+mj-ea"/>
              </a:rPr>
              <a:t>전투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퀘스트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교역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거래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/>
              <a:t>의 세 수단으로 나뉜다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이벤트의 정의는 항해 중에 발생하는 모든 상황에 대한 총칭이다</a:t>
            </a:r>
            <a:r>
              <a:rPr lang="en-US" altLang="ko-KR" dirty="0"/>
              <a:t>. </a:t>
            </a:r>
            <a:r>
              <a:rPr lang="ko-KR" altLang="en-US" dirty="0"/>
              <a:t>이벤트가 영향을 받는 게임 내 요소들은 다음과 같다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Super Light Drive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53716"/>
              </p:ext>
            </p:extLst>
          </p:nvPr>
        </p:nvGraphicFramePr>
        <p:xfrm>
          <a:off x="702734" y="4224866"/>
          <a:ext cx="7789333" cy="11819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요소</a:t>
                      </a:r>
                    </a:p>
                  </a:txBody>
                  <a:tcPr anchor="ctr"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2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플레이어가 위치한 행성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현재 소유한 승무원의 종족 종류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소유한 시설의 종류와 강화 수치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소유한 무기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장기 퀘스트의 진행 상황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그리고 장기 퀘스트와는 별개로 게임이 오래 갈 수록 이벤트의 난이도는 높아진다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371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전투 역시 이벤트 중의 하나로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주로 우주 해적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빚 추심 업체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경쟁자들과의 갈등 상황에서 발생한다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퀘스트는 단기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퀘스트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장기 퀘스트로 나뉘어진다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단기 퀘스트는 플레이어가 </a:t>
            </a:r>
            <a:r>
              <a:rPr lang="en-US" altLang="ko-KR" dirty="0">
                <a:latin typeface="+mn-ea"/>
              </a:rPr>
              <a:t>NPC </a:t>
            </a:r>
            <a:r>
              <a:rPr lang="ko-KR" altLang="en-US" dirty="0">
                <a:latin typeface="+mn-ea"/>
              </a:rPr>
              <a:t>로부터 퀘스트를 받은 행성 계 내에서 해결해야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하지만 의무는 아니다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장기 퀘스트는 게임 진행의 큰 축을 담당하며 네 종류가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3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기획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우주선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승무원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교역은 이벤트 중에서도 교역 선택지가 주어지는 때에 할 수 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교역 시도는 선택지가 존재하는 이벤트라면 언제든지 가능하지만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적대적인 </a:t>
            </a:r>
            <a:r>
              <a:rPr lang="en-US" altLang="ko-KR" dirty="0">
                <a:latin typeface="+mn-ea"/>
              </a:rPr>
              <a:t>NPC </a:t>
            </a:r>
            <a:r>
              <a:rPr lang="ko-KR" altLang="en-US" dirty="0">
                <a:latin typeface="+mn-ea"/>
              </a:rPr>
              <a:t>가 많이 등장하므로 실행은 제한적이다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시스템 기획과 레벨 디자인의 방식은 같으나 대게 시스템은 눈에 보이지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시스템 기획이 최우선이다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레벨 디자인에선 기획자의 의도가 명확하게 보여야 한다</a:t>
            </a:r>
            <a:r>
              <a:rPr lang="en-US" altLang="ko-KR" dirty="0"/>
              <a:t>. </a:t>
            </a:r>
            <a:r>
              <a:rPr lang="ko-KR" altLang="en-US" dirty="0"/>
              <a:t>가정을 </a:t>
            </a:r>
            <a:r>
              <a:rPr lang="ko-KR" altLang="en-US" dirty="0" err="1"/>
              <a:t>두는데에</a:t>
            </a:r>
            <a:r>
              <a:rPr lang="ko-KR" altLang="en-US" dirty="0"/>
              <a:t> 시작과 끝이 어디인가를 알아야 한다</a:t>
            </a:r>
            <a:r>
              <a:rPr lang="en-US" altLang="ko-KR" dirty="0"/>
              <a:t>. </a:t>
            </a:r>
            <a:r>
              <a:rPr lang="ko-KR" altLang="en-US" dirty="0"/>
              <a:t>주먹구구 식으로 하지 말고 시스템에 맞춘다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하는 구획 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를 먼저 소개하는 것이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전투는 제일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중 의도를 벗어난 행동을 막는 방책</a:t>
            </a:r>
            <a:r>
              <a:rPr lang="en-US" altLang="ko-KR" dirty="0"/>
              <a:t>: </a:t>
            </a:r>
            <a:r>
              <a:rPr lang="ko-KR" altLang="en-US" dirty="0"/>
              <a:t>방책이 다양하면 플레이 방식도 다양해진다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플레이어 소유 자원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 -&gt; </a:t>
            </a:r>
            <a:r>
              <a:rPr lang="ko-KR" altLang="en-US" dirty="0"/>
              <a:t>어떤 단위</a:t>
            </a:r>
            <a:r>
              <a:rPr lang="en-US" altLang="ko-KR" dirty="0"/>
              <a:t>(</a:t>
            </a:r>
            <a:r>
              <a:rPr lang="ko-KR" altLang="en-US" dirty="0"/>
              <a:t>소유 </a:t>
            </a:r>
            <a:r>
              <a:rPr lang="ko-KR" altLang="en-US" dirty="0" err="1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아이템 등</a:t>
            </a:r>
            <a:r>
              <a:rPr lang="en-US" altLang="ko-KR" dirty="0"/>
              <a:t>)=</a:t>
            </a:r>
            <a:r>
              <a:rPr lang="ko-KR" altLang="en-US" dirty="0"/>
              <a:t>공격력 </a:t>
            </a:r>
            <a:r>
              <a:rPr lang="en-US" altLang="ko-KR" dirty="0"/>
              <a:t>-&gt; </a:t>
            </a:r>
            <a:r>
              <a:rPr lang="ko-KR" altLang="en-US" dirty="0"/>
              <a:t>피해 량</a:t>
            </a:r>
            <a:r>
              <a:rPr lang="en-US" altLang="ko-KR" dirty="0"/>
              <a:t>=</a:t>
            </a:r>
            <a:r>
              <a:rPr lang="ko-KR" altLang="en-US" dirty="0"/>
              <a:t>공격력</a:t>
            </a:r>
            <a:r>
              <a:rPr lang="en-US" altLang="ko-KR" dirty="0"/>
              <a:t>-</a:t>
            </a:r>
            <a:r>
              <a:rPr lang="ko-KR" altLang="en-US" dirty="0"/>
              <a:t>방어력 </a:t>
            </a:r>
            <a:r>
              <a:rPr lang="en-US" altLang="ko-KR" dirty="0"/>
              <a:t>-&gt; </a:t>
            </a:r>
            <a:r>
              <a:rPr lang="ko-KR" altLang="en-US" dirty="0"/>
              <a:t>체력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현질 </a:t>
            </a:r>
            <a:r>
              <a:rPr lang="en-US" altLang="ko-KR" dirty="0"/>
              <a:t>-&gt; </a:t>
            </a:r>
            <a:r>
              <a:rPr lang="ko-KR" altLang="en-US" dirty="0"/>
              <a:t>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함선</a:t>
            </a:r>
            <a:r>
              <a:rPr lang="en-US" altLang="ko-KR" dirty="0"/>
              <a:t>: </a:t>
            </a:r>
            <a:r>
              <a:rPr lang="ko-KR" altLang="en-US" dirty="0"/>
              <a:t>무기 가동 애니메이션</a:t>
            </a:r>
            <a:r>
              <a:rPr lang="en-US" altLang="ko-KR" dirty="0"/>
              <a:t>, </a:t>
            </a:r>
            <a:r>
              <a:rPr lang="ko-KR" altLang="en-US" dirty="0"/>
              <a:t>피격 시 진동 </a:t>
            </a:r>
            <a:r>
              <a:rPr lang="en-US" altLang="ko-KR" dirty="0"/>
              <a:t>(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보호막 바도 진동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12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행성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한 두 장으로 끝낸다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34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등장하는 적의 종류</a:t>
            </a:r>
            <a:r>
              <a:rPr lang="en-US" altLang="ko-KR" dirty="0"/>
              <a:t>: </a:t>
            </a:r>
            <a:r>
              <a:rPr lang="ko-KR" altLang="en-US" dirty="0"/>
              <a:t>우주 해적</a:t>
            </a:r>
            <a:r>
              <a:rPr lang="en-US" altLang="ko-KR" dirty="0"/>
              <a:t>, </a:t>
            </a:r>
            <a:r>
              <a:rPr lang="ko-KR" altLang="en-US" dirty="0"/>
              <a:t>경찰</a:t>
            </a:r>
            <a:r>
              <a:rPr lang="en-US" altLang="ko-KR" dirty="0"/>
              <a:t>, </a:t>
            </a:r>
            <a:r>
              <a:rPr lang="ko-KR" altLang="en-US" dirty="0"/>
              <a:t>적대적 종족의 함선</a:t>
            </a:r>
            <a:r>
              <a:rPr lang="en-US" altLang="ko-KR" dirty="0"/>
              <a:t>, </a:t>
            </a:r>
            <a:r>
              <a:rPr lang="ko-KR" altLang="en-US" dirty="0"/>
              <a:t>반란군</a:t>
            </a:r>
            <a:r>
              <a:rPr lang="en-US" altLang="ko-KR" dirty="0"/>
              <a:t>, </a:t>
            </a:r>
            <a:r>
              <a:rPr lang="ko-KR" altLang="en-US" dirty="0"/>
              <a:t>배타적 종족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등장하는 적함의 종류</a:t>
            </a:r>
            <a:r>
              <a:rPr lang="en-US" altLang="ko-KR" dirty="0"/>
              <a:t>: </a:t>
            </a:r>
            <a:r>
              <a:rPr lang="ko-KR" altLang="en-US" dirty="0"/>
              <a:t>소형 전투선</a:t>
            </a:r>
            <a:r>
              <a:rPr lang="en-US" altLang="ko-KR" dirty="0"/>
              <a:t>, </a:t>
            </a:r>
            <a:r>
              <a:rPr lang="ko-KR" altLang="en-US" dirty="0"/>
              <a:t>전투선</a:t>
            </a:r>
            <a:r>
              <a:rPr lang="en-US" altLang="ko-KR" dirty="0"/>
              <a:t>, </a:t>
            </a:r>
            <a:r>
              <a:rPr lang="ko-KR" altLang="en-US" dirty="0"/>
              <a:t>화물선</a:t>
            </a:r>
            <a:r>
              <a:rPr lang="en-US" altLang="ko-KR" dirty="0"/>
              <a:t>, </a:t>
            </a:r>
            <a:r>
              <a:rPr lang="ko-KR" altLang="en-US" dirty="0"/>
              <a:t>구축함</a:t>
            </a:r>
            <a:r>
              <a:rPr lang="en-US" altLang="ko-KR" dirty="0"/>
              <a:t>, </a:t>
            </a:r>
            <a:r>
              <a:rPr lang="ko-KR" altLang="en-US" dirty="0"/>
              <a:t>순양함</a:t>
            </a:r>
            <a:r>
              <a:rPr lang="en-US" altLang="ko-KR" dirty="0"/>
              <a:t>, </a:t>
            </a:r>
            <a:r>
              <a:rPr lang="ko-KR" altLang="en-US" dirty="0"/>
              <a:t>전함</a:t>
            </a:r>
            <a:r>
              <a:rPr lang="en-US" altLang="ko-KR" dirty="0"/>
              <a:t>, </a:t>
            </a:r>
            <a:r>
              <a:rPr lang="ko-KR" altLang="en-US" dirty="0"/>
              <a:t>우주 기지</a:t>
            </a:r>
            <a:r>
              <a:rPr lang="en-US" altLang="ko-KR" dirty="0"/>
              <a:t>, </a:t>
            </a:r>
            <a:r>
              <a:rPr lang="ko-KR" altLang="en-US" dirty="0"/>
              <a:t>지상군</a:t>
            </a:r>
            <a:r>
              <a:rPr lang="en-US" altLang="ko-KR" dirty="0"/>
              <a:t>, …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678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항해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이동의 방법과 섹터 </a:t>
            </a:r>
            <a:r>
              <a:rPr lang="en-US" altLang="ko-KR" dirty="0"/>
              <a:t>/ </a:t>
            </a:r>
            <a:r>
              <a:rPr lang="ko-KR" altLang="en-US" dirty="0"/>
              <a:t>구역의 설명</a:t>
            </a:r>
            <a:endParaRPr lang="en-US" altLang="ko-KR" dirty="0"/>
          </a:p>
          <a:p>
            <a:r>
              <a:rPr lang="ko-KR" altLang="en-US" dirty="0"/>
              <a:t>스테이지 크기</a:t>
            </a:r>
            <a:r>
              <a:rPr lang="en-US" altLang="ko-KR" dirty="0"/>
              <a:t>, </a:t>
            </a:r>
            <a:r>
              <a:rPr lang="ko-KR" altLang="en-US" dirty="0"/>
              <a:t>동선</a:t>
            </a:r>
            <a:r>
              <a:rPr lang="en-US" altLang="ko-KR" dirty="0"/>
              <a:t>, </a:t>
            </a:r>
            <a:r>
              <a:rPr lang="ko-KR" altLang="en-US" dirty="0"/>
              <a:t>적 배치에 대한 설명</a:t>
            </a:r>
            <a:endParaRPr lang="en-US" altLang="ko-KR" dirty="0"/>
          </a:p>
          <a:p>
            <a:r>
              <a:rPr lang="ko-KR" altLang="en-US" dirty="0"/>
              <a:t>이벤트의 모든 종류와 설명</a:t>
            </a:r>
            <a:endParaRPr lang="en-US" altLang="ko-KR" dirty="0"/>
          </a:p>
          <a:p>
            <a:r>
              <a:rPr lang="ko-KR" altLang="en-US" dirty="0"/>
              <a:t>퀘스트 종류 </a:t>
            </a:r>
            <a:r>
              <a:rPr lang="en-US" altLang="ko-KR" dirty="0"/>
              <a:t>(</a:t>
            </a:r>
            <a:r>
              <a:rPr lang="ko-KR" altLang="en-US" dirty="0"/>
              <a:t>단기</a:t>
            </a:r>
            <a:r>
              <a:rPr lang="en-US" altLang="ko-KR" dirty="0"/>
              <a:t>, </a:t>
            </a:r>
            <a:r>
              <a:rPr lang="ko-KR" altLang="en-US" dirty="0"/>
              <a:t>장기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게임의 목표 설명</a:t>
            </a:r>
            <a:r>
              <a:rPr lang="en-US" altLang="ko-KR" dirty="0"/>
              <a:t>, </a:t>
            </a:r>
            <a:r>
              <a:rPr lang="ko-KR" altLang="en-US" dirty="0"/>
              <a:t>중간에 주어지는 </a:t>
            </a:r>
            <a:r>
              <a:rPr lang="en-US" altLang="ko-KR" dirty="0"/>
              <a:t>4</a:t>
            </a:r>
            <a:r>
              <a:rPr lang="ko-KR" altLang="en-US" dirty="0"/>
              <a:t>가지 과제에 대한 설명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장 이내로 끝내자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761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전투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시설의 종류와 도표</a:t>
            </a:r>
            <a:endParaRPr lang="en-US" altLang="ko-KR" dirty="0"/>
          </a:p>
          <a:p>
            <a:r>
              <a:rPr lang="ko-KR" altLang="en-US" dirty="0"/>
              <a:t>전투 상황에 대한 개괄</a:t>
            </a:r>
            <a:endParaRPr lang="en-US" altLang="ko-KR" dirty="0"/>
          </a:p>
          <a:p>
            <a:r>
              <a:rPr lang="ko-KR" altLang="en-US" dirty="0"/>
              <a:t>전투의 결과 설명과 그 종류</a:t>
            </a:r>
            <a:endParaRPr lang="en-US" altLang="ko-KR" dirty="0"/>
          </a:p>
          <a:p>
            <a:r>
              <a:rPr lang="ko-KR" altLang="en-US" dirty="0"/>
              <a:t>전투가 게임 진행에 끼치는 영향</a:t>
            </a:r>
            <a:endParaRPr lang="en-US" altLang="ko-KR" dirty="0"/>
          </a:p>
          <a:p>
            <a:r>
              <a:rPr lang="ko-KR" altLang="en-US" dirty="0"/>
              <a:t>전투 진행의 순서 </a:t>
            </a:r>
            <a:r>
              <a:rPr lang="en-US" altLang="ko-KR" dirty="0"/>
              <a:t>(</a:t>
            </a:r>
            <a:r>
              <a:rPr lang="ko-KR" altLang="en-US" dirty="0"/>
              <a:t>시작 </a:t>
            </a:r>
            <a:r>
              <a:rPr lang="en-US" altLang="ko-KR" dirty="0"/>
              <a:t>-&gt; </a:t>
            </a:r>
            <a:r>
              <a:rPr lang="ko-KR" altLang="en-US" dirty="0"/>
              <a:t>진행 </a:t>
            </a:r>
            <a:r>
              <a:rPr lang="en-US" altLang="ko-KR" dirty="0"/>
              <a:t>-&gt; </a:t>
            </a:r>
            <a:r>
              <a:rPr lang="ko-KR" altLang="en-US" dirty="0"/>
              <a:t>종결</a:t>
            </a:r>
            <a:r>
              <a:rPr lang="en-US" altLang="ko-KR" dirty="0"/>
              <a:t>) </a:t>
            </a:r>
            <a:r>
              <a:rPr lang="ko-KR" altLang="en-US" dirty="0"/>
              <a:t>와 그에 따른 인공지능의 설명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92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교역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교역이 가능하긴 하다</a:t>
            </a:r>
            <a:r>
              <a:rPr lang="en-US" altLang="ko-KR" dirty="0"/>
              <a:t>... </a:t>
            </a:r>
            <a:r>
              <a:rPr lang="ko-KR" altLang="en-US" dirty="0"/>
              <a:t>정도의 설명</a:t>
            </a:r>
            <a:endParaRPr lang="en-US" altLang="ko-KR" dirty="0"/>
          </a:p>
          <a:p>
            <a:r>
              <a:rPr lang="ko-KR" altLang="en-US" dirty="0"/>
              <a:t>교역은 이벤트의 일부로 서도 발생하지만</a:t>
            </a:r>
            <a:r>
              <a:rPr lang="en-US" altLang="ko-KR" dirty="0"/>
              <a:t>, </a:t>
            </a:r>
            <a:r>
              <a:rPr lang="ko-KR" altLang="en-US" dirty="0"/>
              <a:t>플레이어가 자의로 행할 수 있기 때문에 시스템의 범주 </a:t>
            </a:r>
            <a:endParaRPr lang="en-US" altLang="ko-KR" dirty="0"/>
          </a:p>
          <a:p>
            <a:r>
              <a:rPr lang="ko-KR" altLang="en-US" dirty="0"/>
              <a:t>한 장으로 끝낸다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44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마무리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계획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코멘트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출처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게임 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000" dirty="0">
                <a:latin typeface="+mj-ea"/>
                <a:ea typeface="+mj-ea"/>
              </a:rPr>
              <a:t>미지의 세계에서는 오래 살아남는 자가 강한 것이다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  <a:endParaRPr lang="en-US" altLang="ko-KR" dirty="0"/>
          </a:p>
          <a:p>
            <a:r>
              <a:rPr lang="ko-KR" altLang="en-US" dirty="0"/>
              <a:t>고철에서 철옹성 까지</a:t>
            </a:r>
            <a:r>
              <a:rPr lang="en-US" altLang="ko-KR" dirty="0"/>
              <a:t>. </a:t>
            </a:r>
            <a:r>
              <a:rPr lang="ko-KR" altLang="en-US" dirty="0"/>
              <a:t>깊디 깊은 우주를 탐험하며 강해져라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97523098"/>
              </p:ext>
            </p:extLst>
          </p:nvPr>
        </p:nvGraphicFramePr>
        <p:xfrm>
          <a:off x="736601" y="2386740"/>
          <a:ext cx="7924799" cy="321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세계관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76024335"/>
              </p:ext>
            </p:extLst>
          </p:nvPr>
        </p:nvGraphicFramePr>
        <p:xfrm>
          <a:off x="1608667" y="1329266"/>
          <a:ext cx="8195733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스토리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머나먼 미래</a:t>
            </a:r>
            <a:r>
              <a:rPr lang="en-US" altLang="ko-KR" dirty="0"/>
              <a:t>… </a:t>
            </a:r>
            <a:r>
              <a:rPr lang="ko-KR" altLang="en-US" dirty="0"/>
              <a:t>어느덧 기술의 발전에 힘입어 우주 항해 기술도 상용화가 이루어졌다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우주에 진출한 인류는 다시 오랜 시간이 흐른 후에야 다른 외계 종족들을 접하게 되었다</a:t>
            </a:r>
            <a:r>
              <a:rPr lang="en-US" altLang="ko-KR" dirty="0"/>
              <a:t>. </a:t>
            </a:r>
            <a:r>
              <a:rPr lang="ko-KR" altLang="en-US" dirty="0"/>
              <a:t>이들은 정도의 차이가 있었지만 각자 자신들의 은하계 영역에서 강성한 종족이었다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플레이어는 자가용 급의 구식 함선을 갖고 있는 가난한 인간이다</a:t>
            </a:r>
            <a:r>
              <a:rPr lang="en-US" altLang="ko-KR" dirty="0"/>
              <a:t>. </a:t>
            </a:r>
            <a:r>
              <a:rPr lang="ko-KR" altLang="en-US" dirty="0"/>
              <a:t>빚이 많아 마지막이라고 생각한 플레이어는 마지막 희망을 안고 우주로 진출하려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3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9569957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15779680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18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Ⅱ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09775388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1781</TotalTime>
  <Words>1768</Words>
  <Application>Microsoft Office PowerPoint</Application>
  <PresentationFormat>와이드스크린</PresentationFormat>
  <Paragraphs>622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-윤고딕310</vt:lpstr>
      <vt:lpstr>-윤고딕320</vt:lpstr>
      <vt:lpstr>Arial</vt:lpstr>
      <vt:lpstr>Continuum Light</vt:lpstr>
      <vt:lpstr>천체</vt:lpstr>
      <vt:lpstr> Super Light Drive</vt:lpstr>
      <vt:lpstr> 목차</vt:lpstr>
      <vt:lpstr>1 기획</vt:lpstr>
      <vt:lpstr> 게임 컨셉트</vt:lpstr>
      <vt:lpstr> 세계관</vt:lpstr>
      <vt:lpstr> 스토리</vt:lpstr>
      <vt:lpstr> 시스템Ⅰ</vt:lpstr>
      <vt:lpstr> 시스템Ⅰ</vt:lpstr>
      <vt:lpstr> 시스템Ⅱ</vt:lpstr>
      <vt:lpstr> 시스템ⅲ</vt:lpstr>
      <vt:lpstr> 시스템ⅳ</vt:lpstr>
      <vt:lpstr> 시스템ⅳ</vt:lpstr>
      <vt:lpstr> 시스템ⅳ</vt:lpstr>
      <vt:lpstr> 시스템ⅴ</vt:lpstr>
      <vt:lpstr> 시스템ⅴ</vt:lpstr>
      <vt:lpstr> 시스템ⅴ</vt:lpstr>
      <vt:lpstr> 시스템ⅵ</vt:lpstr>
      <vt:lpstr>인터페이스 (1)</vt:lpstr>
      <vt:lpstr>인터페이스 (2)</vt:lpstr>
      <vt:lpstr>인터페이스 (3)</vt:lpstr>
      <vt:lpstr>인터페이스 (4)</vt:lpstr>
      <vt:lpstr>인터페이스 (5)</vt:lpstr>
      <vt:lpstr> 조작</vt:lpstr>
      <vt:lpstr> 사양</vt:lpstr>
      <vt:lpstr>2 게임</vt:lpstr>
      <vt:lpstr> 진행 개요</vt:lpstr>
      <vt:lpstr> 진행 개요</vt:lpstr>
      <vt:lpstr> 진행 개요</vt:lpstr>
      <vt:lpstr> 진행 개요</vt:lpstr>
      <vt:lpstr> 진행 개요</vt:lpstr>
      <vt:lpstr> 진행 개요</vt:lpstr>
      <vt:lpstr> 행성</vt:lpstr>
      <vt:lpstr> NPC</vt:lpstr>
      <vt:lpstr> 항해</vt:lpstr>
      <vt:lpstr> 전투</vt:lpstr>
      <vt:lpstr> 교역</vt:lpstr>
      <vt:lpstr>3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 J</cp:lastModifiedBy>
  <cp:revision>117</cp:revision>
  <dcterms:created xsi:type="dcterms:W3CDTF">2017-11-29T02:45:16Z</dcterms:created>
  <dcterms:modified xsi:type="dcterms:W3CDTF">2017-12-09T22:45:07Z</dcterms:modified>
</cp:coreProperties>
</file>