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9" r:id="rId5"/>
    <p:sldId id="276" r:id="rId6"/>
    <p:sldId id="279" r:id="rId7"/>
    <p:sldId id="277" r:id="rId8"/>
    <p:sldId id="268" r:id="rId9"/>
    <p:sldId id="267" r:id="rId10"/>
    <p:sldId id="270" r:id="rId11"/>
    <p:sldId id="271" r:id="rId12"/>
    <p:sldId id="275" r:id="rId13"/>
    <p:sldId id="274" r:id="rId14"/>
    <p:sldId id="269" r:id="rId15"/>
  </p:sldIdLst>
  <p:sldSz cx="9144000" cy="6858000" type="screen4x3"/>
  <p:notesSz cx="6858000" cy="9144000"/>
  <p:embeddedFontLst>
    <p:embeddedFont>
      <p:font typeface="-윤고딕320" panose="02030504000101010101" pitchFamily="18" charset="-127"/>
      <p:regular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Rage Italic" panose="03070502040507070304" pitchFamily="66" charset="0"/>
      <p:regular r:id="rId23"/>
    </p:embeddedFont>
    <p:embeddedFont>
      <p:font typeface="-윤고딕310" panose="02030504000101010101" pitchFamily="18" charset="-127"/>
      <p:regular r:id="rId24"/>
    </p:embeddedFont>
    <p:embeddedFont>
      <p:font typeface="-윤고딕330" panose="02030504000101010101" pitchFamily="18" charset="-127"/>
      <p:regular r:id="rId25"/>
    </p:embeddedFont>
    <p:embeddedFont>
      <p:font typeface="Brush Script MT" panose="03060802040406070304" pitchFamily="66" charset="0"/>
      <p: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HY신명조" panose="02030600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06887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1967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4145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 때문에 움직이기 위해서 좌우 이동과 점프만이 가능합니다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현실감을 부여하고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게임의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조작감과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게임성을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상대적으로 쉽게 끌어올릴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</a:t>
            </a:r>
            <a:r>
              <a:rPr lang="ko-KR" altLang="en-US" dirty="0" smtClean="0">
                <a:solidFill>
                  <a:schemeClr val="bg1"/>
                </a:solidFill>
              </a:rPr>
              <a:t>탈출하면서 </a:t>
            </a:r>
            <a:r>
              <a:rPr lang="ko-KR" altLang="en-US" dirty="0" smtClean="0">
                <a:solidFill>
                  <a:schemeClr val="bg1"/>
                </a:solidFill>
              </a:rPr>
              <a:t>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</a:t>
            </a:r>
            <a:r>
              <a:rPr lang="ko-KR" altLang="en-US" dirty="0" smtClean="0">
                <a:solidFill>
                  <a:schemeClr val="bg1"/>
                </a:solidFill>
              </a:rPr>
              <a:t>사냥꾼들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나아가 군대에게서 </a:t>
            </a:r>
            <a:r>
              <a:rPr lang="ko-KR" altLang="en-US" dirty="0">
                <a:solidFill>
                  <a:schemeClr val="bg1"/>
                </a:solidFill>
              </a:rPr>
              <a:t>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관계도 변합니다</a:t>
            </a:r>
            <a:r>
              <a:rPr lang="en-US" altLang="ko-KR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815</TotalTime>
  <Words>941</Words>
  <Application>Microsoft Office PowerPoint</Application>
  <PresentationFormat>화면 슬라이드 쇼(4:3)</PresentationFormat>
  <Paragraphs>168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-윤고딕320</vt:lpstr>
      <vt:lpstr>Constantia</vt:lpstr>
      <vt:lpstr>Rage Italic</vt:lpstr>
      <vt:lpstr>-윤고딕310</vt:lpstr>
      <vt:lpstr>-윤고딕330</vt:lpstr>
      <vt:lpstr>Brush Script MT</vt:lpstr>
      <vt:lpstr>맑은 고딕</vt:lpstr>
      <vt:lpstr>Franklin Gothic Book</vt:lpstr>
      <vt:lpstr>HY신명조</vt:lpstr>
      <vt:lpstr>압정</vt:lpstr>
      <vt:lpstr>2D 게임 프로그래밍</vt:lpstr>
      <vt:lpstr>목차</vt:lpstr>
      <vt:lpstr>게임 컨셉트</vt:lpstr>
      <vt:lpstr>예시 게임 사진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110</cp:revision>
  <dcterms:created xsi:type="dcterms:W3CDTF">2017-10-16T03:55:52Z</dcterms:created>
  <dcterms:modified xsi:type="dcterms:W3CDTF">2017-10-20T07:51:23Z</dcterms:modified>
</cp:coreProperties>
</file>