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embeddedFontLst>
    <p:embeddedFont>
      <p:font typeface="Jacinto Sans" panose="00000400000000000000" pitchFamily="2" charset="0"/>
      <p:regular r:id="rId5"/>
    </p:embeddedFont>
    <p:embeddedFont>
      <p:font typeface="맑은 고딕" panose="020B0503020000020004" pitchFamily="50" charset="-127"/>
      <p:regular r:id="rId6"/>
      <p:bold r:id="rId7"/>
    </p:embeddedFont>
    <p:embeddedFont>
      <p:font typeface="HY목각파임B" panose="02030600000101010101" pitchFamily="18" charset="-127"/>
      <p:regular r:id="rId8"/>
    </p:embeddedFont>
    <p:embeddedFont>
      <p:font typeface="-윤고딕310" panose="02030504000101010101" pitchFamily="18" charset="-127"/>
      <p:regular r:id="rId9"/>
    </p:embeddedFont>
    <p:embeddedFont>
      <p:font typeface="-윤고딕320" panose="02030504000101010101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0B0B"/>
    <a:srgbClr val="914F0D"/>
    <a:srgbClr val="16415E"/>
    <a:srgbClr val="EAE4B8"/>
    <a:srgbClr val="B8EAD3"/>
    <a:srgbClr val="144950"/>
    <a:srgbClr val="1E5C68"/>
    <a:srgbClr val="BCD9E6"/>
    <a:srgbClr val="B2B2B2"/>
    <a:srgbClr val="F26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5/10/relationships/revisionInfo" Target="revisionInfo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2C5E1-A435-4934-A809-98B064A56FAB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5329D-AE42-443C-8FC5-0A6A92CD9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57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16352-DFDA-4994-AF78-AD4E10DDDF59}" type="datetimeFigureOut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A96C-6EBC-4D27-9F8A-726A1C1DB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3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A96C-6EBC-4D27-9F8A-726A1C1DBD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40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6AF9-BCE9-4DFB-A515-A45A90F9433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E0CA-4FAC-41B1-B7F0-0E34D3C7741F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C849-637F-4B6D-A21B-C699CE14E40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08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AF0-4C21-4958-A87D-912BF4804D9E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EFD0-E54C-41DE-8AB6-09D30F283784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5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C8944-2BF1-4F3A-8837-55AAB226833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B30C-40CB-45DA-9E22-5D82D88354BA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15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526FF-E8A1-4438-BA3C-A0CD2B0032CF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2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4A8C-FC3A-4348-A534-CABC37D89D68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4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3D4F-439A-4CD0-BF8B-7567093C85E2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D62D-4A1F-44A5-8C92-C26892A52C99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4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257E-279B-4B08-9750-1EE7B8D414BA}" type="datetime1">
              <a:rPr lang="ko-KR" altLang="en-US" smtClean="0"/>
              <a:t>2017-11-18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41EC-23F5-48AA-BEE5-29F21EDFC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55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그림 22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16458" y1="15370" x2="16458" y2="15370"/>
                        <a14:backgroundMark x1="5313" y1="13889" x2="5313" y2="13889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9625"/>
                    </a14:imgEffect>
                    <a14:imgEffect>
                      <a14:saturation sat="1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1" y="1121834"/>
            <a:ext cx="6209618" cy="3492910"/>
          </a:xfrm>
          <a:prstGeom prst="rect">
            <a:avLst/>
          </a:prstGeom>
          <a:effectLst>
            <a:innerShdw blurRad="63500" dist="12700" dir="4200000">
              <a:prstClr val="black">
                <a:alpha val="58000"/>
              </a:prstClr>
            </a:innerShdw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21401688">
            <a:off x="685800" y="1268760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19050" h="5080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ko-KR" sz="6600" b="1" spc="50" dirty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Vampire</a:t>
            </a:r>
            <a:r>
              <a:rPr lang="en-US" altLang="ko-KR" sz="6600" b="1" spc="50" dirty="0">
                <a:ln w="25400" cmpd="dbl">
                  <a:solidFill>
                    <a:schemeClr val="accent2">
                      <a:satMod val="140000"/>
                    </a:schemeClr>
                  </a:solidFill>
                </a:ln>
                <a:gradFill>
                  <a:gsLst>
                    <a:gs pos="47000">
                      <a:schemeClr val="bg1"/>
                    </a:gs>
                    <a:gs pos="45000">
                      <a:srgbClr val="C73E23"/>
                    </a:gs>
                    <a:gs pos="49000">
                      <a:srgbClr val="6D473B"/>
                    </a:gs>
                    <a:gs pos="25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>
                  <a:glow>
                    <a:schemeClr val="accent1"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Jacinto Sans" panose="00000400000000000000" pitchFamily="2" charset="0"/>
                <a:ea typeface="-윤고딕320" panose="02030504000101010101" pitchFamily="18" charset="-127"/>
              </a:rPr>
              <a:t> Exodus</a:t>
            </a:r>
            <a:endParaRPr lang="ko-KR" altLang="en-US" sz="6600" b="1" spc="50" dirty="0">
              <a:ln w="25400" cmpd="dbl">
                <a:solidFill>
                  <a:schemeClr val="accent2">
                    <a:satMod val="140000"/>
                  </a:schemeClr>
                </a:solidFill>
              </a:ln>
              <a:gradFill>
                <a:gsLst>
                  <a:gs pos="47000">
                    <a:schemeClr val="bg1"/>
                  </a:gs>
                  <a:gs pos="45000">
                    <a:srgbClr val="C73E23"/>
                  </a:gs>
                  <a:gs pos="49000">
                    <a:srgbClr val="6D473B"/>
                  </a:gs>
                  <a:gs pos="25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/>
                  </a:gs>
                </a:gsLst>
                <a:lin ang="5400000" scaled="0"/>
              </a:gradFill>
              <a:effectLst>
                <a:glow>
                  <a:schemeClr val="accent1"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Jacinto Sans" panose="00000400000000000000" pitchFamily="2" charset="0"/>
              <a:ea typeface="-윤고딕320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14743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3600" spc="600" dirty="0">
                <a:ln w="6350" cmpd="sng">
                  <a:solidFill>
                    <a:schemeClr val="bg1"/>
                  </a:solidFill>
                  <a:prstDash val="solid"/>
                </a:ln>
                <a:solidFill>
                  <a:srgbClr val="930B0B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2</a:t>
            </a:r>
            <a:r>
              <a:rPr lang="ko-KR" altLang="en-US" sz="3600" spc="600" dirty="0">
                <a:ln w="6350" cmpd="sng">
                  <a:solidFill>
                    <a:schemeClr val="bg1"/>
                  </a:solidFill>
                  <a:prstDash val="solid"/>
                </a:ln>
                <a:solidFill>
                  <a:srgbClr val="930B0B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차 발표 </a:t>
            </a:r>
            <a:r>
              <a:rPr lang="en-US" altLang="ko-KR" sz="3600" spc="600" dirty="0">
                <a:ln w="6350" cmpd="sng">
                  <a:solidFill>
                    <a:schemeClr val="bg1"/>
                  </a:solidFill>
                  <a:prstDash val="solid"/>
                </a:ln>
                <a:solidFill>
                  <a:srgbClr val="930B0B"/>
                </a:solidFill>
                <a:effectLst>
                  <a:glow rad="254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PT</a:t>
            </a:r>
          </a:p>
          <a:p>
            <a:r>
              <a:rPr lang="en-US" altLang="ko-KR" sz="2800" dirty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930B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2016180042</a:t>
            </a:r>
            <a:r>
              <a:rPr lang="en-US" altLang="ko-KR" sz="2800" b="1" dirty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930B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acinto Sans" panose="00000400000000000000" pitchFamily="2" charset="0"/>
                <a:ea typeface="-윤고딕310" panose="02030504000101010101" pitchFamily="18" charset="-127"/>
              </a:rPr>
              <a:t> </a:t>
            </a:r>
            <a:r>
              <a:rPr lang="ko-KR" altLang="en-US" sz="2800" b="1" dirty="0">
                <a:ln w="6350">
                  <a:solidFill>
                    <a:schemeClr val="bg1"/>
                  </a:solidFill>
                  <a:prstDash val="solid"/>
                  <a:miter lim="800000"/>
                </a:ln>
                <a:solidFill>
                  <a:srgbClr val="930B0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목각파임B" panose="02030600000101010101" pitchFamily="18" charset="-127"/>
                <a:ea typeface="HY목각파임B" panose="02030600000101010101" pitchFamily="18" charset="-127"/>
              </a:rPr>
              <a:t>진윤성</a:t>
            </a:r>
            <a:endParaRPr lang="en-US" altLang="ko-KR" sz="2800" b="1" dirty="0">
              <a:ln w="6350">
                <a:solidFill>
                  <a:schemeClr val="bg1"/>
                </a:solidFill>
                <a:prstDash val="solid"/>
                <a:miter lim="800000"/>
              </a:ln>
              <a:solidFill>
                <a:srgbClr val="930B0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37625"/>
      </p:ext>
    </p:extLst>
  </p:cSld>
  <p:clrMapOvr>
    <a:masterClrMapping/>
  </p:clrMapOvr>
</p:sld>
</file>

<file path=ppt/theme/theme1.xml><?xml version="1.0" encoding="utf-8"?>
<a:theme xmlns:a="http://schemas.openxmlformats.org/drawingml/2006/main" name="do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">
      <a:majorFont>
        <a:latin typeface="-윤고딕320"/>
        <a:ea typeface="-윤고딕320"/>
        <a:cs typeface=""/>
      </a:majorFont>
      <a:minorFont>
        <a:latin typeface="-윤고딕310"/>
        <a:ea typeface="-윤고딕310"/>
        <a:cs typeface="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</TotalTime>
  <Words>9</Words>
  <Application>Microsoft Office PowerPoint</Application>
  <PresentationFormat>화면 슬라이드 쇼(4:3)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Jacinto Sans</vt:lpstr>
      <vt:lpstr>맑은 고딕</vt:lpstr>
      <vt:lpstr>HY목각파임B</vt:lpstr>
      <vt:lpstr>-윤고딕310</vt:lpstr>
      <vt:lpstr>Arial</vt:lpstr>
      <vt:lpstr>-윤고딕320</vt:lpstr>
      <vt:lpstr>doc</vt:lpstr>
      <vt:lpstr>Vampire Exodus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Iconer</dc:creator>
  <cp:lastModifiedBy>Iconer J</cp:lastModifiedBy>
  <cp:revision>73</cp:revision>
  <dcterms:created xsi:type="dcterms:W3CDTF">2017-10-23T01:34:40Z</dcterms:created>
  <dcterms:modified xsi:type="dcterms:W3CDTF">2017-11-18T13:57:41Z</dcterms:modified>
</cp:coreProperties>
</file>