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2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9"/>
    <a:srgbClr val="4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64" d="100"/>
          <a:sy n="64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Iconer" userId="13d0d27d8d7329bc" providerId="LiveId" clId="{C0003E0A-3C4D-404E-8D02-E3127D098A39}"/>
    <pc:docChg chg="addSld delSld modSld">
      <pc:chgData name="J Iconer" userId="13d0d27d8d7329bc" providerId="LiveId" clId="{C0003E0A-3C4D-404E-8D02-E3127D098A39}" dt="2018-05-29T19:03:38.599" v="203"/>
      <pc:docMkLst>
        <pc:docMk/>
      </pc:docMkLst>
      <pc:sldChg chg="del">
        <pc:chgData name="J Iconer" userId="13d0d27d8d7329bc" providerId="LiveId" clId="{C0003E0A-3C4D-404E-8D02-E3127D098A39}" dt="2018-05-29T19:00:19.547" v="0" actId="2696"/>
        <pc:sldMkLst>
          <pc:docMk/>
          <pc:sldMk cId="2638068855" sldId="261"/>
        </pc:sldMkLst>
      </pc:sldChg>
      <pc:sldChg chg="modSp">
        <pc:chgData name="J Iconer" userId="13d0d27d8d7329bc" providerId="LiveId" clId="{C0003E0A-3C4D-404E-8D02-E3127D098A39}" dt="2018-05-29T19:03:38.599" v="203"/>
        <pc:sldMkLst>
          <pc:docMk/>
          <pc:sldMk cId="1668658186" sldId="266"/>
        </pc:sldMkLst>
        <pc:graphicFrameChg chg="mod modGraphic">
          <ac:chgData name="J Iconer" userId="13d0d27d8d7329bc" providerId="LiveId" clId="{C0003E0A-3C4D-404E-8D02-E3127D098A39}" dt="2018-05-29T19:03:38.599" v="203"/>
          <ac:graphicFrameMkLst>
            <pc:docMk/>
            <pc:sldMk cId="1668658186" sldId="266"/>
            <ac:graphicFrameMk id="4" creationId="{2C49F076-A628-43CF-AA53-A86CDD110279}"/>
          </ac:graphicFrameMkLst>
        </pc:graphicFrameChg>
      </pc:sldChg>
      <pc:sldChg chg="modSp add">
        <pc:chgData name="J Iconer" userId="13d0d27d8d7329bc" providerId="LiveId" clId="{C0003E0A-3C4D-404E-8D02-E3127D098A39}" dt="2018-05-29T19:00:56.752" v="10"/>
        <pc:sldMkLst>
          <pc:docMk/>
          <pc:sldMk cId="3720142410" sldId="267"/>
        </pc:sldMkLst>
        <pc:spChg chg="mod">
          <ac:chgData name="J Iconer" userId="13d0d27d8d7329bc" providerId="LiveId" clId="{C0003E0A-3C4D-404E-8D02-E3127D098A39}" dt="2018-05-29T19:00:56.752" v="10"/>
          <ac:spMkLst>
            <pc:docMk/>
            <pc:sldMk cId="3720142410" sldId="267"/>
            <ac:spMk id="2" creationId="{BBCCB264-473D-4672-AA6D-2C280145F6AA}"/>
          </ac:spMkLst>
        </pc:spChg>
      </pc:sldChg>
      <pc:sldChg chg="addSp delSp modSp add">
        <pc:chgData name="J Iconer" userId="13d0d27d8d7329bc" providerId="LiveId" clId="{C0003E0A-3C4D-404E-8D02-E3127D098A39}" dt="2018-05-29T19:02:48.068" v="189"/>
        <pc:sldMkLst>
          <pc:docMk/>
          <pc:sldMk cId="1456294983" sldId="268"/>
        </pc:sldMkLst>
        <pc:spChg chg="mod">
          <ac:chgData name="J Iconer" userId="13d0d27d8d7329bc" providerId="LiveId" clId="{C0003E0A-3C4D-404E-8D02-E3127D098A39}" dt="2018-05-29T19:01:28.247" v="44"/>
          <ac:spMkLst>
            <pc:docMk/>
            <pc:sldMk cId="1456294983" sldId="268"/>
            <ac:spMk id="2" creationId="{82C3D657-7163-4374-8B92-34DE68B216B5}"/>
          </ac:spMkLst>
        </pc:spChg>
        <pc:spChg chg="del">
          <ac:chgData name="J Iconer" userId="13d0d27d8d7329bc" providerId="LiveId" clId="{C0003E0A-3C4D-404E-8D02-E3127D098A39}" dt="2018-05-29T19:01:44.548" v="45"/>
          <ac:spMkLst>
            <pc:docMk/>
            <pc:sldMk cId="1456294983" sldId="268"/>
            <ac:spMk id="3" creationId="{0E97A091-6B2D-457A-BBDE-71A97EDA960B}"/>
          </ac:spMkLst>
        </pc:spChg>
        <pc:picChg chg="add mod">
          <ac:chgData name="J Iconer" userId="13d0d27d8d7329bc" providerId="LiveId" clId="{C0003E0A-3C4D-404E-8D02-E3127D098A39}" dt="2018-05-29T19:02:48.068" v="189"/>
          <ac:picMkLst>
            <pc:docMk/>
            <pc:sldMk cId="1456294983" sldId="268"/>
            <ac:picMk id="7" creationId="{7C51799B-D696-4182-8D9A-E2E70393B82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04BE26-7959-435C-BEDE-2F37BA4C34C9}" type="datetime1">
              <a:rPr lang="ko-KR" altLang="en-US" smtClean="0">
                <a:latin typeface="+mj-ea"/>
                <a:ea typeface="+mj-ea"/>
              </a:rPr>
              <a:t>2018-05-30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56DC3A6-C0F7-4CA2-A121-164E4BD6B130}" type="datetime1">
              <a:rPr lang="ko-KR" altLang="en-US" smtClean="0"/>
              <a:pPr/>
              <a:t>2018-05-30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27CD11A-EED3-40CE-98A3-28FEE84867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5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A9038-0442-4E35-9A39-86128F959B6D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1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2-7812-4DB9-947C-D43CDD8C7063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2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EA089-EF81-46BC-B39C-CAB023937A49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41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82FDA-74FB-4BF4-A400-0D87E6897676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42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10A74C-3634-4222-8E04-E0601A93C7AE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3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3AAD-BE25-4AF2-A9EA-AF196D9685C1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5F9-2C6B-4B3A-8D8D-B16CACB7B4A7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1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9807-FAD8-4CA1-9427-9CCCEA7A0E9B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39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0319-C385-45FA-B115-0F2479A55387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7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9147-BD79-4A5A-8996-5CD2E533C865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60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7FE96-0331-4829-B344-62F455B2E211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6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8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9055-9825-43D0-9A5B-047E6F0DC709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4572-3258-40F8-A022-67C295C3BA31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2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0B32-3A32-4DF3-8A9C-2CE6AC42E524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4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03C-F3BF-4867-8B28-9F59D1AC7282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8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EE3F-4AAC-445E-A56B-207B09A7C298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870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의무의 부름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584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스크립트 언어 중간 시연 발표</a:t>
            </a:r>
            <a:endParaRPr lang="en-US" altLang="ko-KR" dirty="0"/>
          </a:p>
          <a:p>
            <a:pPr algn="r" rtl="0"/>
            <a:r>
              <a:rPr lang="en-US" altLang="ko-KR" sz="1700" dirty="0"/>
              <a:t>2015182031 </a:t>
            </a:r>
            <a:r>
              <a:rPr lang="ko-KR" altLang="en-US" sz="1700" dirty="0"/>
              <a:t>이준성</a:t>
            </a:r>
            <a:endParaRPr lang="en-US" altLang="ko-KR" sz="1700" dirty="0"/>
          </a:p>
          <a:p>
            <a:pPr algn="r" rtl="0">
              <a:lnSpc>
                <a:spcPct val="120000"/>
              </a:lnSpc>
            </a:pPr>
            <a:r>
              <a:rPr lang="en-US" altLang="ko-KR" sz="1700" dirty="0"/>
              <a:t>2016180042 </a:t>
            </a:r>
            <a:r>
              <a:rPr lang="ko-KR" altLang="en-US" sz="1700" dirty="0"/>
              <a:t>진윤성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목표 주제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구현 상황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시연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74971-CEFD-4C64-9697-68C79D1D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0CC2-CFCD-4C24-B7FA-219BA0AB2A25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751A2-BBD3-4197-8CCC-CCDBE481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056CE-04CC-4100-B6F8-36C400A1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F4DB3-C56F-44AC-A08F-630245C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499CD-C34A-4CB7-AFD1-29435ACB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남자는 국방의 의무로 인해 강제적으로 군대에 가야 하지만</a:t>
            </a:r>
            <a:r>
              <a:rPr lang="en-US" altLang="ko-KR" dirty="0"/>
              <a:t>, </a:t>
            </a:r>
            <a:r>
              <a:rPr lang="ko-KR" altLang="en-US" dirty="0"/>
              <a:t>복무 전의 절차가 복잡하다</a:t>
            </a:r>
            <a:r>
              <a:rPr lang="en-US" altLang="ko-KR" dirty="0"/>
              <a:t>. </a:t>
            </a:r>
            <a:r>
              <a:rPr lang="ko-KR" altLang="en-US" dirty="0"/>
              <a:t>군대 및 사회복무 정보는 모으기 힘들다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지역별 훈련소 위치나 각종 복무 제도 설명을 한번에 보기가 힘들다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팁</a:t>
            </a:r>
            <a:r>
              <a:rPr lang="en-US" altLang="ko-KR" dirty="0"/>
              <a:t>, “</a:t>
            </a:r>
            <a:r>
              <a:rPr lang="ko-KR" altLang="en-US" dirty="0"/>
              <a:t>군대 썰</a:t>
            </a:r>
            <a:r>
              <a:rPr lang="en-US" altLang="ko-KR" dirty="0"/>
              <a:t>” </a:t>
            </a:r>
            <a:r>
              <a:rPr lang="ko-KR" altLang="en-US" dirty="0"/>
              <a:t>같이 공감이 갈 만한 사례를 보여줄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218D5-A27E-4157-9E7A-F22E55DA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B90B-C2C0-441B-B7A3-F2E381C9B13B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628BE-2E78-4811-9B1E-44DA58B5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90B0D-CBF5-4DD6-A358-0229A4CE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44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3D657-7163-4374-8B92-34DE68B2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계획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87315-F10D-462C-A636-8F621688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9147-BD79-4A5A-8996-5CD2E533C865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CE9F2-39DC-457C-8DC3-FC761231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5229-C26A-4F09-B1ED-DFC2523C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4</a:t>
            </a:fld>
            <a:endParaRPr lang="ko-KR" altLang="en-US" noProof="0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7C51799B-D696-4182-8D9A-E2E70393B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brightnessContrast bright="-7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15" y="2193925"/>
            <a:ext cx="5372169" cy="4024313"/>
          </a:xfrm>
          <a:noFill/>
          <a:effectLst>
            <a:glow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629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9886E-FA47-4B93-9A5C-A9CE43E2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FEB48-9323-480B-8491-223D85BAC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이준성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33AC0-B7B6-44CC-88E9-15EF0159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4A1212"/>
          </a:solidFill>
        </p:spPr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이나 </a:t>
            </a:r>
            <a:r>
              <a:rPr lang="en-US" altLang="ko-KR" dirty="0"/>
              <a:t>Open API </a:t>
            </a:r>
            <a:r>
              <a:rPr lang="ko-KR" altLang="en-US" dirty="0"/>
              <a:t>읽어 오기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파싱 하기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70FEB1-CE70-4805-BD71-4205F8E3B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진윤성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E7605-0B69-4D3D-8082-E7FF916F4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rgbClr val="4A1212"/>
          </a:solidFill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와 </a:t>
            </a:r>
            <a:r>
              <a:rPr lang="en-US" altLang="ko-KR" dirty="0"/>
              <a:t>XML </a:t>
            </a:r>
            <a:r>
              <a:rPr lang="ko-KR" altLang="en-US" dirty="0"/>
              <a:t>연결하기</a:t>
            </a:r>
            <a:endParaRPr lang="en-US" altLang="ko-KR" dirty="0"/>
          </a:p>
          <a:p>
            <a:r>
              <a:rPr lang="ko-KR" altLang="en-US" dirty="0"/>
              <a:t>정보 텍스트 출력하기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E55BC-2730-4F92-8439-541FBCA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711F-4025-4EDE-8A84-F54DBC8EA711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4B03F-EDE6-466D-9A12-4A13FC0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7C875-6B96-4F9F-B0A1-2899857B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79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68E68-255C-4FE2-B32A-FCED31B7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278D8A-60A3-490D-AB45-AD033D0B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418" y="2193925"/>
            <a:ext cx="9423164" cy="4024313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19C71-811A-4857-A55B-8FA34344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EA7-66FE-4747-A979-A75756551899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3BF48-75AC-4DEA-8885-7A45F0B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2B6FB-D1F7-438A-82D3-75E38C6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8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BF7D-79B3-4837-B7F6-183B26AC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49F076-A628-43CF-AA53-A86CDD110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99972"/>
              </p:ext>
            </p:extLst>
          </p:nvPr>
        </p:nvGraphicFramePr>
        <p:xfrm>
          <a:off x="685800" y="2193925"/>
          <a:ext cx="10820408" cy="4027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551">
                  <a:extLst>
                    <a:ext uri="{9D8B030D-6E8A-4147-A177-3AD203B41FA5}">
                      <a16:colId xmlns:a16="http://schemas.microsoft.com/office/drawing/2014/main" val="384195040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52483762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979700868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58940177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78283619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85939173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43791148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3570804274"/>
                    </a:ext>
                  </a:extLst>
                </a:gridCol>
              </a:tblGrid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팀원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strike="sngStrike" dirty="0"/>
                        <a:t>1</a:t>
                      </a:r>
                      <a:r>
                        <a:rPr lang="ko-KR" altLang="en-US" sz="1800" u="none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2</a:t>
                      </a:r>
                      <a:r>
                        <a:rPr lang="ko-KR" altLang="en-US" sz="1800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3</a:t>
                      </a:r>
                      <a:r>
                        <a:rPr lang="ko-KR" altLang="en-US" sz="1800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4011437694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이준성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API </a:t>
                      </a:r>
                      <a:r>
                        <a:rPr lang="ko-KR" altLang="en-US" sz="1600" strike="sngStrike" dirty="0"/>
                        <a:t>얻기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보고서 작성</a:t>
                      </a:r>
                      <a:endParaRPr lang="en-US" altLang="ko-KR" sz="1600" strike="sngStrike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읽기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사회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소집 기관 정보 수집 및 </a:t>
                      </a:r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연결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저장 기능</a:t>
                      </a:r>
                    </a:p>
                  </a:txBody>
                  <a:tcPr marL="97996" marR="97996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그 외 자료 조사 후 보완</a:t>
                      </a:r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마무리 작업</a:t>
                      </a:r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3668803510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진윤성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GUI </a:t>
                      </a:r>
                      <a:r>
                        <a:rPr lang="ko-KR" altLang="en-US" sz="1600" strike="sngStrike" dirty="0"/>
                        <a:t>구현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현역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발표</a:t>
                      </a:r>
                    </a:p>
                    <a:p>
                      <a:pPr latinLnBrk="1"/>
                      <a:r>
                        <a:rPr lang="en-US" altLang="ko-KR" sz="1600" dirty="0"/>
                        <a:t>GUI</a:t>
                      </a:r>
                      <a:r>
                        <a:rPr lang="ko-KR" altLang="en-US" sz="1600" dirty="0"/>
                        <a:t> 에 제도 설명 텍스트 출력</a:t>
                      </a:r>
                      <a:r>
                        <a:rPr lang="en-US" altLang="ko-KR" sz="1600"/>
                        <a:t>, GUI </a:t>
                      </a:r>
                      <a:r>
                        <a:rPr lang="ko-KR" altLang="en-US" sz="1600"/>
                        <a:t>수정</a:t>
                      </a:r>
                      <a:endParaRPr lang="ko-KR" altLang="en-US" sz="1600" dirty="0"/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887032711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공통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자료 검색 및 </a:t>
                      </a:r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에 </a:t>
                      </a:r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수정 및 보완 작업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613977868"/>
                  </a:ext>
                </a:extLst>
              </a:tr>
            </a:tbl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2755B-1277-4B70-A3C1-46F9BFF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CC4A-D4E8-42EC-B30D-A5BE5BC5338F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DBBE0-BFA1-492A-8840-1FC1A4C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68923-61E5-4325-9BCF-3A2C91D7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65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CB264-473D-4672-AA6D-2C280145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B2657-0D0B-4410-99FB-63BC0C052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7A857-8CC6-44AB-9415-C6CF2840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E96-0331-4829-B344-62F455B2E211}" type="datetime1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F5A07-B1A2-4D76-92EC-8447EEB7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E92DF-427C-4CDA-AB9A-A1481CDD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0142410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나눔 고딕체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a4f35948-e619-41b3-aa29-22878b09cfd2"/>
    <ds:schemaRef ds:uri="http://purl.org/dc/terms/"/>
    <ds:schemaRef ds:uri="http://schemas.microsoft.com/office/2006/metadata/properties"/>
    <ds:schemaRef ds:uri="40262f94-9f35-4ac3-9a90-690165a166b7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443</TotalTime>
  <Words>206</Words>
  <Application>Microsoft Office PowerPoint</Application>
  <PresentationFormat>와이드스크린</PresentationFormat>
  <Paragraphs>75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비행기 구름</vt:lpstr>
      <vt:lpstr>의무의 부름</vt:lpstr>
      <vt:lpstr>목차</vt:lpstr>
      <vt:lpstr>목표 주제</vt:lpstr>
      <vt:lpstr>디자인 계획</vt:lpstr>
      <vt:lpstr>역할 분담</vt:lpstr>
      <vt:lpstr>역할 분담</vt:lpstr>
      <vt:lpstr>구현 상황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Iconer J</dc:creator>
  <cp:lastModifiedBy>Iconer J</cp:lastModifiedBy>
  <cp:revision>6</cp:revision>
  <dcterms:created xsi:type="dcterms:W3CDTF">2018-05-29T04:00:18Z</dcterms:created>
  <dcterms:modified xsi:type="dcterms:W3CDTF">2018-05-29T19:03:38Z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