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4" r:id="rId7"/>
    <p:sldId id="265" r:id="rId8"/>
    <p:sldId id="266" r:id="rId9"/>
    <p:sldId id="273" r:id="rId10"/>
    <p:sldId id="267" r:id="rId11"/>
    <p:sldId id="272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017EA-8D3B-4069-B109-59CCEDB3C90C}" v="987" dt="2018-06-13T19:31:46.840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4F6017EA-8D3B-4069-B109-59CCEDB3C90C}"/>
    <pc:docChg chg="undo custSel addSld delSld modSld sldOrd">
      <pc:chgData name="J Iconer" userId="13d0d27d8d7329bc" providerId="LiveId" clId="{4F6017EA-8D3B-4069-B109-59CCEDB3C90C}" dt="2018-06-13T19:31:46.840" v="985" actId="255"/>
      <pc:docMkLst>
        <pc:docMk/>
      </pc:docMkLst>
      <pc:sldChg chg="modSp">
        <pc:chgData name="J Iconer" userId="13d0d27d8d7329bc" providerId="LiveId" clId="{4F6017EA-8D3B-4069-B109-59CCEDB3C90C}" dt="2018-06-12T09:15:06.510" v="16" actId="255"/>
        <pc:sldMkLst>
          <pc:docMk/>
          <pc:sldMk cId="1990881570" sldId="257"/>
        </pc:sldMkLst>
        <pc:spChg chg="mod">
          <ac:chgData name="J Iconer" userId="13d0d27d8d7329bc" providerId="LiveId" clId="{4F6017EA-8D3B-4069-B109-59CCEDB3C90C}" dt="2018-06-12T09:15:06.510" v="16" actId="255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2T09:16:56.966" v="97" actId="255"/>
        <pc:sldMkLst>
          <pc:docMk/>
          <pc:sldMk cId="56685722" sldId="258"/>
        </pc:sldMkLst>
        <pc:spChg chg="mod">
          <ac:chgData name="J Iconer" userId="13d0d27d8d7329bc" providerId="LiveId" clId="{4F6017EA-8D3B-4069-B109-59CCEDB3C90C}" dt="2018-06-12T09:16:56.966" v="97" actId="255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J Iconer" userId="13d0d27d8d7329bc" providerId="LiveId" clId="{4F6017EA-8D3B-4069-B109-59CCEDB3C90C}" dt="2018-06-12T09:16:01.757" v="40" actId="2696"/>
        <pc:sldMkLst>
          <pc:docMk/>
          <pc:sldMk cId="2638068855" sldId="261"/>
        </pc:sldMkLst>
      </pc:sldChg>
      <pc:sldChg chg="del">
        <pc:chgData name="J Iconer" userId="13d0d27d8d7329bc" providerId="LiveId" clId="{4F6017EA-8D3B-4069-B109-59CCEDB3C90C}" dt="2018-06-12T09:15:10.776" v="17" actId="2696"/>
        <pc:sldMkLst>
          <pc:docMk/>
          <pc:sldMk cId="2975441357" sldId="262"/>
        </pc:sldMkLst>
      </pc:sldChg>
      <pc:sldChg chg="modSp">
        <pc:chgData name="J Iconer" userId="13d0d27d8d7329bc" providerId="LiveId" clId="{4F6017EA-8D3B-4069-B109-59CCEDB3C90C}" dt="2018-06-13T19:31:46.840" v="985" actId="255"/>
        <pc:sldMkLst>
          <pc:docMk/>
          <pc:sldMk cId="2448794823" sldId="264"/>
        </pc:sldMkLst>
        <pc:spChg chg="mod">
          <ac:chgData name="J Iconer" userId="13d0d27d8d7329bc" providerId="LiveId" clId="{4F6017EA-8D3B-4069-B109-59CCEDB3C90C}" dt="2018-06-13T12:33:53.392" v="356" actId="27636"/>
          <ac:spMkLst>
            <pc:docMk/>
            <pc:sldMk cId="2448794823" sldId="264"/>
            <ac:spMk id="2" creationId="{2159886E-FA47-4B93-9A5C-A9CE43E24A91}"/>
          </ac:spMkLst>
        </pc:spChg>
        <pc:spChg chg="mod">
          <ac:chgData name="J Iconer" userId="13d0d27d8d7329bc" providerId="LiveId" clId="{4F6017EA-8D3B-4069-B109-59CCEDB3C90C}" dt="2018-06-13T19:31:46.840" v="985" actId="255"/>
          <ac:spMkLst>
            <pc:docMk/>
            <pc:sldMk cId="2448794823" sldId="264"/>
            <ac:spMk id="4" creationId="{B1033AC0-B7B6-44CC-88E9-15EF0159F05E}"/>
          </ac:spMkLst>
        </pc:spChg>
        <pc:spChg chg="mod">
          <ac:chgData name="J Iconer" userId="13d0d27d8d7329bc" providerId="LiveId" clId="{4F6017EA-8D3B-4069-B109-59CCEDB3C90C}" dt="2018-06-13T19:31:43.478" v="984" actId="255"/>
          <ac:spMkLst>
            <pc:docMk/>
            <pc:sldMk cId="2448794823" sldId="264"/>
            <ac:spMk id="6" creationId="{1A9E7605-0B69-4D3D-8082-E7FF916F4A96}"/>
          </ac:spMkLst>
        </pc:spChg>
      </pc:sldChg>
      <pc:sldChg chg="modSp">
        <pc:chgData name="J Iconer" userId="13d0d27d8d7329bc" providerId="LiveId" clId="{4F6017EA-8D3B-4069-B109-59CCEDB3C90C}" dt="2018-06-13T19:28:55.890" v="583" actId="255"/>
        <pc:sldMkLst>
          <pc:docMk/>
          <pc:sldMk cId="1668658186" sldId="266"/>
        </pc:sldMkLst>
        <pc:graphicFrameChg chg="mod modGraphic">
          <ac:chgData name="J Iconer" userId="13d0d27d8d7329bc" providerId="LiveId" clId="{4F6017EA-8D3B-4069-B109-59CCEDB3C90C}" dt="2018-06-13T19:28:55.890" v="583" actId="255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addSp delSp modSp add ord">
        <pc:chgData name="J Iconer" userId="13d0d27d8d7329bc" providerId="LiveId" clId="{4F6017EA-8D3B-4069-B109-59CCEDB3C90C}" dt="2018-06-13T19:20:55.183" v="362" actId="962"/>
        <pc:sldMkLst>
          <pc:docMk/>
          <pc:sldMk cId="3346087567" sldId="267"/>
        </pc:sldMkLst>
        <pc:spChg chg="mod">
          <ac:chgData name="J Iconer" userId="13d0d27d8d7329bc" providerId="LiveId" clId="{4F6017EA-8D3B-4069-B109-59CCEDB3C90C}" dt="2018-06-13T12:28:49.124" v="275" actId="20577"/>
          <ac:spMkLst>
            <pc:docMk/>
            <pc:sldMk cId="3346087567" sldId="267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9:20:49.212" v="357" actId="931"/>
          <ac:spMkLst>
            <pc:docMk/>
            <pc:sldMk cId="3346087567" sldId="267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9:20:53.651" v="358" actId="931"/>
          <ac:spMkLst>
            <pc:docMk/>
            <pc:sldMk cId="3346087567" sldId="267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3T19:20:54.104" v="359" actId="27614"/>
          <ac:picMkLst>
            <pc:docMk/>
            <pc:sldMk cId="3346087567" sldId="267"/>
            <ac:picMk id="9" creationId="{12D29CFC-75F1-4EB8-8E0C-C9ADD8AA6F1F}"/>
          </ac:picMkLst>
        </pc:picChg>
        <pc:picChg chg="add mod">
          <ac:chgData name="J Iconer" userId="13d0d27d8d7329bc" providerId="LiveId" clId="{4F6017EA-8D3B-4069-B109-59CCEDB3C90C}" dt="2018-06-13T19:20:55.183" v="362" actId="962"/>
          <ac:picMkLst>
            <pc:docMk/>
            <pc:sldMk cId="3346087567" sldId="267"/>
            <ac:picMk id="11" creationId="{1560B303-DB96-4270-A12C-4FC6874F941A}"/>
          </ac:picMkLst>
        </pc:picChg>
      </pc:sldChg>
      <pc:sldChg chg="addSp delSp modSp add">
        <pc:chgData name="J Iconer" userId="13d0d27d8d7329bc" providerId="LiveId" clId="{4F6017EA-8D3B-4069-B109-59CCEDB3C90C}" dt="2018-06-13T12:28:44.929" v="269" actId="20577"/>
        <pc:sldMkLst>
          <pc:docMk/>
          <pc:sldMk cId="4247206603" sldId="268"/>
        </pc:sldMkLst>
        <pc:spChg chg="mod">
          <ac:chgData name="J Iconer" userId="13d0d27d8d7329bc" providerId="LiveId" clId="{4F6017EA-8D3B-4069-B109-59CCEDB3C90C}" dt="2018-06-13T12:28:44.929" v="269" actId="20577"/>
          <ac:spMkLst>
            <pc:docMk/>
            <pc:sldMk cId="4247206603" sldId="268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38.993" v="191" actId="931"/>
          <ac:spMkLst>
            <pc:docMk/>
            <pc:sldMk cId="4247206603" sldId="268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43.130" v="192" actId="931"/>
          <ac:spMkLst>
            <pc:docMk/>
            <pc:sldMk cId="4247206603" sldId="268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43.196" v="193" actId="27614"/>
          <ac:picMkLst>
            <pc:docMk/>
            <pc:sldMk cId="4247206603" sldId="268"/>
            <ac:picMk id="9" creationId="{A7A78DEA-FE16-4431-8D29-6802E0F7FB0D}"/>
          </ac:picMkLst>
        </pc:picChg>
        <pc:picChg chg="add mod">
          <ac:chgData name="J Iconer" userId="13d0d27d8d7329bc" providerId="LiveId" clId="{4F6017EA-8D3B-4069-B109-59CCEDB3C90C}" dt="2018-06-12T11:49:44.901" v="196" actId="962"/>
          <ac:picMkLst>
            <pc:docMk/>
            <pc:sldMk cId="4247206603" sldId="268"/>
            <ac:picMk id="11" creationId="{E05ABD92-19E1-4691-B867-0BD74BD7299B}"/>
          </ac:picMkLst>
        </pc:picChg>
      </pc:sldChg>
      <pc:sldChg chg="modSp add del">
        <pc:chgData name="J Iconer" userId="13d0d27d8d7329bc" providerId="LiveId" clId="{4F6017EA-8D3B-4069-B109-59CCEDB3C90C}" dt="2018-06-13T12:33:12.618" v="276" actId="2696"/>
        <pc:sldMkLst>
          <pc:docMk/>
          <pc:sldMk cId="3762713400" sldId="269"/>
        </pc:sldMkLst>
        <pc:spChg chg="mod">
          <ac:chgData name="J Iconer" userId="13d0d27d8d7329bc" providerId="LiveId" clId="{4F6017EA-8D3B-4069-B109-59CCEDB3C90C}" dt="2018-06-12T09:17:06.540" v="130" actId="255"/>
          <ac:spMkLst>
            <pc:docMk/>
            <pc:sldMk cId="3762713400" sldId="269"/>
            <ac:spMk id="2" creationId="{FF084062-44E0-4864-9078-7EB60B3E355B}"/>
          </ac:spMkLst>
        </pc:spChg>
        <pc:spChg chg="mod">
          <ac:chgData name="J Iconer" userId="13d0d27d8d7329bc" providerId="LiveId" clId="{4F6017EA-8D3B-4069-B109-59CCEDB3C90C}" dt="2018-06-12T09:17:09.070" v="142" actId="255"/>
          <ac:spMkLst>
            <pc:docMk/>
            <pc:sldMk cId="3762713400" sldId="269"/>
            <ac:spMk id="3" creationId="{4BBA9521-D483-49F9-AD15-7E09DCC9B5E0}"/>
          </ac:spMkLst>
        </pc:spChg>
        <pc:spChg chg="mod">
          <ac:chgData name="J Iconer" userId="13d0d27d8d7329bc" providerId="LiveId" clId="{4F6017EA-8D3B-4069-B109-59CCEDB3C90C}" dt="2018-06-12T09:17:12.390" v="152" actId="255"/>
          <ac:spMkLst>
            <pc:docMk/>
            <pc:sldMk cId="3762713400" sldId="269"/>
            <ac:spMk id="5" creationId="{249C41B6-F868-4AA2-941E-AF87267D0559}"/>
          </ac:spMkLst>
        </pc:spChg>
      </pc:sldChg>
      <pc:sldChg chg="add del">
        <pc:chgData name="J Iconer" userId="13d0d27d8d7329bc" providerId="LiveId" clId="{4F6017EA-8D3B-4069-B109-59CCEDB3C90C}" dt="2018-06-12T09:17:31.444" v="154" actId="2696"/>
        <pc:sldMkLst>
          <pc:docMk/>
          <pc:sldMk cId="3078531570" sldId="270"/>
        </pc:sldMkLst>
      </pc:sldChg>
      <pc:sldChg chg="modSp add">
        <pc:chgData name="J Iconer" userId="13d0d27d8d7329bc" providerId="LiveId" clId="{4F6017EA-8D3B-4069-B109-59CCEDB3C90C}" dt="2018-06-13T19:25:33.933" v="421" actId="20577"/>
        <pc:sldMkLst>
          <pc:docMk/>
          <pc:sldMk cId="3354820851" sldId="270"/>
        </pc:sldMkLst>
        <pc:spChg chg="mod">
          <ac:chgData name="J Iconer" userId="13d0d27d8d7329bc" providerId="LiveId" clId="{4F6017EA-8D3B-4069-B109-59CCEDB3C90C}" dt="2018-06-12T09:17:46.780" v="169" actId="255"/>
          <ac:spMkLst>
            <pc:docMk/>
            <pc:sldMk cId="3354820851" sldId="270"/>
            <ac:spMk id="2" creationId="{ACEBBDD5-F3D7-4550-8612-1DDF02E26EB2}"/>
          </ac:spMkLst>
        </pc:spChg>
        <pc:spChg chg="mod">
          <ac:chgData name="J Iconer" userId="13d0d27d8d7329bc" providerId="LiveId" clId="{4F6017EA-8D3B-4069-B109-59CCEDB3C90C}" dt="2018-06-13T19:25:33.933" v="421" actId="20577"/>
          <ac:spMkLst>
            <pc:docMk/>
            <pc:sldMk cId="3354820851" sldId="270"/>
            <ac:spMk id="3" creationId="{9BC01503-7BF3-463B-926C-F085D2921A07}"/>
          </ac:spMkLst>
        </pc:spChg>
      </pc:sldChg>
      <pc:sldChg chg="addSp delSp modSp add">
        <pc:chgData name="J Iconer" userId="13d0d27d8d7329bc" providerId="LiveId" clId="{4F6017EA-8D3B-4069-B109-59CCEDB3C90C}" dt="2018-06-13T12:28:42.221" v="266" actId="20577"/>
        <pc:sldMkLst>
          <pc:docMk/>
          <pc:sldMk cId="3258908967" sldId="271"/>
        </pc:sldMkLst>
        <pc:spChg chg="mod">
          <ac:chgData name="J Iconer" userId="13d0d27d8d7329bc" providerId="LiveId" clId="{4F6017EA-8D3B-4069-B109-59CCEDB3C90C}" dt="2018-06-13T12:28:42.221" v="266" actId="20577"/>
          <ac:spMkLst>
            <pc:docMk/>
            <pc:sldMk cId="3258908967" sldId="271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55.704" v="199" actId="931"/>
          <ac:spMkLst>
            <pc:docMk/>
            <pc:sldMk cId="3258908967" sldId="271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58.333" v="200" actId="931"/>
          <ac:spMkLst>
            <pc:docMk/>
            <pc:sldMk cId="3258908967" sldId="271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58.581" v="201" actId="27614"/>
          <ac:picMkLst>
            <pc:docMk/>
            <pc:sldMk cId="3258908967" sldId="271"/>
            <ac:picMk id="9" creationId="{8AE28460-9583-478A-B5E5-65D65D5BE02A}"/>
          </ac:picMkLst>
        </pc:picChg>
        <pc:picChg chg="add mod">
          <ac:chgData name="J Iconer" userId="13d0d27d8d7329bc" providerId="LiveId" clId="{4F6017EA-8D3B-4069-B109-59CCEDB3C90C}" dt="2018-06-12T11:49:59.916" v="203" actId="27614"/>
          <ac:picMkLst>
            <pc:docMk/>
            <pc:sldMk cId="3258908967" sldId="271"/>
            <ac:picMk id="11" creationId="{1E8B82BC-BBF3-4686-8D86-585CB6F50CAD}"/>
          </ac:picMkLst>
        </pc:picChg>
      </pc:sldChg>
      <pc:sldChg chg="addSp delSp modSp add">
        <pc:chgData name="J Iconer" userId="13d0d27d8d7329bc" providerId="LiveId" clId="{4F6017EA-8D3B-4069-B109-59CCEDB3C90C}" dt="2018-06-13T12:28:47.094" v="272" actId="20577"/>
        <pc:sldMkLst>
          <pc:docMk/>
          <pc:sldMk cId="3384489649" sldId="272"/>
        </pc:sldMkLst>
        <pc:spChg chg="mod">
          <ac:chgData name="J Iconer" userId="13d0d27d8d7329bc" providerId="LiveId" clId="{4F6017EA-8D3B-4069-B109-59CCEDB3C90C}" dt="2018-06-13T12:28:47.094" v="272" actId="20577"/>
          <ac:spMkLst>
            <pc:docMk/>
            <pc:sldMk cId="3384489649" sldId="272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2:26:58.471" v="247" actId="931"/>
          <ac:spMkLst>
            <pc:docMk/>
            <pc:sldMk cId="3384489649" sldId="272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2:27:19.751" v="250" actId="931"/>
          <ac:spMkLst>
            <pc:docMk/>
            <pc:sldMk cId="3384489649" sldId="272"/>
            <ac:spMk id="4" creationId="{1F708AC0-5E1D-4870-8452-60B8452F7F14}"/>
          </ac:spMkLst>
        </pc:spChg>
        <pc:spChg chg="add del mod">
          <ac:chgData name="J Iconer" userId="13d0d27d8d7329bc" providerId="LiveId" clId="{4F6017EA-8D3B-4069-B109-59CCEDB3C90C}" dt="2018-06-13T12:28:21.451" v="254" actId="931"/>
          <ac:spMkLst>
            <pc:docMk/>
            <pc:sldMk cId="3384489649" sldId="272"/>
            <ac:spMk id="13" creationId="{2653B8CB-F316-432C-8F9C-85572853FD7E}"/>
          </ac:spMkLst>
        </pc:spChg>
        <pc:picChg chg="add del mod">
          <ac:chgData name="J Iconer" userId="13d0d27d8d7329bc" providerId="LiveId" clId="{4F6017EA-8D3B-4069-B109-59CCEDB3C90C}" dt="2018-06-13T12:28:17.882" v="253" actId="478"/>
          <ac:picMkLst>
            <pc:docMk/>
            <pc:sldMk cId="3384489649" sldId="272"/>
            <ac:picMk id="9" creationId="{9B150837-65CC-4748-B599-32D2368FB86E}"/>
          </ac:picMkLst>
        </pc:picChg>
        <pc:picChg chg="add mod">
          <ac:chgData name="J Iconer" userId="13d0d27d8d7329bc" providerId="LiveId" clId="{4F6017EA-8D3B-4069-B109-59CCEDB3C90C}" dt="2018-06-13T12:27:22.042" v="252" actId="962"/>
          <ac:picMkLst>
            <pc:docMk/>
            <pc:sldMk cId="3384489649" sldId="272"/>
            <ac:picMk id="11" creationId="{8C02C86B-7849-42FB-9058-0C5537691576}"/>
          </ac:picMkLst>
        </pc:picChg>
        <pc:picChg chg="add mod">
          <ac:chgData name="J Iconer" userId="13d0d27d8d7329bc" providerId="LiveId" clId="{4F6017EA-8D3B-4069-B109-59CCEDB3C90C}" dt="2018-06-13T12:28:23.832" v="255" actId="27614"/>
          <ac:picMkLst>
            <pc:docMk/>
            <pc:sldMk cId="3384489649" sldId="272"/>
            <ac:picMk id="15" creationId="{0710CBF0-3E40-4305-B8DB-2B2254A09D2B}"/>
          </ac:picMkLst>
        </pc:picChg>
      </pc:sldChg>
      <pc:sldChg chg="addSp delSp modSp add ord">
        <pc:chgData name="J Iconer" userId="13d0d27d8d7329bc" providerId="LiveId" clId="{4F6017EA-8D3B-4069-B109-59CCEDB3C90C}" dt="2018-06-12T11:51:40.114" v="246" actId="20577"/>
        <pc:sldMkLst>
          <pc:docMk/>
          <pc:sldMk cId="2540166230" sldId="273"/>
        </pc:sldMkLst>
        <pc:spChg chg="mod">
          <ac:chgData name="J Iconer" userId="13d0d27d8d7329bc" providerId="LiveId" clId="{4F6017EA-8D3B-4069-B109-59CCEDB3C90C}" dt="2018-06-12T11:51:30.052" v="221" actId="20577"/>
          <ac:spMkLst>
            <pc:docMk/>
            <pc:sldMk cId="2540166230" sldId="273"/>
            <ac:spMk id="2" creationId="{961EF581-BB56-4F30-A2ED-724AD8F89893}"/>
          </ac:spMkLst>
        </pc:spChg>
        <pc:spChg chg="del">
          <ac:chgData name="J Iconer" userId="13d0d27d8d7329bc" providerId="LiveId" clId="{4F6017EA-8D3B-4069-B109-59CCEDB3C90C}" dt="2018-06-12T11:51:35.875" v="224" actId="931"/>
          <ac:spMkLst>
            <pc:docMk/>
            <pc:sldMk cId="2540166230" sldId="273"/>
            <ac:spMk id="3" creationId="{79034A1C-AE03-4BA2-A1DF-44750A1B3014}"/>
          </ac:spMkLst>
        </pc:spChg>
        <pc:spChg chg="mod">
          <ac:chgData name="J Iconer" userId="13d0d27d8d7329bc" providerId="LiveId" clId="{4F6017EA-8D3B-4069-B109-59CCEDB3C90C}" dt="2018-06-12T11:51:40.114" v="246" actId="20577"/>
          <ac:spMkLst>
            <pc:docMk/>
            <pc:sldMk cId="2540166230" sldId="273"/>
            <ac:spMk id="4" creationId="{94D421EA-4531-41BB-9F49-8C3F91D1450F}"/>
          </ac:spMkLst>
        </pc:spChg>
        <pc:picChg chg="add mod">
          <ac:chgData name="J Iconer" userId="13d0d27d8d7329bc" providerId="LiveId" clId="{4F6017EA-8D3B-4069-B109-59CCEDB3C90C}" dt="2018-06-12T11:51:37.869" v="227" actId="27614"/>
          <ac:picMkLst>
            <pc:docMk/>
            <pc:sldMk cId="2540166230" sldId="273"/>
            <ac:picMk id="9" creationId="{0F29D1F4-816D-488C-A62A-F95EAFE444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2018-06-14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최종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AE28460-9583-478A-B5E5-65D65D5BE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8B82BC-BBF3-4686-8D86-585CB6F5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BDD5-F3D7-4550-8612-1DDF02E2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1503-7BF3-463B-926C-F085D292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감사합니다</a:t>
            </a:r>
            <a:endParaRPr lang="en-US" altLang="ko-KR" sz="3200" dirty="0"/>
          </a:p>
          <a:p>
            <a:pPr algn="ctr"/>
            <a:r>
              <a:rPr lang="en-US" altLang="ko-KR" sz="2000" dirty="0"/>
              <a:t>(https://github.com/iconstudio/2018-ScriptingProject)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640B-9806-4D3D-B18C-CEB4DFA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59BA-117B-47DD-A826-0BE0C73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CC31-43F8-4CED-8BB2-11893A0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 수행 상세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평가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역할 분담</a:t>
            </a:r>
            <a:br>
              <a:rPr lang="en-US" altLang="ko-KR" dirty="0"/>
            </a:br>
            <a:r>
              <a:rPr lang="en-US" altLang="ko-KR" sz="2200" dirty="0"/>
              <a:t>* </a:t>
            </a:r>
            <a:r>
              <a:rPr lang="ko-KR" altLang="en-US" sz="2200" dirty="0"/>
              <a:t>개인 보고서에 자세한 내용을 넣었습니다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해석 용 클래스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현역 정보 검색 및 띄우기</a:t>
            </a:r>
            <a:endParaRPr lang="en-US" altLang="ko-KR" sz="2000" dirty="0"/>
          </a:p>
          <a:p>
            <a:r>
              <a:rPr lang="ko-KR" altLang="en-US" sz="2000" dirty="0"/>
              <a:t>현역 구비 서류 검색 및 띄우기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전용 </a:t>
            </a:r>
            <a:r>
              <a:rPr lang="en-US" altLang="ko-KR" dirty="0" err="1"/>
              <a:t>Tkinter</a:t>
            </a:r>
            <a:r>
              <a:rPr lang="ko-KR" altLang="en-US" dirty="0"/>
              <a:t> 함수들 제작</a:t>
            </a:r>
            <a:r>
              <a:rPr lang="en-US" altLang="ko-KR" dirty="0"/>
              <a:t>, XML </a:t>
            </a:r>
            <a:r>
              <a:rPr lang="ko-KR" altLang="en-US" dirty="0"/>
              <a:t>해석 클래스 수정 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훈련소 지도 링크</a:t>
            </a:r>
            <a:r>
              <a:rPr lang="en-US" altLang="ko-KR" sz="2000" dirty="0"/>
              <a:t> </a:t>
            </a:r>
            <a:r>
              <a:rPr lang="ko-KR" altLang="en-US" sz="2000" dirty="0"/>
              <a:t>띄우기</a:t>
            </a:r>
            <a:endParaRPr lang="en-US" altLang="ko-KR" sz="2000" dirty="0"/>
          </a:p>
          <a:p>
            <a:r>
              <a:rPr lang="ko-KR" altLang="en-US" sz="2000" dirty="0"/>
              <a:t>사회복무 정보 검색 및 띄우기</a:t>
            </a:r>
            <a:endParaRPr lang="en-US" altLang="ko-KR" sz="2000" dirty="0"/>
          </a:p>
          <a:p>
            <a:r>
              <a:rPr lang="ko-KR" altLang="en-US" sz="2000" dirty="0"/>
              <a:t>계산기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21408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  <a:endParaRPr lang="en-US" altLang="ko-KR" sz="1800" u="none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4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5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6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7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API </a:t>
                      </a:r>
                      <a:r>
                        <a:rPr lang="ko-KR" altLang="en-US" sz="1600" b="1" strike="sngStrike" dirty="0"/>
                        <a:t>얻기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보고서 작성</a:t>
                      </a:r>
                      <a:endParaRPr lang="en-US" altLang="ko-KR" sz="1600" b="1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읽기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소집 기관 정보 수집 및</a:t>
                      </a:r>
                      <a:r>
                        <a:rPr lang="ko-KR" altLang="en-US" sz="1600" strike="sngStrike" dirty="0"/>
                        <a:t>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strike="sngStrike" dirty="0">
                          <a:effectLst/>
                        </a:rPr>
                        <a:t>그 외 자료 조사 후 보완</a:t>
                      </a:r>
                      <a:endParaRPr lang="en-US" altLang="ko-KR" sz="1600" b="0" strike="sng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600" b="0" strike="noStrike" dirty="0">
                          <a:effectLst/>
                        </a:rPr>
                        <a:t>+</a:t>
                      </a:r>
                      <a:r>
                        <a:rPr lang="ko-KR" altLang="en-US" sz="1600" b="1" strike="noStrike" dirty="0">
                          <a:effectLst/>
                        </a:rPr>
                        <a:t>현역과 사회복무 파트를 나누는게 아닌 기능 별로 역할 분담함</a:t>
                      </a:r>
                      <a:r>
                        <a:rPr lang="en-US" altLang="ko-KR" sz="1600" b="0" strike="noStrike" dirty="0">
                          <a:effectLst/>
                        </a:rPr>
                        <a:t>.</a:t>
                      </a:r>
                      <a:endParaRPr lang="ko-KR" altLang="en-US" sz="1600" b="0" strike="noStrike" dirty="0">
                        <a:effectLst/>
                      </a:endParaRP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구현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중간 발표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</a:t>
                      </a:r>
                      <a:r>
                        <a:rPr lang="ko-KR" altLang="en-US" sz="1600" b="1" strike="sngStrike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자료 검색 및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에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F581-BB56-4F30-A2ED-724AD8F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, 하늘이(가) 표시된 사진&#10;&#10;높은 신뢰도로 생성된 설명">
            <a:extLst>
              <a:ext uri="{FF2B5EF4-FFF2-40B4-BE49-F238E27FC236}">
                <a16:creationId xmlns:a16="http://schemas.microsoft.com/office/drawing/2014/main" id="{0F29D1F4-816D-488C-A62A-F95EAFE4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21536"/>
            <a:ext cx="6109014" cy="37212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21EA-4531-41BB-9F49-8C3F91D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38CC1-53AF-484A-BAAA-E460F775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B7765-B980-4A6A-A110-2AA30C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D91EA-9A1F-4919-B39C-D18C3F9D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2D29CFC-75F1-4EB8-8E0C-C9ADD8AA6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560B303-DB96-4270-A12C-4FC6874F9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2C86B-7849-42FB-9058-0C5537691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238"/>
            <a:ext cx="5334000" cy="2833687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15" name="내용 개체 틀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10CBF0-3E40-4305-B8DB-2B2254A09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</p:spTree>
    <p:extLst>
      <p:ext uri="{BB962C8B-B14F-4D97-AF65-F5344CB8AC3E}">
        <p14:creationId xmlns:p14="http://schemas.microsoft.com/office/powerpoint/2010/main" val="33844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A78DEA-FE16-4431-8D29-6802E0F7F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5ABD92-19E1-4691-B867-0BD74BD72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660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483</TotalTime>
  <Words>255</Words>
  <Application>Microsoft Office PowerPoint</Application>
  <PresentationFormat>와이드스크린</PresentationFormat>
  <Paragraphs>104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비행기 구름</vt:lpstr>
      <vt:lpstr>의무의 부름</vt:lpstr>
      <vt:lpstr>목차</vt:lpstr>
      <vt:lpstr>역할 분담 * 개인 보고서에 자세한 내용을 넣었습니다.</vt:lpstr>
      <vt:lpstr>역할 분담</vt:lpstr>
      <vt:lpstr>구현 상황</vt:lpstr>
      <vt:lpstr>구현 상황</vt:lpstr>
      <vt:lpstr>구현 1</vt:lpstr>
      <vt:lpstr>구현 2</vt:lpstr>
      <vt:lpstr>구현 3</vt:lpstr>
      <vt:lpstr>구현 4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7</cp:revision>
  <dcterms:created xsi:type="dcterms:W3CDTF">2018-05-29T04:00:18Z</dcterms:created>
  <dcterms:modified xsi:type="dcterms:W3CDTF">2018-06-13T20:08:32Z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