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64" r:id="rId7"/>
    <p:sldId id="265" r:id="rId8"/>
    <p:sldId id="266" r:id="rId9"/>
    <p:sldId id="273" r:id="rId10"/>
    <p:sldId id="267" r:id="rId11"/>
    <p:sldId id="272" r:id="rId12"/>
    <p:sldId id="268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FF9"/>
    <a:srgbClr val="4A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017EA-8D3B-4069-B109-59CCEDB3C90C}" v="357" dt="2018-06-13T12:33:53.392"/>
  </p1510:revLst>
</p1510:revInfo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704" autoAdjust="0"/>
  </p:normalViewPr>
  <p:slideViewPr>
    <p:cSldViewPr snapToGrid="0">
      <p:cViewPr varScale="1">
        <p:scale>
          <a:sx n="64" d="100"/>
          <a:sy n="64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Iconer" userId="13d0d27d8d7329bc" providerId="LiveId" clId="{4F6017EA-8D3B-4069-B109-59CCEDB3C90C}"/>
    <pc:docChg chg="undo custSel addSld delSld modSld sldOrd">
      <pc:chgData name="J Iconer" userId="13d0d27d8d7329bc" providerId="LiveId" clId="{4F6017EA-8D3B-4069-B109-59CCEDB3C90C}" dt="2018-06-13T12:33:53.392" v="356" actId="27636"/>
      <pc:docMkLst>
        <pc:docMk/>
      </pc:docMkLst>
      <pc:sldChg chg="modSp">
        <pc:chgData name="J Iconer" userId="13d0d27d8d7329bc" providerId="LiveId" clId="{4F6017EA-8D3B-4069-B109-59CCEDB3C90C}" dt="2018-06-12T09:15:06.510" v="16" actId="255"/>
        <pc:sldMkLst>
          <pc:docMk/>
          <pc:sldMk cId="1990881570" sldId="257"/>
        </pc:sldMkLst>
        <pc:spChg chg="mod">
          <ac:chgData name="J Iconer" userId="13d0d27d8d7329bc" providerId="LiveId" clId="{4F6017EA-8D3B-4069-B109-59CCEDB3C90C}" dt="2018-06-12T09:15:06.510" v="16" actId="255"/>
          <ac:spMkLst>
            <pc:docMk/>
            <pc:sldMk cId="1990881570" sldId="257"/>
            <ac:spMk id="3" creationId="{00000000-0000-0000-0000-000000000000}"/>
          </ac:spMkLst>
        </pc:spChg>
      </pc:sldChg>
      <pc:sldChg chg="modSp">
        <pc:chgData name="J Iconer" userId="13d0d27d8d7329bc" providerId="LiveId" clId="{4F6017EA-8D3B-4069-B109-59CCEDB3C90C}" dt="2018-06-12T09:16:56.966" v="97" actId="255"/>
        <pc:sldMkLst>
          <pc:docMk/>
          <pc:sldMk cId="56685722" sldId="258"/>
        </pc:sldMkLst>
        <pc:spChg chg="mod">
          <ac:chgData name="J Iconer" userId="13d0d27d8d7329bc" providerId="LiveId" clId="{4F6017EA-8D3B-4069-B109-59CCEDB3C90C}" dt="2018-06-12T09:16:56.966" v="97" actId="255"/>
          <ac:spMkLst>
            <pc:docMk/>
            <pc:sldMk cId="56685722" sldId="258"/>
            <ac:spMk id="14" creationId="{00000000-0000-0000-0000-000000000000}"/>
          </ac:spMkLst>
        </pc:spChg>
      </pc:sldChg>
      <pc:sldChg chg="del">
        <pc:chgData name="J Iconer" userId="13d0d27d8d7329bc" providerId="LiveId" clId="{4F6017EA-8D3B-4069-B109-59CCEDB3C90C}" dt="2018-06-12T09:16:01.757" v="40" actId="2696"/>
        <pc:sldMkLst>
          <pc:docMk/>
          <pc:sldMk cId="2638068855" sldId="261"/>
        </pc:sldMkLst>
      </pc:sldChg>
      <pc:sldChg chg="del">
        <pc:chgData name="J Iconer" userId="13d0d27d8d7329bc" providerId="LiveId" clId="{4F6017EA-8D3B-4069-B109-59CCEDB3C90C}" dt="2018-06-12T09:15:10.776" v="17" actId="2696"/>
        <pc:sldMkLst>
          <pc:docMk/>
          <pc:sldMk cId="2975441357" sldId="262"/>
        </pc:sldMkLst>
      </pc:sldChg>
      <pc:sldChg chg="modSp">
        <pc:chgData name="J Iconer" userId="13d0d27d8d7329bc" providerId="LiveId" clId="{4F6017EA-8D3B-4069-B109-59CCEDB3C90C}" dt="2018-06-13T12:33:53.392" v="356" actId="27636"/>
        <pc:sldMkLst>
          <pc:docMk/>
          <pc:sldMk cId="2448794823" sldId="264"/>
        </pc:sldMkLst>
        <pc:spChg chg="mod">
          <ac:chgData name="J Iconer" userId="13d0d27d8d7329bc" providerId="LiveId" clId="{4F6017EA-8D3B-4069-B109-59CCEDB3C90C}" dt="2018-06-13T12:33:53.392" v="356" actId="27636"/>
          <ac:spMkLst>
            <pc:docMk/>
            <pc:sldMk cId="2448794823" sldId="264"/>
            <ac:spMk id="2" creationId="{2159886E-FA47-4B93-9A5C-A9CE43E24A91}"/>
          </ac:spMkLst>
        </pc:spChg>
      </pc:sldChg>
      <pc:sldChg chg="modSp">
        <pc:chgData name="J Iconer" userId="13d0d27d8d7329bc" providerId="LiveId" clId="{4F6017EA-8D3B-4069-B109-59CCEDB3C90C}" dt="2018-06-12T09:15:52.826" v="39" actId="400"/>
        <pc:sldMkLst>
          <pc:docMk/>
          <pc:sldMk cId="1668658186" sldId="266"/>
        </pc:sldMkLst>
        <pc:graphicFrameChg chg="modGraphic">
          <ac:chgData name="J Iconer" userId="13d0d27d8d7329bc" providerId="LiveId" clId="{4F6017EA-8D3B-4069-B109-59CCEDB3C90C}" dt="2018-06-12T09:15:52.826" v="39" actId="400"/>
          <ac:graphicFrameMkLst>
            <pc:docMk/>
            <pc:sldMk cId="1668658186" sldId="266"/>
            <ac:graphicFrameMk id="4" creationId="{2C49F076-A628-43CF-AA53-A86CDD110279}"/>
          </ac:graphicFrameMkLst>
        </pc:graphicFrameChg>
      </pc:sldChg>
      <pc:sldChg chg="modSp add ord">
        <pc:chgData name="J Iconer" userId="13d0d27d8d7329bc" providerId="LiveId" clId="{4F6017EA-8D3B-4069-B109-59CCEDB3C90C}" dt="2018-06-13T12:28:49.124" v="275" actId="20577"/>
        <pc:sldMkLst>
          <pc:docMk/>
          <pc:sldMk cId="3346087567" sldId="267"/>
        </pc:sldMkLst>
        <pc:spChg chg="mod">
          <ac:chgData name="J Iconer" userId="13d0d27d8d7329bc" providerId="LiveId" clId="{4F6017EA-8D3B-4069-B109-59CCEDB3C90C}" dt="2018-06-13T12:28:49.124" v="275" actId="20577"/>
          <ac:spMkLst>
            <pc:docMk/>
            <pc:sldMk cId="3346087567" sldId="267"/>
            <ac:spMk id="2" creationId="{03C15024-AA5B-4B0C-B5C6-19AFECC56760}"/>
          </ac:spMkLst>
        </pc:spChg>
      </pc:sldChg>
      <pc:sldChg chg="addSp delSp modSp add">
        <pc:chgData name="J Iconer" userId="13d0d27d8d7329bc" providerId="LiveId" clId="{4F6017EA-8D3B-4069-B109-59CCEDB3C90C}" dt="2018-06-13T12:28:44.929" v="269" actId="20577"/>
        <pc:sldMkLst>
          <pc:docMk/>
          <pc:sldMk cId="4247206603" sldId="268"/>
        </pc:sldMkLst>
        <pc:spChg chg="mod">
          <ac:chgData name="J Iconer" userId="13d0d27d8d7329bc" providerId="LiveId" clId="{4F6017EA-8D3B-4069-B109-59CCEDB3C90C}" dt="2018-06-13T12:28:44.929" v="269" actId="20577"/>
          <ac:spMkLst>
            <pc:docMk/>
            <pc:sldMk cId="4247206603" sldId="268"/>
            <ac:spMk id="2" creationId="{03C15024-AA5B-4B0C-B5C6-19AFECC56760}"/>
          </ac:spMkLst>
        </pc:spChg>
        <pc:spChg chg="del">
          <ac:chgData name="J Iconer" userId="13d0d27d8d7329bc" providerId="LiveId" clId="{4F6017EA-8D3B-4069-B109-59CCEDB3C90C}" dt="2018-06-12T11:49:38.993" v="191" actId="931"/>
          <ac:spMkLst>
            <pc:docMk/>
            <pc:sldMk cId="4247206603" sldId="268"/>
            <ac:spMk id="3" creationId="{D20DD24A-7257-428F-BAAB-24B82FAB7A2E}"/>
          </ac:spMkLst>
        </pc:spChg>
        <pc:spChg chg="del">
          <ac:chgData name="J Iconer" userId="13d0d27d8d7329bc" providerId="LiveId" clId="{4F6017EA-8D3B-4069-B109-59CCEDB3C90C}" dt="2018-06-12T11:49:43.130" v="192" actId="931"/>
          <ac:spMkLst>
            <pc:docMk/>
            <pc:sldMk cId="4247206603" sldId="268"/>
            <ac:spMk id="4" creationId="{1F708AC0-5E1D-4870-8452-60B8452F7F14}"/>
          </ac:spMkLst>
        </pc:spChg>
        <pc:picChg chg="add mod">
          <ac:chgData name="J Iconer" userId="13d0d27d8d7329bc" providerId="LiveId" clId="{4F6017EA-8D3B-4069-B109-59CCEDB3C90C}" dt="2018-06-12T11:49:43.196" v="193" actId="27614"/>
          <ac:picMkLst>
            <pc:docMk/>
            <pc:sldMk cId="4247206603" sldId="268"/>
            <ac:picMk id="9" creationId="{A7A78DEA-FE16-4431-8D29-6802E0F7FB0D}"/>
          </ac:picMkLst>
        </pc:picChg>
        <pc:picChg chg="add mod">
          <ac:chgData name="J Iconer" userId="13d0d27d8d7329bc" providerId="LiveId" clId="{4F6017EA-8D3B-4069-B109-59CCEDB3C90C}" dt="2018-06-12T11:49:44.901" v="196" actId="962"/>
          <ac:picMkLst>
            <pc:docMk/>
            <pc:sldMk cId="4247206603" sldId="268"/>
            <ac:picMk id="11" creationId="{E05ABD92-19E1-4691-B867-0BD74BD7299B}"/>
          </ac:picMkLst>
        </pc:picChg>
      </pc:sldChg>
      <pc:sldChg chg="modSp add del">
        <pc:chgData name="J Iconer" userId="13d0d27d8d7329bc" providerId="LiveId" clId="{4F6017EA-8D3B-4069-B109-59CCEDB3C90C}" dt="2018-06-13T12:33:12.618" v="276" actId="2696"/>
        <pc:sldMkLst>
          <pc:docMk/>
          <pc:sldMk cId="3762713400" sldId="269"/>
        </pc:sldMkLst>
        <pc:spChg chg="mod">
          <ac:chgData name="J Iconer" userId="13d0d27d8d7329bc" providerId="LiveId" clId="{4F6017EA-8D3B-4069-B109-59CCEDB3C90C}" dt="2018-06-12T09:17:06.540" v="130" actId="255"/>
          <ac:spMkLst>
            <pc:docMk/>
            <pc:sldMk cId="3762713400" sldId="269"/>
            <ac:spMk id="2" creationId="{FF084062-44E0-4864-9078-7EB60B3E355B}"/>
          </ac:spMkLst>
        </pc:spChg>
        <pc:spChg chg="mod">
          <ac:chgData name="J Iconer" userId="13d0d27d8d7329bc" providerId="LiveId" clId="{4F6017EA-8D3B-4069-B109-59CCEDB3C90C}" dt="2018-06-12T09:17:09.070" v="142" actId="255"/>
          <ac:spMkLst>
            <pc:docMk/>
            <pc:sldMk cId="3762713400" sldId="269"/>
            <ac:spMk id="3" creationId="{4BBA9521-D483-49F9-AD15-7E09DCC9B5E0}"/>
          </ac:spMkLst>
        </pc:spChg>
        <pc:spChg chg="mod">
          <ac:chgData name="J Iconer" userId="13d0d27d8d7329bc" providerId="LiveId" clId="{4F6017EA-8D3B-4069-B109-59CCEDB3C90C}" dt="2018-06-12T09:17:12.390" v="152" actId="255"/>
          <ac:spMkLst>
            <pc:docMk/>
            <pc:sldMk cId="3762713400" sldId="269"/>
            <ac:spMk id="5" creationId="{249C41B6-F868-4AA2-941E-AF87267D0559}"/>
          </ac:spMkLst>
        </pc:spChg>
      </pc:sldChg>
      <pc:sldChg chg="add del">
        <pc:chgData name="J Iconer" userId="13d0d27d8d7329bc" providerId="LiveId" clId="{4F6017EA-8D3B-4069-B109-59CCEDB3C90C}" dt="2018-06-12T09:17:31.444" v="154" actId="2696"/>
        <pc:sldMkLst>
          <pc:docMk/>
          <pc:sldMk cId="3078531570" sldId="270"/>
        </pc:sldMkLst>
      </pc:sldChg>
      <pc:sldChg chg="modSp add">
        <pc:chgData name="J Iconer" userId="13d0d27d8d7329bc" providerId="LiveId" clId="{4F6017EA-8D3B-4069-B109-59CCEDB3C90C}" dt="2018-06-12T09:17:59.062" v="189" actId="255"/>
        <pc:sldMkLst>
          <pc:docMk/>
          <pc:sldMk cId="3354820851" sldId="270"/>
        </pc:sldMkLst>
        <pc:spChg chg="mod">
          <ac:chgData name="J Iconer" userId="13d0d27d8d7329bc" providerId="LiveId" clId="{4F6017EA-8D3B-4069-B109-59CCEDB3C90C}" dt="2018-06-12T09:17:46.780" v="169" actId="255"/>
          <ac:spMkLst>
            <pc:docMk/>
            <pc:sldMk cId="3354820851" sldId="270"/>
            <ac:spMk id="2" creationId="{ACEBBDD5-F3D7-4550-8612-1DDF02E26EB2}"/>
          </ac:spMkLst>
        </pc:spChg>
        <pc:spChg chg="mod">
          <ac:chgData name="J Iconer" userId="13d0d27d8d7329bc" providerId="LiveId" clId="{4F6017EA-8D3B-4069-B109-59CCEDB3C90C}" dt="2018-06-12T09:17:59.062" v="189" actId="255"/>
          <ac:spMkLst>
            <pc:docMk/>
            <pc:sldMk cId="3354820851" sldId="270"/>
            <ac:spMk id="3" creationId="{9BC01503-7BF3-463B-926C-F085D2921A07}"/>
          </ac:spMkLst>
        </pc:spChg>
      </pc:sldChg>
      <pc:sldChg chg="addSp delSp modSp add">
        <pc:chgData name="J Iconer" userId="13d0d27d8d7329bc" providerId="LiveId" clId="{4F6017EA-8D3B-4069-B109-59CCEDB3C90C}" dt="2018-06-13T12:28:42.221" v="266" actId="20577"/>
        <pc:sldMkLst>
          <pc:docMk/>
          <pc:sldMk cId="3258908967" sldId="271"/>
        </pc:sldMkLst>
        <pc:spChg chg="mod">
          <ac:chgData name="J Iconer" userId="13d0d27d8d7329bc" providerId="LiveId" clId="{4F6017EA-8D3B-4069-B109-59CCEDB3C90C}" dt="2018-06-13T12:28:42.221" v="266" actId="20577"/>
          <ac:spMkLst>
            <pc:docMk/>
            <pc:sldMk cId="3258908967" sldId="271"/>
            <ac:spMk id="2" creationId="{03C15024-AA5B-4B0C-B5C6-19AFECC56760}"/>
          </ac:spMkLst>
        </pc:spChg>
        <pc:spChg chg="del">
          <ac:chgData name="J Iconer" userId="13d0d27d8d7329bc" providerId="LiveId" clId="{4F6017EA-8D3B-4069-B109-59CCEDB3C90C}" dt="2018-06-12T11:49:55.704" v="199" actId="931"/>
          <ac:spMkLst>
            <pc:docMk/>
            <pc:sldMk cId="3258908967" sldId="271"/>
            <ac:spMk id="3" creationId="{D20DD24A-7257-428F-BAAB-24B82FAB7A2E}"/>
          </ac:spMkLst>
        </pc:spChg>
        <pc:spChg chg="del">
          <ac:chgData name="J Iconer" userId="13d0d27d8d7329bc" providerId="LiveId" clId="{4F6017EA-8D3B-4069-B109-59CCEDB3C90C}" dt="2018-06-12T11:49:58.333" v="200" actId="931"/>
          <ac:spMkLst>
            <pc:docMk/>
            <pc:sldMk cId="3258908967" sldId="271"/>
            <ac:spMk id="4" creationId="{1F708AC0-5E1D-4870-8452-60B8452F7F14}"/>
          </ac:spMkLst>
        </pc:spChg>
        <pc:picChg chg="add mod">
          <ac:chgData name="J Iconer" userId="13d0d27d8d7329bc" providerId="LiveId" clId="{4F6017EA-8D3B-4069-B109-59CCEDB3C90C}" dt="2018-06-12T11:49:58.581" v="201" actId="27614"/>
          <ac:picMkLst>
            <pc:docMk/>
            <pc:sldMk cId="3258908967" sldId="271"/>
            <ac:picMk id="9" creationId="{8AE28460-9583-478A-B5E5-65D65D5BE02A}"/>
          </ac:picMkLst>
        </pc:picChg>
        <pc:picChg chg="add mod">
          <ac:chgData name="J Iconer" userId="13d0d27d8d7329bc" providerId="LiveId" clId="{4F6017EA-8D3B-4069-B109-59CCEDB3C90C}" dt="2018-06-12T11:49:59.916" v="203" actId="27614"/>
          <ac:picMkLst>
            <pc:docMk/>
            <pc:sldMk cId="3258908967" sldId="271"/>
            <ac:picMk id="11" creationId="{1E8B82BC-BBF3-4686-8D86-585CB6F50CAD}"/>
          </ac:picMkLst>
        </pc:picChg>
      </pc:sldChg>
      <pc:sldChg chg="addSp delSp modSp add">
        <pc:chgData name="J Iconer" userId="13d0d27d8d7329bc" providerId="LiveId" clId="{4F6017EA-8D3B-4069-B109-59CCEDB3C90C}" dt="2018-06-13T12:28:47.094" v="272" actId="20577"/>
        <pc:sldMkLst>
          <pc:docMk/>
          <pc:sldMk cId="3384489649" sldId="272"/>
        </pc:sldMkLst>
        <pc:spChg chg="mod">
          <ac:chgData name="J Iconer" userId="13d0d27d8d7329bc" providerId="LiveId" clId="{4F6017EA-8D3B-4069-B109-59CCEDB3C90C}" dt="2018-06-13T12:28:47.094" v="272" actId="20577"/>
          <ac:spMkLst>
            <pc:docMk/>
            <pc:sldMk cId="3384489649" sldId="272"/>
            <ac:spMk id="2" creationId="{03C15024-AA5B-4B0C-B5C6-19AFECC56760}"/>
          </ac:spMkLst>
        </pc:spChg>
        <pc:spChg chg="del">
          <ac:chgData name="J Iconer" userId="13d0d27d8d7329bc" providerId="LiveId" clId="{4F6017EA-8D3B-4069-B109-59CCEDB3C90C}" dt="2018-06-13T12:26:58.471" v="247" actId="931"/>
          <ac:spMkLst>
            <pc:docMk/>
            <pc:sldMk cId="3384489649" sldId="272"/>
            <ac:spMk id="3" creationId="{D20DD24A-7257-428F-BAAB-24B82FAB7A2E}"/>
          </ac:spMkLst>
        </pc:spChg>
        <pc:spChg chg="del">
          <ac:chgData name="J Iconer" userId="13d0d27d8d7329bc" providerId="LiveId" clId="{4F6017EA-8D3B-4069-B109-59CCEDB3C90C}" dt="2018-06-13T12:27:19.751" v="250" actId="931"/>
          <ac:spMkLst>
            <pc:docMk/>
            <pc:sldMk cId="3384489649" sldId="272"/>
            <ac:spMk id="4" creationId="{1F708AC0-5E1D-4870-8452-60B8452F7F14}"/>
          </ac:spMkLst>
        </pc:spChg>
        <pc:spChg chg="add del mod">
          <ac:chgData name="J Iconer" userId="13d0d27d8d7329bc" providerId="LiveId" clId="{4F6017EA-8D3B-4069-B109-59CCEDB3C90C}" dt="2018-06-13T12:28:21.451" v="254" actId="931"/>
          <ac:spMkLst>
            <pc:docMk/>
            <pc:sldMk cId="3384489649" sldId="272"/>
            <ac:spMk id="13" creationId="{2653B8CB-F316-432C-8F9C-85572853FD7E}"/>
          </ac:spMkLst>
        </pc:spChg>
        <pc:picChg chg="add del mod">
          <ac:chgData name="J Iconer" userId="13d0d27d8d7329bc" providerId="LiveId" clId="{4F6017EA-8D3B-4069-B109-59CCEDB3C90C}" dt="2018-06-13T12:28:17.882" v="253" actId="478"/>
          <ac:picMkLst>
            <pc:docMk/>
            <pc:sldMk cId="3384489649" sldId="272"/>
            <ac:picMk id="9" creationId="{9B150837-65CC-4748-B599-32D2368FB86E}"/>
          </ac:picMkLst>
        </pc:picChg>
        <pc:picChg chg="add mod">
          <ac:chgData name="J Iconer" userId="13d0d27d8d7329bc" providerId="LiveId" clId="{4F6017EA-8D3B-4069-B109-59CCEDB3C90C}" dt="2018-06-13T12:27:22.042" v="252" actId="962"/>
          <ac:picMkLst>
            <pc:docMk/>
            <pc:sldMk cId="3384489649" sldId="272"/>
            <ac:picMk id="11" creationId="{8C02C86B-7849-42FB-9058-0C5537691576}"/>
          </ac:picMkLst>
        </pc:picChg>
        <pc:picChg chg="add mod">
          <ac:chgData name="J Iconer" userId="13d0d27d8d7329bc" providerId="LiveId" clId="{4F6017EA-8D3B-4069-B109-59CCEDB3C90C}" dt="2018-06-13T12:28:23.832" v="255" actId="27614"/>
          <ac:picMkLst>
            <pc:docMk/>
            <pc:sldMk cId="3384489649" sldId="272"/>
            <ac:picMk id="15" creationId="{0710CBF0-3E40-4305-B8DB-2B2254A09D2B}"/>
          </ac:picMkLst>
        </pc:picChg>
      </pc:sldChg>
      <pc:sldChg chg="addSp delSp modSp add ord">
        <pc:chgData name="J Iconer" userId="13d0d27d8d7329bc" providerId="LiveId" clId="{4F6017EA-8D3B-4069-B109-59CCEDB3C90C}" dt="2018-06-12T11:51:40.114" v="246" actId="20577"/>
        <pc:sldMkLst>
          <pc:docMk/>
          <pc:sldMk cId="2540166230" sldId="273"/>
        </pc:sldMkLst>
        <pc:spChg chg="mod">
          <ac:chgData name="J Iconer" userId="13d0d27d8d7329bc" providerId="LiveId" clId="{4F6017EA-8D3B-4069-B109-59CCEDB3C90C}" dt="2018-06-12T11:51:30.052" v="221" actId="20577"/>
          <ac:spMkLst>
            <pc:docMk/>
            <pc:sldMk cId="2540166230" sldId="273"/>
            <ac:spMk id="2" creationId="{961EF581-BB56-4F30-A2ED-724AD8F89893}"/>
          </ac:spMkLst>
        </pc:spChg>
        <pc:spChg chg="del">
          <ac:chgData name="J Iconer" userId="13d0d27d8d7329bc" providerId="LiveId" clId="{4F6017EA-8D3B-4069-B109-59CCEDB3C90C}" dt="2018-06-12T11:51:35.875" v="224" actId="931"/>
          <ac:spMkLst>
            <pc:docMk/>
            <pc:sldMk cId="2540166230" sldId="273"/>
            <ac:spMk id="3" creationId="{79034A1C-AE03-4BA2-A1DF-44750A1B3014}"/>
          </ac:spMkLst>
        </pc:spChg>
        <pc:spChg chg="mod">
          <ac:chgData name="J Iconer" userId="13d0d27d8d7329bc" providerId="LiveId" clId="{4F6017EA-8D3B-4069-B109-59CCEDB3C90C}" dt="2018-06-12T11:51:40.114" v="246" actId="20577"/>
          <ac:spMkLst>
            <pc:docMk/>
            <pc:sldMk cId="2540166230" sldId="273"/>
            <ac:spMk id="4" creationId="{94D421EA-4531-41BB-9F49-8C3F91D1450F}"/>
          </ac:spMkLst>
        </pc:spChg>
        <pc:picChg chg="add mod">
          <ac:chgData name="J Iconer" userId="13d0d27d8d7329bc" providerId="LiveId" clId="{4F6017EA-8D3B-4069-B109-59CCEDB3C90C}" dt="2018-06-12T11:51:37.869" v="227" actId="27614"/>
          <ac:picMkLst>
            <pc:docMk/>
            <pc:sldMk cId="2540166230" sldId="273"/>
            <ac:picMk id="9" creationId="{0F29D1F4-816D-488C-A62A-F95EAFE4444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04BE26-7959-435C-BEDE-2F37BA4C34C9}" type="datetime1">
              <a:rPr lang="ko-KR" altLang="en-US" smtClean="0">
                <a:latin typeface="+mj-ea"/>
                <a:ea typeface="+mj-ea"/>
              </a:rPr>
              <a:t>2018-06-13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286890-466E-41CD-A28A-B1EBDF22CA3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056DC3A6-C0F7-4CA2-A121-164E4BD6B130}" type="datetime1">
              <a:rPr lang="ko-KR" altLang="en-US" smtClean="0"/>
              <a:pPr/>
              <a:t>2018-06-13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  <a:endParaRPr lang="en-US" altLang="ko-KR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27CD11A-EED3-40CE-98A3-28FEE84867B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53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A9038-0442-4E35-9A39-86128F959B6D}" type="datetime1">
              <a:rPr lang="ko-KR" altLang="en-US" smtClean="0"/>
              <a:t>2018-06-13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19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DE2-7812-4DB9-947C-D43CDD8C7063}" type="datetime1">
              <a:rPr lang="ko-KR" altLang="en-US" smtClean="0"/>
              <a:t>2018-06-13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28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8EA089-EF81-46BC-B39C-CAB023937A49}" type="datetime1">
              <a:rPr lang="ko-KR" altLang="en-US" smtClean="0"/>
              <a:t>2018-06-13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418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182FDA-74FB-4BF4-A400-0D87E6897676}" type="datetime1">
              <a:rPr lang="ko-KR" altLang="en-US" smtClean="0"/>
              <a:t>2018-06-13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3421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10A74C-3634-4222-8E04-E0601A93C7AE}" type="datetime1">
              <a:rPr lang="ko-KR" altLang="en-US" smtClean="0"/>
              <a:t>2018-06-13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933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3AAD-BE25-4AF2-A9EA-AF196D9685C1}" type="datetime1">
              <a:rPr lang="ko-KR" altLang="en-US" smtClean="0"/>
              <a:t>2018-06-13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24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F5F9-2C6B-4B3A-8D8D-B16CACB7B4A7}" type="datetime1">
              <a:rPr lang="ko-KR" altLang="en-US" smtClean="0"/>
              <a:t>2018-06-13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812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9807-FAD8-4CA1-9427-9CCCEA7A0E9B}" type="datetime1">
              <a:rPr lang="ko-KR" altLang="en-US" smtClean="0"/>
              <a:t>2018-06-13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539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EE0319-C385-45FA-B115-0F2479A55387}" type="datetime1">
              <a:rPr lang="ko-KR" altLang="en-US" smtClean="0"/>
              <a:t>2018-06-13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847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9147-BD79-4A5A-8996-5CD2E533C865}" type="datetime1">
              <a:rPr lang="ko-KR" altLang="en-US" smtClean="0"/>
              <a:t>2018-06-13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560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27FE96-0331-4829-B344-62F455B2E211}" type="datetime1">
              <a:rPr lang="ko-KR" altLang="en-US" smtClean="0"/>
              <a:t>2018-06-13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963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0A28-0953-48E8-A32C-D3D2459A400B}" type="datetime1">
              <a:rPr lang="ko-KR" altLang="en-US" smtClean="0"/>
              <a:t>2018-06-13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8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9055-9825-43D0-9A5B-047E6F0DC709}" type="datetime1">
              <a:rPr lang="ko-KR" altLang="en-US" smtClean="0"/>
              <a:t>2018-06-13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8992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4572-3258-40F8-A022-67C295C3BA31}" type="datetime1">
              <a:rPr lang="ko-KR" altLang="en-US" smtClean="0"/>
              <a:t>2018-06-13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4029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0B32-3A32-4DF3-8A9C-2CE6AC42E524}" type="datetime1">
              <a:rPr lang="ko-KR" altLang="en-US" smtClean="0"/>
              <a:t>2018-06-13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4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0D44-CED2-40A0-8D67-D866055EF574}" type="datetime1">
              <a:rPr lang="ko-KR" altLang="en-US" smtClean="0"/>
              <a:t>2018-06-13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56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903C-F3BF-4867-8B28-9F59D1AC7282}" type="datetime1">
              <a:rPr lang="ko-KR" altLang="en-US" smtClean="0"/>
              <a:t>2018-06-13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148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CEE3F-4AAC-445E-A56B-207B09A7C298}" type="datetime1">
              <a:rPr lang="ko-KR" altLang="en-US" smtClean="0"/>
              <a:t>2018-06-13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870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6648" userDrawn="1">
          <p15:clr>
            <a:srgbClr val="F26B43"/>
          </p15:clr>
        </p15:guide>
        <p15:guide id="5" orient="horz" pos="3528" userDrawn="1">
          <p15:clr>
            <a:srgbClr val="F26B43"/>
          </p15:clr>
        </p15:guide>
        <p15:guide id="6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의무의 부름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15846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스크립트 언어 최종 발표</a:t>
            </a:r>
            <a:endParaRPr lang="en-US" altLang="ko-KR" dirty="0"/>
          </a:p>
          <a:p>
            <a:pPr algn="r" rtl="0"/>
            <a:r>
              <a:rPr lang="en-US" altLang="ko-KR" sz="1700" dirty="0"/>
              <a:t>2015182031 </a:t>
            </a:r>
            <a:r>
              <a:rPr lang="ko-KR" altLang="en-US" sz="1700" dirty="0"/>
              <a:t>이준성</a:t>
            </a:r>
            <a:endParaRPr lang="en-US" altLang="ko-KR" sz="1700" dirty="0"/>
          </a:p>
          <a:p>
            <a:pPr algn="r" rtl="0">
              <a:lnSpc>
                <a:spcPct val="120000"/>
              </a:lnSpc>
            </a:pPr>
            <a:r>
              <a:rPr lang="en-US" altLang="ko-KR" sz="1700" dirty="0"/>
              <a:t>2016180042 </a:t>
            </a:r>
            <a:r>
              <a:rPr lang="ko-KR" altLang="en-US" sz="1700" dirty="0"/>
              <a:t>진윤성</a:t>
            </a: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15024-AA5B-4B0C-B5C6-19AFEC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9" name="내용 개체 틀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AE28460-9583-478A-B5E5-65D65D5BE0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49" y="2193925"/>
            <a:ext cx="3247501" cy="4024313"/>
          </a:xfrm>
        </p:spPr>
      </p:pic>
      <p:pic>
        <p:nvPicPr>
          <p:cNvPr id="11" name="내용 개체 틀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E8B82BC-BBF3-4686-8D86-585CB6F50C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49" y="2193925"/>
            <a:ext cx="3247501" cy="4024313"/>
          </a:xfr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CA9CFE-CAA1-482D-BB5D-E41024CD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0A28-0953-48E8-A32C-D3D2459A400B}" type="datetime1">
              <a:rPr lang="ko-KR" altLang="en-US" smtClean="0"/>
              <a:t>2018-06-13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FD272-4CD2-43A4-AE3C-FBA86BC9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30601-B245-481B-98EA-E995A7F5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90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BBDD5-F3D7-4550-8612-1DDF02E2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b="1" dirty="0"/>
              <a:t>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01503-7BF3-463B-926C-F085D2921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감사합니다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3640B-9806-4D3D-B18C-CEB4DFAC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A089-EF81-46BC-B39C-CAB023937A49}" type="datetime1">
              <a:rPr lang="ko-KR" altLang="en-US" smtClean="0"/>
              <a:t>2018-06-13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759BA-117B-47DD-A826-0BE0C738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8CC31-43F8-4CED-8BB2-11893A07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82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역할 분담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역할 수행 상세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구현 상황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시연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평가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674971-CEFD-4C64-9697-68C79D1D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0CC2-CFCD-4C24-B7FA-219BA0AB2A25}" type="datetime1">
              <a:rPr lang="ko-KR" altLang="en-US" smtClean="0"/>
              <a:t>2018-06-13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7751A2-BBD3-4197-8CCC-CCDBE481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3056CE-04CC-4100-B6F8-36C400A1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2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9886E-FA47-4B93-9A5C-A9CE43E2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역할 분담</a:t>
            </a:r>
            <a:br>
              <a:rPr lang="en-US" altLang="ko-KR" dirty="0"/>
            </a:br>
            <a:r>
              <a:rPr lang="en-US" altLang="ko-KR" sz="2200" dirty="0"/>
              <a:t>* </a:t>
            </a:r>
            <a:r>
              <a:rPr lang="ko-KR" altLang="en-US" sz="2200" dirty="0"/>
              <a:t>개인 보고서에 자세한 내용을 넣었습니다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FEB48-9323-480B-8491-223D85BAC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이준성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033AC0-B7B6-44CC-88E9-15EF0159F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4A1212"/>
          </a:solidFill>
        </p:spPr>
        <p:txBody>
          <a:bodyPr/>
          <a:lstStyle/>
          <a:p>
            <a:r>
              <a:rPr lang="en-US" altLang="ko-KR" dirty="0"/>
              <a:t>URL </a:t>
            </a:r>
            <a:r>
              <a:rPr lang="ko-KR" altLang="en-US" dirty="0"/>
              <a:t>이나 </a:t>
            </a:r>
            <a:r>
              <a:rPr lang="en-US" altLang="ko-KR" dirty="0"/>
              <a:t>Open API </a:t>
            </a:r>
            <a:r>
              <a:rPr lang="ko-KR" altLang="en-US" dirty="0"/>
              <a:t>읽어 오기</a:t>
            </a:r>
            <a:endParaRPr lang="en-US" altLang="ko-KR" dirty="0"/>
          </a:p>
          <a:p>
            <a:r>
              <a:rPr lang="en-US" altLang="ko-KR" dirty="0"/>
              <a:t>XML </a:t>
            </a:r>
            <a:r>
              <a:rPr lang="ko-KR" altLang="en-US" dirty="0"/>
              <a:t>파싱 하기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70FEB1-CE70-4805-BD71-4205F8E3B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진윤성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9E7605-0B69-4D3D-8082-E7FF916F4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rgbClr val="4A1212"/>
          </a:solidFill>
        </p:spPr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  <a:endParaRPr lang="en-US" altLang="ko-KR" dirty="0"/>
          </a:p>
          <a:p>
            <a:r>
              <a:rPr lang="en-US" altLang="ko-KR" dirty="0"/>
              <a:t>GUI </a:t>
            </a:r>
            <a:r>
              <a:rPr lang="ko-KR" altLang="en-US" dirty="0"/>
              <a:t>와 </a:t>
            </a:r>
            <a:r>
              <a:rPr lang="en-US" altLang="ko-KR" dirty="0"/>
              <a:t>XML </a:t>
            </a:r>
            <a:r>
              <a:rPr lang="ko-KR" altLang="en-US" dirty="0"/>
              <a:t>연결하기</a:t>
            </a:r>
            <a:endParaRPr lang="en-US" altLang="ko-KR" dirty="0"/>
          </a:p>
          <a:p>
            <a:r>
              <a:rPr lang="ko-KR" altLang="en-US" dirty="0"/>
              <a:t>정보 텍스트 출력하기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E55BC-2730-4F92-8439-541FBCA3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711F-4025-4EDE-8A84-F54DBC8EA711}" type="datetime1">
              <a:rPr lang="ko-KR" altLang="en-US" smtClean="0"/>
              <a:t>2018-06-13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24B03F-EDE6-466D-9A12-4A13FC09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57C875-6B96-4F9F-B0A1-2899857B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4879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68E68-255C-4FE2-B32A-FCED31B7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5278D8A-60A3-490D-AB45-AD033D0BB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418" y="2193925"/>
            <a:ext cx="9423164" cy="4024313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919C71-811A-4857-A55B-8FA34344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BEA7-66FE-4747-A979-A75756551899}" type="datetime1">
              <a:rPr lang="ko-KR" altLang="en-US" smtClean="0"/>
              <a:t>2018-06-13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03BF48-75AC-4DEA-8885-7A45F0B6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32B6FB-D1F7-438A-82D3-75E38C68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4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8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7BF7D-79B3-4837-B7F6-183B26AC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상황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C49F076-A628-43CF-AA53-A86CDD110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936460"/>
              </p:ext>
            </p:extLst>
          </p:nvPr>
        </p:nvGraphicFramePr>
        <p:xfrm>
          <a:off x="685800" y="2193925"/>
          <a:ext cx="10820408" cy="40279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2551">
                  <a:extLst>
                    <a:ext uri="{9D8B030D-6E8A-4147-A177-3AD203B41FA5}">
                      <a16:colId xmlns:a16="http://schemas.microsoft.com/office/drawing/2014/main" val="3841950406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2524837623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1979700868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589401775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1782836195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1859391735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437911486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3570804274"/>
                    </a:ext>
                  </a:extLst>
                </a:gridCol>
              </a:tblGrid>
              <a:tr h="100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팀원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u="none" strike="sngStrike" dirty="0"/>
                        <a:t>1</a:t>
                      </a:r>
                      <a:r>
                        <a:rPr lang="ko-KR" altLang="en-US" sz="1800" u="none" strike="sngStrike" dirty="0"/>
                        <a:t>주차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trike="sngStrike" dirty="0"/>
                        <a:t>2</a:t>
                      </a:r>
                      <a:r>
                        <a:rPr lang="ko-KR" altLang="en-US" sz="1800" strike="sngStrike" dirty="0"/>
                        <a:t>주차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trike="sngStrike" dirty="0"/>
                        <a:t>3</a:t>
                      </a:r>
                      <a:r>
                        <a:rPr lang="ko-KR" altLang="en-US" sz="1800" strike="sngStrike" dirty="0"/>
                        <a:t>주차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97996" marR="97996" anchor="ctr"/>
                </a:tc>
                <a:extLst>
                  <a:ext uri="{0D108BD9-81ED-4DB2-BD59-A6C34878D82A}">
                    <a16:rowId xmlns:a16="http://schemas.microsoft.com/office/drawing/2014/main" val="4011437694"/>
                  </a:ext>
                </a:extLst>
              </a:tr>
              <a:tr h="100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이준성</a:t>
                      </a:r>
                    </a:p>
                  </a:txBody>
                  <a:tcPr marL="97996" marR="9799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strike="sngStrike" dirty="0"/>
                        <a:t>API </a:t>
                      </a:r>
                      <a:r>
                        <a:rPr lang="ko-KR" altLang="en-US" sz="1600" strike="sngStrike" dirty="0"/>
                        <a:t>얻기</a:t>
                      </a:r>
                      <a:endParaRPr lang="en-US" altLang="ko-KR" sz="1600" strike="sngStrike" dirty="0"/>
                    </a:p>
                    <a:p>
                      <a:pPr latinLnBrk="1"/>
                      <a:r>
                        <a:rPr lang="ko-KR" altLang="en-US" sz="1600" strike="sngStrike" dirty="0"/>
                        <a:t>보고서 작성</a:t>
                      </a:r>
                      <a:endParaRPr lang="en-US" altLang="ko-KR" sz="1600" strike="sngStrike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>
                    <a:solidFill>
                      <a:srgbClr val="E9EFF9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strike="sngStrike" dirty="0"/>
                        <a:t>XML </a:t>
                      </a:r>
                      <a:r>
                        <a:rPr lang="ko-KR" altLang="en-US" sz="1600" strike="sngStrike" dirty="0"/>
                        <a:t>읽기</a:t>
                      </a:r>
                      <a:endParaRPr lang="en-US" altLang="ko-KR" sz="1600" strike="sngStrike" dirty="0"/>
                    </a:p>
                    <a:p>
                      <a:pPr latinLnBrk="1"/>
                      <a:r>
                        <a:rPr lang="ko-KR" altLang="en-US" sz="1600" strike="sngStrike" dirty="0"/>
                        <a:t>사회 복무 제도 조사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trike="sngStrike" dirty="0"/>
                        <a:t>소집 기관 정보 수집 및 </a:t>
                      </a:r>
                      <a:r>
                        <a:rPr lang="en-US" altLang="ko-KR" sz="1600" strike="sngStrike" dirty="0"/>
                        <a:t>XML </a:t>
                      </a:r>
                      <a:r>
                        <a:rPr lang="ko-KR" altLang="en-US" sz="1600" strike="sngStrike" dirty="0"/>
                        <a:t>연결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trike="sngStrike" dirty="0"/>
                        <a:t>저장 기능</a:t>
                      </a:r>
                    </a:p>
                  </a:txBody>
                  <a:tcPr marL="97996" marR="97996"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strike="sngStrike" dirty="0"/>
                        <a:t>그 외 자료 조사 후 보완</a:t>
                      </a:r>
                    </a:p>
                  </a:txBody>
                  <a:tcPr marL="97996" marR="97996" anchor="ctr">
                    <a:solidFill>
                      <a:srgbClr val="E9EFF9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strike="sngStrike" dirty="0"/>
                        <a:t>마무리 작업</a:t>
                      </a:r>
                    </a:p>
                  </a:txBody>
                  <a:tcPr marL="97996" marR="97996" anchor="ctr"/>
                </a:tc>
                <a:extLst>
                  <a:ext uri="{0D108BD9-81ED-4DB2-BD59-A6C34878D82A}">
                    <a16:rowId xmlns:a16="http://schemas.microsoft.com/office/drawing/2014/main" val="3668803510"/>
                  </a:ext>
                </a:extLst>
              </a:tr>
              <a:tr h="100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진윤성</a:t>
                      </a:r>
                    </a:p>
                  </a:txBody>
                  <a:tcPr marL="97996" marR="9799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strike="sngStrike" dirty="0"/>
                        <a:t>GUI </a:t>
                      </a:r>
                      <a:r>
                        <a:rPr lang="ko-KR" altLang="en-US" sz="1600" strike="sngStrike" dirty="0"/>
                        <a:t>구현</a:t>
                      </a:r>
                      <a:endParaRPr lang="en-US" altLang="ko-KR" sz="1600" strike="sngStrike" dirty="0"/>
                    </a:p>
                    <a:p>
                      <a:pPr latinLnBrk="1"/>
                      <a:r>
                        <a:rPr lang="ko-KR" altLang="en-US" sz="1600" strike="sngStrike" dirty="0"/>
                        <a:t>현역 복무 제도 조사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trike="sngStrike" dirty="0"/>
                        <a:t>중간 발표</a:t>
                      </a:r>
                      <a:endParaRPr lang="en-US" altLang="ko-KR" sz="1600" strike="sngStrike" dirty="0"/>
                    </a:p>
                    <a:p>
                      <a:pPr latinLnBrk="1"/>
                      <a:r>
                        <a:rPr lang="en-US" altLang="ko-KR" sz="1600" strike="sngStrike" dirty="0"/>
                        <a:t>GUI </a:t>
                      </a:r>
                      <a:r>
                        <a:rPr lang="ko-KR" altLang="en-US" sz="1600" strike="sngStrike" dirty="0"/>
                        <a:t>수정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trike="sngStrike" dirty="0"/>
                        <a:t>GUI</a:t>
                      </a:r>
                      <a:r>
                        <a:rPr lang="ko-KR" altLang="en-US" sz="1600" strike="sngStrike" dirty="0"/>
                        <a:t> 에 제도 설명 텍스트 출력</a:t>
                      </a:r>
                    </a:p>
                  </a:txBody>
                  <a:tcPr marL="97996" marR="9799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/>
                </a:tc>
                <a:extLst>
                  <a:ext uri="{0D108BD9-81ED-4DB2-BD59-A6C34878D82A}">
                    <a16:rowId xmlns:a16="http://schemas.microsoft.com/office/drawing/2014/main" val="2887032711"/>
                  </a:ext>
                </a:extLst>
              </a:tr>
              <a:tr h="100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공통</a:t>
                      </a:r>
                    </a:p>
                  </a:txBody>
                  <a:tcPr marL="97996" marR="9799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strike="sngStrike" dirty="0"/>
                        <a:t>자료 검색 및 </a:t>
                      </a:r>
                      <a:r>
                        <a:rPr lang="en-US" altLang="ko-KR" sz="1600" strike="sngStrike" dirty="0"/>
                        <a:t>XML </a:t>
                      </a:r>
                      <a:r>
                        <a:rPr lang="ko-KR" altLang="en-US" sz="1600" strike="sngStrike" dirty="0"/>
                        <a:t>연결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strike="sngStrike" dirty="0"/>
                        <a:t>GUI </a:t>
                      </a:r>
                      <a:r>
                        <a:rPr lang="ko-KR" altLang="en-US" sz="1600" strike="sngStrike" dirty="0"/>
                        <a:t>에 </a:t>
                      </a:r>
                      <a:r>
                        <a:rPr lang="en-US" altLang="ko-KR" sz="1600" strike="sngStrike" dirty="0"/>
                        <a:t>XML </a:t>
                      </a:r>
                      <a:r>
                        <a:rPr lang="ko-KR" altLang="en-US" sz="1600" strike="sngStrike" dirty="0"/>
                        <a:t>연결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strike="sngStrike" dirty="0"/>
                        <a:t>GUI </a:t>
                      </a:r>
                      <a:r>
                        <a:rPr lang="ko-KR" altLang="en-US" sz="1600" strike="sngStrike" dirty="0"/>
                        <a:t>수정 및 보완 작업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/>
                </a:tc>
                <a:extLst>
                  <a:ext uri="{0D108BD9-81ED-4DB2-BD59-A6C34878D82A}">
                    <a16:rowId xmlns:a16="http://schemas.microsoft.com/office/drawing/2014/main" val="2613977868"/>
                  </a:ext>
                </a:extLst>
              </a:tr>
            </a:tbl>
          </a:graphicData>
        </a:graphic>
      </p:graphicFrame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E2755B-1277-4B70-A3C1-46F9BFF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CC4A-D4E8-42EC-B30D-A5BE5BC5338F}" type="datetime1">
              <a:rPr lang="ko-KR" altLang="en-US" smtClean="0"/>
              <a:t>2018-06-13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DBBE0-BFA1-492A-8840-1FC1A4CA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68923-61E5-4325-9BCF-3A2C91D7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5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865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EF581-BB56-4F30-A2ED-724AD8F8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상황</a:t>
            </a:r>
          </a:p>
        </p:txBody>
      </p:sp>
      <p:pic>
        <p:nvPicPr>
          <p:cNvPr id="9" name="내용 개체 틀 8" descr="스크린샷, 하늘이(가) 표시된 사진&#10;&#10;높은 신뢰도로 생성된 설명">
            <a:extLst>
              <a:ext uri="{FF2B5EF4-FFF2-40B4-BE49-F238E27FC236}">
                <a16:creationId xmlns:a16="http://schemas.microsoft.com/office/drawing/2014/main" id="{0F29D1F4-816D-488C-A62A-F95EAFE44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524" y="1621536"/>
            <a:ext cx="6109014" cy="3721291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D421EA-4531-41BB-9F49-8C3F91D14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638CC1-53AF-484A-BAAA-E460F775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0D44-CED2-40A0-8D67-D866055EF574}" type="datetime1">
              <a:rPr lang="ko-KR" altLang="en-US" smtClean="0"/>
              <a:t>2018-06-13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B7765-B980-4A6A-A110-2AA30CBA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D91EA-9A1F-4919-B39C-D18C3F9D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6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16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15024-AA5B-4B0C-B5C6-19AFEC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DD24A-7257-428F-BAAB-24B82FAB7A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708AC0-5E1D-4870-8452-60B8452F7F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CA9CFE-CAA1-482D-BB5D-E41024CD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0A28-0953-48E8-A32C-D3D2459A400B}" type="datetime1">
              <a:rPr lang="ko-KR" altLang="en-US" smtClean="0"/>
              <a:t>2018-06-13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FD272-4CD2-43A4-AE3C-FBA86BC9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30601-B245-481B-98EA-E995A7F5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08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15024-AA5B-4B0C-B5C6-19AFEC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1" name="내용 개체 틀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C02C86B-7849-42FB-9058-0C55376915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89238"/>
            <a:ext cx="5334000" cy="2833687"/>
          </a:xfr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CA9CFE-CAA1-482D-BB5D-E41024CD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0A28-0953-48E8-A32C-D3D2459A400B}" type="datetime1">
              <a:rPr lang="ko-KR" altLang="en-US" smtClean="0"/>
              <a:t>2018-06-13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FD272-4CD2-43A4-AE3C-FBA86BC9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30601-B245-481B-98EA-E995A7F5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pic>
        <p:nvPicPr>
          <p:cNvPr id="15" name="내용 개체 틀 1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710CBF0-3E40-4305-B8DB-2B2254A09D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49" y="2193925"/>
            <a:ext cx="3247501" cy="4024313"/>
          </a:xfrm>
        </p:spPr>
      </p:pic>
    </p:spTree>
    <p:extLst>
      <p:ext uri="{BB962C8B-B14F-4D97-AF65-F5344CB8AC3E}">
        <p14:creationId xmlns:p14="http://schemas.microsoft.com/office/powerpoint/2010/main" val="338448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15024-AA5B-4B0C-B5C6-19AFEC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9" name="내용 개체 틀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7A78DEA-FE16-4431-8D29-6802E0F7FB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49" y="2193925"/>
            <a:ext cx="3247501" cy="4024313"/>
          </a:xfrm>
        </p:spPr>
      </p:pic>
      <p:pic>
        <p:nvPicPr>
          <p:cNvPr id="11" name="내용 개체 틀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05ABD92-19E1-4691-B867-0BD74BD729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49" y="2193925"/>
            <a:ext cx="3247501" cy="4024313"/>
          </a:xfr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CA9CFE-CAA1-482D-BB5D-E41024CD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0A28-0953-48E8-A32C-D3D2459A400B}" type="datetime1">
              <a:rPr lang="ko-KR" altLang="en-US" smtClean="0"/>
              <a:t>2018-06-13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FD272-4CD2-43A4-AE3C-FBA86BC9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30601-B245-481B-98EA-E995A7F5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206603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나눔 고딕체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1BD8E5-A18E-435C-B431-90A6B59F4B6F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비행기 구름</Template>
  <TotalTime>466</TotalTime>
  <Words>180</Words>
  <Application>Microsoft Office PowerPoint</Application>
  <PresentationFormat>와이드스크린</PresentationFormat>
  <Paragraphs>87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맑은 고딕</vt:lpstr>
      <vt:lpstr>Arial</vt:lpstr>
      <vt:lpstr>비행기 구름</vt:lpstr>
      <vt:lpstr>의무의 부름</vt:lpstr>
      <vt:lpstr>목차</vt:lpstr>
      <vt:lpstr>역할 분담 * 개인 보고서에 자세한 내용을 넣었습니다.</vt:lpstr>
      <vt:lpstr>역할 분담</vt:lpstr>
      <vt:lpstr>구현 상황</vt:lpstr>
      <vt:lpstr>구현 상황</vt:lpstr>
      <vt:lpstr>구현 1</vt:lpstr>
      <vt:lpstr>구현 2</vt:lpstr>
      <vt:lpstr>구현 3</vt:lpstr>
      <vt:lpstr>구현 4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레이아웃</dc:title>
  <dc:creator>Iconer J</dc:creator>
  <cp:lastModifiedBy>Iconer J</cp:lastModifiedBy>
  <cp:revision>7</cp:revision>
  <dcterms:created xsi:type="dcterms:W3CDTF">2018-05-29T04:00:18Z</dcterms:created>
  <dcterms:modified xsi:type="dcterms:W3CDTF">2018-06-13T12:33:56Z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