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62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FF9"/>
    <a:srgbClr val="4A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Iconer" userId="13d0d27d8d7329bc" providerId="LiveId" clId="{C0003E0A-3C4D-404E-8D02-E3127D098A39}"/>
    <pc:docChg chg="undo custSel addSld delSld modSld">
      <pc:chgData name="J Iconer" userId="13d0d27d8d7329bc" providerId="LiveId" clId="{C0003E0A-3C4D-404E-8D02-E3127D098A39}" dt="2018-05-29T18:56:50.345" v="1584" actId="313"/>
      <pc:docMkLst>
        <pc:docMk/>
      </pc:docMkLst>
      <pc:sldChg chg="modSp">
        <pc:chgData name="J Iconer" userId="13d0d27d8d7329bc" providerId="LiveId" clId="{C0003E0A-3C4D-404E-8D02-E3127D098A39}" dt="2018-05-29T18:45:25.026" v="846" actId="27636"/>
        <pc:sldMkLst>
          <pc:docMk/>
          <pc:sldMk cId="1990881570" sldId="257"/>
        </pc:sldMkLst>
        <pc:spChg chg="mod">
          <ac:chgData name="J Iconer" userId="13d0d27d8d7329bc" providerId="LiveId" clId="{C0003E0A-3C4D-404E-8D02-E3127D098A39}" dt="2018-05-29T17:35:23.486" v="50" actId="27636"/>
          <ac:spMkLst>
            <pc:docMk/>
            <pc:sldMk cId="1990881570" sldId="257"/>
            <ac:spMk id="2" creationId="{00000000-0000-0000-0000-000000000000}"/>
          </ac:spMkLst>
        </pc:spChg>
        <pc:spChg chg="mod">
          <ac:chgData name="J Iconer" userId="13d0d27d8d7329bc" providerId="LiveId" clId="{C0003E0A-3C4D-404E-8D02-E3127D098A39}" dt="2018-05-29T18:45:25.026" v="846" actId="27636"/>
          <ac:spMkLst>
            <pc:docMk/>
            <pc:sldMk cId="1990881570" sldId="257"/>
            <ac:spMk id="3" creationId="{00000000-0000-0000-0000-000000000000}"/>
          </ac:spMkLst>
        </pc:spChg>
      </pc:sldChg>
      <pc:sldChg chg="modSp">
        <pc:chgData name="J Iconer" userId="13d0d27d8d7329bc" providerId="LiveId" clId="{C0003E0A-3C4D-404E-8D02-E3127D098A39}" dt="2018-05-29T18:36:46.917" v="223" actId="313"/>
        <pc:sldMkLst>
          <pc:docMk/>
          <pc:sldMk cId="56685722" sldId="258"/>
        </pc:sldMkLst>
        <pc:spChg chg="mod">
          <ac:chgData name="J Iconer" userId="13d0d27d8d7329bc" providerId="LiveId" clId="{C0003E0A-3C4D-404E-8D02-E3127D098A39}" dt="2018-05-29T18:36:46.917" v="223" actId="313"/>
          <ac:spMkLst>
            <pc:docMk/>
            <pc:sldMk cId="56685722" sldId="258"/>
            <ac:spMk id="13" creationId="{00000000-0000-0000-0000-000000000000}"/>
          </ac:spMkLst>
        </pc:spChg>
        <pc:spChg chg="mod">
          <ac:chgData name="J Iconer" userId="13d0d27d8d7329bc" providerId="LiveId" clId="{C0003E0A-3C4D-404E-8D02-E3127D098A39}" dt="2018-05-29T18:36:15.361" v="206" actId="20577"/>
          <ac:spMkLst>
            <pc:docMk/>
            <pc:sldMk cId="56685722" sldId="258"/>
            <ac:spMk id="14" creationId="{00000000-0000-0000-0000-000000000000}"/>
          </ac:spMkLst>
        </pc:spChg>
      </pc:sldChg>
      <pc:sldChg chg="del">
        <pc:chgData name="J Iconer" userId="13d0d27d8d7329bc" providerId="LiveId" clId="{C0003E0A-3C4D-404E-8D02-E3127D098A39}" dt="2018-05-29T18:36:24.647" v="207" actId="2696"/>
        <pc:sldMkLst>
          <pc:docMk/>
          <pc:sldMk cId="3290065901" sldId="260"/>
        </pc:sldMkLst>
      </pc:sldChg>
      <pc:sldChg chg="modSp add">
        <pc:chgData name="J Iconer" userId="13d0d27d8d7329bc" providerId="LiveId" clId="{C0003E0A-3C4D-404E-8D02-E3127D098A39}" dt="2018-05-29T18:39:53.970" v="608" actId="20577"/>
        <pc:sldMkLst>
          <pc:docMk/>
          <pc:sldMk cId="2975441357" sldId="262"/>
        </pc:sldMkLst>
        <pc:spChg chg="mod">
          <ac:chgData name="J Iconer" userId="13d0d27d8d7329bc" providerId="LiveId" clId="{C0003E0A-3C4D-404E-8D02-E3127D098A39}" dt="2018-05-29T18:36:41.328" v="221" actId="20577"/>
          <ac:spMkLst>
            <pc:docMk/>
            <pc:sldMk cId="2975441357" sldId="262"/>
            <ac:spMk id="2" creationId="{23CF4DB3-C56F-44AC-A08F-630245C518F3}"/>
          </ac:spMkLst>
        </pc:spChg>
        <pc:spChg chg="mod">
          <ac:chgData name="J Iconer" userId="13d0d27d8d7329bc" providerId="LiveId" clId="{C0003E0A-3C4D-404E-8D02-E3127D098A39}" dt="2018-05-29T18:39:53.970" v="608" actId="20577"/>
          <ac:spMkLst>
            <pc:docMk/>
            <pc:sldMk cId="2975441357" sldId="262"/>
            <ac:spMk id="3" creationId="{AEB499CD-C34A-4CB7-AFD1-29435ACB3823}"/>
          </ac:spMkLst>
        </pc:spChg>
      </pc:sldChg>
      <pc:sldChg chg="modSp add del">
        <pc:chgData name="J Iconer" userId="13d0d27d8d7329bc" providerId="LiveId" clId="{C0003E0A-3C4D-404E-8D02-E3127D098A39}" dt="2018-05-29T18:40:16.984" v="628" actId="2696"/>
        <pc:sldMkLst>
          <pc:docMk/>
          <pc:sldMk cId="4269501264" sldId="263"/>
        </pc:sldMkLst>
        <pc:spChg chg="mod">
          <ac:chgData name="J Iconer" userId="13d0d27d8d7329bc" providerId="LiveId" clId="{C0003E0A-3C4D-404E-8D02-E3127D098A39}" dt="2018-05-29T18:40:13.056" v="626" actId="2696"/>
          <ac:spMkLst>
            <pc:docMk/>
            <pc:sldMk cId="4269501264" sldId="263"/>
            <ac:spMk id="2" creationId="{933E1480-EB5A-4701-9401-F698749F50FF}"/>
          </ac:spMkLst>
        </pc:spChg>
      </pc:sldChg>
      <pc:sldChg chg="modSp add">
        <pc:chgData name="J Iconer" userId="13d0d27d8d7329bc" providerId="LiveId" clId="{C0003E0A-3C4D-404E-8D02-E3127D098A39}" dt="2018-05-29T18:56:50.345" v="1584" actId="313"/>
        <pc:sldMkLst>
          <pc:docMk/>
          <pc:sldMk cId="2448794823" sldId="264"/>
        </pc:sldMkLst>
        <pc:spChg chg="mod">
          <ac:chgData name="J Iconer" userId="13d0d27d8d7329bc" providerId="LiveId" clId="{C0003E0A-3C4D-404E-8D02-E3127D098A39}" dt="2018-05-29T18:40:20.687" v="645" actId="313"/>
          <ac:spMkLst>
            <pc:docMk/>
            <pc:sldMk cId="2448794823" sldId="264"/>
            <ac:spMk id="2" creationId="{2159886E-FA47-4B93-9A5C-A9CE43E24A91}"/>
          </ac:spMkLst>
        </pc:spChg>
        <pc:spChg chg="mod">
          <ac:chgData name="J Iconer" userId="13d0d27d8d7329bc" providerId="LiveId" clId="{C0003E0A-3C4D-404E-8D02-E3127D098A39}" dt="2018-05-29T18:40:22.849" v="655" actId="313"/>
          <ac:spMkLst>
            <pc:docMk/>
            <pc:sldMk cId="2448794823" sldId="264"/>
            <ac:spMk id="3" creationId="{317FEB48-9323-480B-8491-223D85BAC47F}"/>
          </ac:spMkLst>
        </pc:spChg>
        <pc:spChg chg="mod">
          <ac:chgData name="J Iconer" userId="13d0d27d8d7329bc" providerId="LiveId" clId="{C0003E0A-3C4D-404E-8D02-E3127D098A39}" dt="2018-05-29T18:56:50.345" v="1584" actId="313"/>
          <ac:spMkLst>
            <pc:docMk/>
            <pc:sldMk cId="2448794823" sldId="264"/>
            <ac:spMk id="4" creationId="{B1033AC0-B7B6-44CC-88E9-15EF0159F05E}"/>
          </ac:spMkLst>
        </pc:spChg>
        <pc:spChg chg="mod">
          <ac:chgData name="J Iconer" userId="13d0d27d8d7329bc" providerId="LiveId" clId="{C0003E0A-3C4D-404E-8D02-E3127D098A39}" dt="2018-05-29T18:40:25.942" v="665" actId="313"/>
          <ac:spMkLst>
            <pc:docMk/>
            <pc:sldMk cId="2448794823" sldId="264"/>
            <ac:spMk id="5" creationId="{EF70FEB1-CE70-4805-BD71-4205F8E3B034}"/>
          </ac:spMkLst>
        </pc:spChg>
        <pc:spChg chg="mod">
          <ac:chgData name="J Iconer" userId="13d0d27d8d7329bc" providerId="LiveId" clId="{C0003E0A-3C4D-404E-8D02-E3127D098A39}" dt="2018-05-29T18:56:23.455" v="1560" actId="20577"/>
          <ac:spMkLst>
            <pc:docMk/>
            <pc:sldMk cId="2448794823" sldId="264"/>
            <ac:spMk id="6" creationId="{1A9E7605-0B69-4D3D-8082-E7FF916F4A96}"/>
          </ac:spMkLst>
        </pc:spChg>
      </pc:sldChg>
      <pc:sldChg chg="addSp delSp modSp add">
        <pc:chgData name="J Iconer" userId="13d0d27d8d7329bc" providerId="LiveId" clId="{C0003E0A-3C4D-404E-8D02-E3127D098A39}" dt="2018-05-29T18:42:18.676" v="809" actId="313"/>
        <pc:sldMkLst>
          <pc:docMk/>
          <pc:sldMk cId="192582084" sldId="265"/>
        </pc:sldMkLst>
        <pc:spChg chg="mod">
          <ac:chgData name="J Iconer" userId="13d0d27d8d7329bc" providerId="LiveId" clId="{C0003E0A-3C4D-404E-8D02-E3127D098A39}" dt="2018-05-29T18:42:18.676" v="809" actId="313"/>
          <ac:spMkLst>
            <pc:docMk/>
            <pc:sldMk cId="192582084" sldId="265"/>
            <ac:spMk id="2" creationId="{9A968E68-255C-4FE2-B32A-FCED31B73C31}"/>
          </ac:spMkLst>
        </pc:spChg>
        <pc:spChg chg="del mod">
          <ac:chgData name="J Iconer" userId="13d0d27d8d7329bc" providerId="LiveId" clId="{C0003E0A-3C4D-404E-8D02-E3127D098A39}" dt="2018-05-29T18:42:11.314" v="792" actId="313"/>
          <ac:spMkLst>
            <pc:docMk/>
            <pc:sldMk cId="192582084" sldId="265"/>
            <ac:spMk id="3" creationId="{BE1C1C15-BA6D-4ECB-B3A8-815EAF387353}"/>
          </ac:spMkLst>
        </pc:spChg>
        <pc:picChg chg="add mod">
          <ac:chgData name="J Iconer" userId="13d0d27d8d7329bc" providerId="LiveId" clId="{C0003E0A-3C4D-404E-8D02-E3127D098A39}" dt="2018-05-29T18:42:11.314" v="792" actId="313"/>
          <ac:picMkLst>
            <pc:docMk/>
            <pc:sldMk cId="192582084" sldId="265"/>
            <ac:picMk id="4" creationId="{F5278D8A-60A3-490D-AB45-AD033D0BB92B}"/>
          </ac:picMkLst>
        </pc:picChg>
      </pc:sldChg>
      <pc:sldChg chg="modSp add">
        <pc:chgData name="J Iconer" userId="13d0d27d8d7329bc" providerId="LiveId" clId="{C0003E0A-3C4D-404E-8D02-E3127D098A39}" dt="2018-05-29T18:55:31.911" v="1484" actId="400"/>
        <pc:sldMkLst>
          <pc:docMk/>
          <pc:sldMk cId="1668658186" sldId="266"/>
        </pc:sldMkLst>
        <pc:spChg chg="mod">
          <ac:chgData name="J Iconer" userId="13d0d27d8d7329bc" providerId="LiveId" clId="{C0003E0A-3C4D-404E-8D02-E3127D098A39}" dt="2018-05-29T18:44:13.782" v="826" actId="400"/>
          <ac:spMkLst>
            <pc:docMk/>
            <pc:sldMk cId="1668658186" sldId="266"/>
            <ac:spMk id="2" creationId="{BD17BF7D-79B3-4837-B7F6-183B26ACA66D}"/>
          </ac:spMkLst>
        </pc:spChg>
        <pc:graphicFrameChg chg="mod modGraphic">
          <ac:chgData name="J Iconer" userId="13d0d27d8d7329bc" providerId="LiveId" clId="{C0003E0A-3C4D-404E-8D02-E3127D098A39}" dt="2018-05-29T18:55:31.911" v="1484" actId="400"/>
          <ac:graphicFrameMkLst>
            <pc:docMk/>
            <pc:sldMk cId="1668658186" sldId="266"/>
            <ac:graphicFrameMk id="4" creationId="{2C49F076-A628-43CF-AA53-A86CDD11027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E7D57-FF30-4066-A113-FCED6D806F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7D5F4A26-1C76-4A7F-930D-0B2EE8CB5A24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그룹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E1D094F8-E721-4D3A-94BD-42021134B10D}" type="par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30219927-95FE-489B-9532-820F85DCB012}" type="sibTrans" cxnId="{FD3BDC87-ABC4-415A-BA00-3B1A44CE60DB}">
      <dgm:prSet/>
      <dgm:spPr/>
      <dgm:t>
        <a:bodyPr rtlCol="0"/>
        <a:lstStyle/>
        <a:p>
          <a:pPr rtl="0"/>
          <a:endParaRPr lang="en-US"/>
        </a:p>
      </dgm:t>
    </dgm:pt>
    <dgm:pt modelId="{CA5E69B5-37AD-426D-ADCE-4496C7EE6106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작업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F3DC056-5744-4814-96CE-D76E13314AB7}" type="parTrans" cxnId="{B02CAB33-5ED4-47E4-81C9-EBA23D8E48FE}">
      <dgm:prSet/>
      <dgm:spPr/>
      <dgm:t>
        <a:bodyPr rtlCol="0"/>
        <a:lstStyle/>
        <a:p>
          <a:pPr rtl="0"/>
          <a:endParaRPr lang="en-US"/>
        </a:p>
      </dgm:t>
    </dgm:pt>
    <dgm:pt modelId="{BDED456A-5607-4183-AD54-919BA3E602A1}" type="sibTrans" cxnId="{B02CAB33-5ED4-47E4-81C9-EBA23D8E48FE}">
      <dgm:prSet/>
      <dgm:spPr/>
      <dgm:t>
        <a:bodyPr rtlCol="0"/>
        <a:lstStyle/>
        <a:p>
          <a:pPr rtl="0"/>
          <a:endParaRPr lang="en-US"/>
        </a:p>
      </dgm:t>
    </dgm:pt>
    <dgm:pt modelId="{11966083-172A-4D0B-AF10-414DEEF45F7D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그룹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E8DAA823-B561-4ADE-82C7-60D03B9AA779}" type="par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0EDF481E-952B-4A6D-9B47-C5DF0C9FD933}" type="sibTrans" cxnId="{25F2E8DC-9CDC-472C-9DED-8BD0F432FA20}">
      <dgm:prSet/>
      <dgm:spPr/>
      <dgm:t>
        <a:bodyPr rtlCol="0"/>
        <a:lstStyle/>
        <a:p>
          <a:pPr rtl="0"/>
          <a:endParaRPr lang="en-US"/>
        </a:p>
      </dgm:t>
    </dgm:pt>
    <dgm:pt modelId="{AB0B3541-2BBF-43CD-8973-113F1D086578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작업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2F69FEA-9A42-48F9-AF5D-79B760DCBD5A}" type="parTrans" cxnId="{10E5E320-2EED-4036-A1B3-33F113D3F661}">
      <dgm:prSet/>
      <dgm:spPr/>
      <dgm:t>
        <a:bodyPr rtlCol="0"/>
        <a:lstStyle/>
        <a:p>
          <a:pPr rtl="0"/>
          <a:endParaRPr lang="en-US"/>
        </a:p>
      </dgm:t>
    </dgm:pt>
    <dgm:pt modelId="{DDFF4DC4-F30A-4AC1-A79B-6D18010A8D99}" type="sibTrans" cxnId="{10E5E320-2EED-4036-A1B3-33F113D3F661}">
      <dgm:prSet/>
      <dgm:spPr/>
      <dgm:t>
        <a:bodyPr rtlCol="0"/>
        <a:lstStyle/>
        <a:p>
          <a:pPr rtl="0"/>
          <a:endParaRPr lang="en-US"/>
        </a:p>
      </dgm:t>
    </dgm:pt>
    <dgm:pt modelId="{60D12D20-B0D8-4505-BA59-4D483973129C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작업 2</a:t>
          </a:r>
        </a:p>
      </dgm:t>
    </dgm:pt>
    <dgm:pt modelId="{C97B6B44-FD33-43DE-8EB6-E1A213CA24FA}" type="parTrans" cxnId="{9419D292-4F51-4615-884E-CA961BD8F667}">
      <dgm:prSet/>
      <dgm:spPr/>
      <dgm:t>
        <a:bodyPr rtlCol="0"/>
        <a:lstStyle/>
        <a:p>
          <a:pPr rtl="0"/>
          <a:endParaRPr lang="en-US"/>
        </a:p>
      </dgm:t>
    </dgm:pt>
    <dgm:pt modelId="{141BE5B0-1725-42F6-8C99-9491D1CDA835}" type="sibTrans" cxnId="{9419D292-4F51-4615-884E-CA961BD8F667}">
      <dgm:prSet/>
      <dgm:spPr/>
      <dgm:t>
        <a:bodyPr rtlCol="0"/>
        <a:lstStyle/>
        <a:p>
          <a:pPr rtl="0"/>
          <a:endParaRPr lang="en-US"/>
        </a:p>
      </dgm:t>
    </dgm:pt>
    <dgm:pt modelId="{7F1AE7EB-389E-4EB2-BE2C-66345376C76B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작업 2</a:t>
          </a:r>
        </a:p>
      </dgm:t>
    </dgm:pt>
    <dgm:pt modelId="{FEEFBF43-F8C2-49F9-BD9B-7BC228A1DB5B}" type="parTrans" cxnId="{62268509-9741-4051-890B-51F85FD1CCC8}">
      <dgm:prSet/>
      <dgm:spPr/>
      <dgm:t>
        <a:bodyPr rtlCol="0"/>
        <a:lstStyle/>
        <a:p>
          <a:pPr rtl="0"/>
          <a:endParaRPr lang="en-US"/>
        </a:p>
      </dgm:t>
    </dgm:pt>
    <dgm:pt modelId="{7376D1CB-6F4F-4938-A636-AB89CC2D70E4}" type="sibTrans" cxnId="{62268509-9741-4051-890B-51F85FD1CCC8}">
      <dgm:prSet/>
      <dgm:spPr/>
      <dgm:t>
        <a:bodyPr rtlCol="0"/>
        <a:lstStyle/>
        <a:p>
          <a:pPr rtl="0"/>
          <a:endParaRPr lang="en-US"/>
        </a:p>
      </dgm:t>
    </dgm:pt>
    <dgm:pt modelId="{769831B2-FFE1-4BB5-8CB7-C06F8038B582}">
      <dgm:prSet phldrT="[Text]"/>
      <dgm:spPr/>
      <dgm:t>
        <a:bodyPr rtlCol="0"/>
        <a:lstStyle/>
        <a:p>
          <a:pPr rtl="0"/>
          <a:r>
            <a:rPr lang="ko">
              <a:latin typeface="맑은 고딕" panose="020B0503020000020004" pitchFamily="50" charset="-127"/>
              <a:ea typeface="맑은 고딕" panose="020B0503020000020004" pitchFamily="50" charset="-127"/>
            </a:rPr>
            <a:t>그룹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139F5F79-E65B-403D-9ABA-7832A1750A37}" type="parTrans" cxnId="{0581BFD0-4FB2-44E7-8E31-728CD0D4AD3F}">
      <dgm:prSet/>
      <dgm:spPr/>
      <dgm:t>
        <a:bodyPr rtlCol="0"/>
        <a:lstStyle/>
        <a:p>
          <a:pPr rtl="0"/>
          <a:endParaRPr lang="en-US"/>
        </a:p>
      </dgm:t>
    </dgm:pt>
    <dgm:pt modelId="{A6345A9F-C029-4E00-A73B-9276DB58BCBA}" type="sibTrans" cxnId="{0581BFD0-4FB2-44E7-8E31-728CD0D4AD3F}">
      <dgm:prSet/>
      <dgm:spPr/>
      <dgm:t>
        <a:bodyPr rtlCol="0"/>
        <a:lstStyle/>
        <a:p>
          <a:pPr rtl="0"/>
          <a:endParaRPr lang="en-US"/>
        </a:p>
      </dgm:t>
    </dgm:pt>
    <dgm:pt modelId="{8B77A199-5E32-4693-9AF2-3E5612DD843F}">
      <dgm:prSet phldrT="[Text]"/>
      <dgm:spPr/>
      <dgm:t>
        <a:bodyPr rtlCol="0"/>
        <a:lstStyle/>
        <a:p>
          <a:pPr rtl="0"/>
          <a:r>
            <a:rPr lang="ko" dirty="0">
              <a:latin typeface="맑은 고딕" panose="020B0503020000020004" pitchFamily="50" charset="-127"/>
              <a:ea typeface="맑은 고딕" panose="020B0503020000020004" pitchFamily="50" charset="-127"/>
            </a:rPr>
            <a:t>작업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8D80E72-9FB4-4564-AECE-FE7F5925C3BB}" type="parTrans" cxnId="{DFB14471-E5AF-4D5E-BA32-B368CBD38603}">
      <dgm:prSet/>
      <dgm:spPr/>
      <dgm:t>
        <a:bodyPr rtlCol="0"/>
        <a:lstStyle/>
        <a:p>
          <a:pPr rtl="0"/>
          <a:endParaRPr lang="en-US"/>
        </a:p>
      </dgm:t>
    </dgm:pt>
    <dgm:pt modelId="{3FBCC32A-83FB-4087-96B4-AFEB52FDF290}" type="sibTrans" cxnId="{DFB14471-E5AF-4D5E-BA32-B368CBD38603}">
      <dgm:prSet/>
      <dgm:spPr/>
      <dgm:t>
        <a:bodyPr rtlCol="0"/>
        <a:lstStyle/>
        <a:p>
          <a:pPr rtl="0"/>
          <a:endParaRPr lang="en-US"/>
        </a:p>
      </dgm:t>
    </dgm:pt>
    <dgm:pt modelId="{6743191F-26BA-4A2F-A93B-E3F70FF8CD8E}">
      <dgm:prSet phldrT="[Text]"/>
      <dgm:spPr/>
      <dgm:t>
        <a:bodyPr rtlCol="0"/>
        <a:lstStyle/>
        <a:p>
          <a:pPr rtl="0"/>
          <a:r>
            <a:rPr lang="ko">
              <a:latin typeface="맑은 고딕" panose="020B0503020000020004" pitchFamily="50" charset="-127"/>
              <a:ea typeface="맑은 고딕" panose="020B0503020000020004" pitchFamily="50" charset="-127"/>
            </a:rPr>
            <a:t>작업 2</a:t>
          </a:r>
        </a:p>
      </dgm:t>
      <dgm:extLst/>
    </dgm:pt>
    <dgm:pt modelId="{3AAFBDD4-BA03-4973-8602-B7BF3902FA30}" type="parTrans" cxnId="{8FBA1BB2-3732-4283-8A31-9878554C7D96}">
      <dgm:prSet/>
      <dgm:spPr/>
      <dgm:t>
        <a:bodyPr rtlCol="0"/>
        <a:lstStyle/>
        <a:p>
          <a:pPr rtl="0"/>
          <a:endParaRPr lang="en-US"/>
        </a:p>
      </dgm:t>
    </dgm:pt>
    <dgm:pt modelId="{E86F38E7-165B-4209-B81D-A26A4ADCCDBD}" type="sibTrans" cxnId="{8FBA1BB2-3732-4283-8A31-9878554C7D96}">
      <dgm:prSet/>
      <dgm:spPr/>
      <dgm:t>
        <a:bodyPr rtlCol="0"/>
        <a:lstStyle/>
        <a:p>
          <a:pPr rtl="0"/>
          <a:endParaRPr lang="en-US"/>
        </a:p>
      </dgm:t>
    </dgm:pt>
    <dgm:pt modelId="{51D69D75-5512-4AD0-8E47-BB1C2DF71FCE}" type="pres">
      <dgm:prSet presAssocID="{242E7D57-FF30-4066-A113-FCED6D806FB1}" presName="linear" presStyleCnt="0">
        <dgm:presLayoutVars>
          <dgm:animLvl val="lvl"/>
          <dgm:resizeHandles val="exact"/>
        </dgm:presLayoutVars>
      </dgm:prSet>
      <dgm:spPr/>
    </dgm:pt>
    <dgm:pt modelId="{F5B6879E-6B01-4372-87ED-8E65C4103127}" type="pres">
      <dgm:prSet presAssocID="{7D5F4A26-1C76-4A7F-930D-0B2EE8CB5A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069A05-A95A-4125-9ED6-6E3191FF5531}" type="pres">
      <dgm:prSet presAssocID="{7D5F4A26-1C76-4A7F-930D-0B2EE8CB5A24}" presName="childText" presStyleLbl="revTx" presStyleIdx="0" presStyleCnt="3">
        <dgm:presLayoutVars>
          <dgm:bulletEnabled val="1"/>
        </dgm:presLayoutVars>
      </dgm:prSet>
      <dgm:spPr/>
    </dgm:pt>
    <dgm:pt modelId="{931DCB45-6C6F-4887-A45B-553F0F0AB816}" type="pres">
      <dgm:prSet presAssocID="{11966083-172A-4D0B-AF10-414DEEF45F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FAA2E6-5811-4032-B7E7-410E211A574F}" type="pres">
      <dgm:prSet presAssocID="{11966083-172A-4D0B-AF10-414DEEF45F7D}" presName="childText" presStyleLbl="revTx" presStyleIdx="1" presStyleCnt="3">
        <dgm:presLayoutVars>
          <dgm:bulletEnabled val="1"/>
        </dgm:presLayoutVars>
      </dgm:prSet>
      <dgm:spPr/>
    </dgm:pt>
    <dgm:pt modelId="{49D8221D-5689-41C8-9547-6ED636FDA9CB}" type="pres">
      <dgm:prSet presAssocID="{769831B2-FFE1-4BB5-8CB7-C06F8038B5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55D37AE-E663-42AC-BA43-052337C9F108}" type="pres">
      <dgm:prSet presAssocID="{769831B2-FFE1-4BB5-8CB7-C06F8038B58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AC9C403-4112-419B-AD5B-D5FDF4E7AC98}" type="presOf" srcId="{7F1AE7EB-389E-4EB2-BE2C-66345376C76B}" destId="{BEFAA2E6-5811-4032-B7E7-410E211A574F}" srcOrd="0" destOrd="1" presId="urn:microsoft.com/office/officeart/2005/8/layout/vList2"/>
    <dgm:cxn modelId="{62268509-9741-4051-890B-51F85FD1CCC8}" srcId="{11966083-172A-4D0B-AF10-414DEEF45F7D}" destId="{7F1AE7EB-389E-4EB2-BE2C-66345376C76B}" srcOrd="1" destOrd="0" parTransId="{FEEFBF43-F8C2-49F9-BD9B-7BC228A1DB5B}" sibTransId="{7376D1CB-6F4F-4938-A636-AB89CC2D70E4}"/>
    <dgm:cxn modelId="{7C24F61D-54EC-49F6-823C-C50A881816FF}" type="presOf" srcId="{11966083-172A-4D0B-AF10-414DEEF45F7D}" destId="{931DCB45-6C6F-4887-A45B-553F0F0AB816}" srcOrd="0" destOrd="0" presId="urn:microsoft.com/office/officeart/2005/8/layout/vList2"/>
    <dgm:cxn modelId="{10E5E320-2EED-4036-A1B3-33F113D3F661}" srcId="{11966083-172A-4D0B-AF10-414DEEF45F7D}" destId="{AB0B3541-2BBF-43CD-8973-113F1D086578}" srcOrd="0" destOrd="0" parTransId="{C2F69FEA-9A42-48F9-AF5D-79B760DCBD5A}" sibTransId="{DDFF4DC4-F30A-4AC1-A79B-6D18010A8D99}"/>
    <dgm:cxn modelId="{82F11721-0D61-4937-BA4A-1D7EB22A2848}" type="presOf" srcId="{7D5F4A26-1C76-4A7F-930D-0B2EE8CB5A24}" destId="{F5B6879E-6B01-4372-87ED-8E65C4103127}" srcOrd="0" destOrd="0" presId="urn:microsoft.com/office/officeart/2005/8/layout/vList2"/>
    <dgm:cxn modelId="{B02CAB33-5ED4-47E4-81C9-EBA23D8E48FE}" srcId="{7D5F4A26-1C76-4A7F-930D-0B2EE8CB5A24}" destId="{CA5E69B5-37AD-426D-ADCE-4496C7EE6106}" srcOrd="0" destOrd="0" parTransId="{5F3DC056-5744-4814-96CE-D76E13314AB7}" sibTransId="{BDED456A-5607-4183-AD54-919BA3E602A1}"/>
    <dgm:cxn modelId="{04B17A44-24B9-4C24-AC3B-0F6F0E8611AF}" type="presOf" srcId="{8B77A199-5E32-4693-9AF2-3E5612DD843F}" destId="{255D37AE-E663-42AC-BA43-052337C9F108}" srcOrd="0" destOrd="0" presId="urn:microsoft.com/office/officeart/2005/8/layout/vList2"/>
    <dgm:cxn modelId="{DFB14471-E5AF-4D5E-BA32-B368CBD38603}" srcId="{769831B2-FFE1-4BB5-8CB7-C06F8038B582}" destId="{8B77A199-5E32-4693-9AF2-3E5612DD843F}" srcOrd="0" destOrd="0" parTransId="{98D80E72-9FB4-4564-AECE-FE7F5925C3BB}" sibTransId="{3FBCC32A-83FB-4087-96B4-AFEB52FDF290}"/>
    <dgm:cxn modelId="{E360C557-EF56-4C82-B73B-BA47D7760250}" type="presOf" srcId="{242E7D57-FF30-4066-A113-FCED6D806FB1}" destId="{51D69D75-5512-4AD0-8E47-BB1C2DF71FCE}" srcOrd="0" destOrd="0" presId="urn:microsoft.com/office/officeart/2005/8/layout/vList2"/>
    <dgm:cxn modelId="{FD3BDC87-ABC4-415A-BA00-3B1A44CE60DB}" srcId="{242E7D57-FF30-4066-A113-FCED6D806FB1}" destId="{7D5F4A26-1C76-4A7F-930D-0B2EE8CB5A24}" srcOrd="0" destOrd="0" parTransId="{E1D094F8-E721-4D3A-94BD-42021134B10D}" sibTransId="{30219927-95FE-489B-9532-820F85DCB012}"/>
    <dgm:cxn modelId="{9419D292-4F51-4615-884E-CA961BD8F667}" srcId="{7D5F4A26-1C76-4A7F-930D-0B2EE8CB5A24}" destId="{60D12D20-B0D8-4505-BA59-4D483973129C}" srcOrd="1" destOrd="0" parTransId="{C97B6B44-FD33-43DE-8EB6-E1A213CA24FA}" sibTransId="{141BE5B0-1725-42F6-8C99-9491D1CDA835}"/>
    <dgm:cxn modelId="{1AB3F5AD-B7AB-4FB8-8105-6EE45B14170D}" type="presOf" srcId="{AB0B3541-2BBF-43CD-8973-113F1D086578}" destId="{BEFAA2E6-5811-4032-B7E7-410E211A574F}" srcOrd="0" destOrd="0" presId="urn:microsoft.com/office/officeart/2005/8/layout/vList2"/>
    <dgm:cxn modelId="{8FBA1BB2-3732-4283-8A31-9878554C7D96}" srcId="{769831B2-FFE1-4BB5-8CB7-C06F8038B582}" destId="{6743191F-26BA-4A2F-A93B-E3F70FF8CD8E}" srcOrd="1" destOrd="0" parTransId="{3AAFBDD4-BA03-4973-8602-B7BF3902FA30}" sibTransId="{E86F38E7-165B-4209-B81D-A26A4ADCCDBD}"/>
    <dgm:cxn modelId="{7CAF95C5-A57D-4F7B-AF10-F557033BB226}" type="presOf" srcId="{CA5E69B5-37AD-426D-ADCE-4496C7EE6106}" destId="{0D069A05-A95A-4125-9ED6-6E3191FF5531}" srcOrd="0" destOrd="0" presId="urn:microsoft.com/office/officeart/2005/8/layout/vList2"/>
    <dgm:cxn modelId="{18EEFCCA-8435-479E-9629-4A82437A66C0}" type="presOf" srcId="{6743191F-26BA-4A2F-A93B-E3F70FF8CD8E}" destId="{255D37AE-E663-42AC-BA43-052337C9F108}" srcOrd="0" destOrd="1" presId="urn:microsoft.com/office/officeart/2005/8/layout/vList2"/>
    <dgm:cxn modelId="{0581BFD0-4FB2-44E7-8E31-728CD0D4AD3F}" srcId="{242E7D57-FF30-4066-A113-FCED6D806FB1}" destId="{769831B2-FFE1-4BB5-8CB7-C06F8038B582}" srcOrd="2" destOrd="0" parTransId="{139F5F79-E65B-403D-9ABA-7832A1750A37}" sibTransId="{A6345A9F-C029-4E00-A73B-9276DB58BCBA}"/>
    <dgm:cxn modelId="{25F2E8DC-9CDC-472C-9DED-8BD0F432FA20}" srcId="{242E7D57-FF30-4066-A113-FCED6D806FB1}" destId="{11966083-172A-4D0B-AF10-414DEEF45F7D}" srcOrd="1" destOrd="0" parTransId="{E8DAA823-B561-4ADE-82C7-60D03B9AA779}" sibTransId="{0EDF481E-952B-4A6D-9B47-C5DF0C9FD933}"/>
    <dgm:cxn modelId="{005398E6-71C0-4395-91C0-E635155C4614}" type="presOf" srcId="{769831B2-FFE1-4BB5-8CB7-C06F8038B582}" destId="{49D8221D-5689-41C8-9547-6ED636FDA9CB}" srcOrd="0" destOrd="0" presId="urn:microsoft.com/office/officeart/2005/8/layout/vList2"/>
    <dgm:cxn modelId="{308A48ED-12DE-4B2D-BD10-0B2AB325B18D}" type="presOf" srcId="{60D12D20-B0D8-4505-BA59-4D483973129C}" destId="{0D069A05-A95A-4125-9ED6-6E3191FF5531}" srcOrd="0" destOrd="1" presId="urn:microsoft.com/office/officeart/2005/8/layout/vList2"/>
    <dgm:cxn modelId="{A2B0237D-F1B1-495A-9969-03CF75CB26F4}" type="presParOf" srcId="{51D69D75-5512-4AD0-8E47-BB1C2DF71FCE}" destId="{F5B6879E-6B01-4372-87ED-8E65C4103127}" srcOrd="0" destOrd="0" presId="urn:microsoft.com/office/officeart/2005/8/layout/vList2"/>
    <dgm:cxn modelId="{47B4520B-8505-4D83-9CB4-9B273D822D4E}" type="presParOf" srcId="{51D69D75-5512-4AD0-8E47-BB1C2DF71FCE}" destId="{0D069A05-A95A-4125-9ED6-6E3191FF5531}" srcOrd="1" destOrd="0" presId="urn:microsoft.com/office/officeart/2005/8/layout/vList2"/>
    <dgm:cxn modelId="{A9BA0423-B71C-4024-BC1B-0E0FEEB7D65A}" type="presParOf" srcId="{51D69D75-5512-4AD0-8E47-BB1C2DF71FCE}" destId="{931DCB45-6C6F-4887-A45B-553F0F0AB816}" srcOrd="2" destOrd="0" presId="urn:microsoft.com/office/officeart/2005/8/layout/vList2"/>
    <dgm:cxn modelId="{A2B9CD35-0725-427A-AB8B-D591A19A28A3}" type="presParOf" srcId="{51D69D75-5512-4AD0-8E47-BB1C2DF71FCE}" destId="{BEFAA2E6-5811-4032-B7E7-410E211A574F}" srcOrd="3" destOrd="0" presId="urn:microsoft.com/office/officeart/2005/8/layout/vList2"/>
    <dgm:cxn modelId="{998EA1A8-183C-43A6-A4DA-9198E1CD7BE8}" type="presParOf" srcId="{51D69D75-5512-4AD0-8E47-BB1C2DF71FCE}" destId="{49D8221D-5689-41C8-9547-6ED636FDA9CB}" srcOrd="4" destOrd="0" presId="urn:microsoft.com/office/officeart/2005/8/layout/vList2"/>
    <dgm:cxn modelId="{ED96D63E-A4F3-4471-B642-1827711B378F}" type="presParOf" srcId="{51D69D75-5512-4AD0-8E47-BB1C2DF71FCE}" destId="{255D37AE-E663-42AC-BA43-052337C9F10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6879E-6B01-4372-87ED-8E65C4103127}">
      <dsp:nvSpPr>
        <dsp:cNvPr id="0" name=""/>
        <dsp:cNvSpPr/>
      </dsp:nvSpPr>
      <dsp:spPr>
        <a:xfrm>
          <a:off x="0" y="37106"/>
          <a:ext cx="5334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altLang="en-US" sz="1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그룹 </a:t>
          </a:r>
          <a:r>
            <a:rPr lang="en-US" altLang="ko" sz="1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A</a:t>
          </a:r>
        </a:p>
      </dsp:txBody>
      <dsp:txXfrm>
        <a:off x="28757" y="65863"/>
        <a:ext cx="5276486" cy="531581"/>
      </dsp:txXfrm>
    </dsp:sp>
    <dsp:sp modelId="{0D069A05-A95A-4125-9ED6-6E3191FF5531}">
      <dsp:nvSpPr>
        <dsp:cNvPr id="0" name=""/>
        <dsp:cNvSpPr/>
      </dsp:nvSpPr>
      <dsp:spPr>
        <a:xfrm>
          <a:off x="0" y="626201"/>
          <a:ext cx="53340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24130" rIns="135128" bIns="2413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" altLang="en-US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" altLang="en-US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</a:p>
      </dsp:txBody>
      <dsp:txXfrm>
        <a:off x="0" y="626201"/>
        <a:ext cx="5334000" cy="727605"/>
      </dsp:txXfrm>
    </dsp:sp>
    <dsp:sp modelId="{931DCB45-6C6F-4887-A45B-553F0F0AB816}">
      <dsp:nvSpPr>
        <dsp:cNvPr id="0" name=""/>
        <dsp:cNvSpPr/>
      </dsp:nvSpPr>
      <dsp:spPr>
        <a:xfrm>
          <a:off x="0" y="1353806"/>
          <a:ext cx="5334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altLang="en-US" sz="1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그룹 </a:t>
          </a:r>
          <a:r>
            <a:rPr lang="en-US" altLang="ko" sz="19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B</a:t>
          </a:r>
        </a:p>
      </dsp:txBody>
      <dsp:txXfrm>
        <a:off x="28757" y="1382563"/>
        <a:ext cx="5276486" cy="531581"/>
      </dsp:txXfrm>
    </dsp:sp>
    <dsp:sp modelId="{BEFAA2E6-5811-4032-B7E7-410E211A574F}">
      <dsp:nvSpPr>
        <dsp:cNvPr id="0" name=""/>
        <dsp:cNvSpPr/>
      </dsp:nvSpPr>
      <dsp:spPr>
        <a:xfrm>
          <a:off x="0" y="1942901"/>
          <a:ext cx="53340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24130" rIns="135128" bIns="2413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" altLang="en-US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" altLang="en-US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</a:p>
      </dsp:txBody>
      <dsp:txXfrm>
        <a:off x="0" y="1942901"/>
        <a:ext cx="5334000" cy="727605"/>
      </dsp:txXfrm>
    </dsp:sp>
    <dsp:sp modelId="{49D8221D-5689-41C8-9547-6ED636FDA9CB}">
      <dsp:nvSpPr>
        <dsp:cNvPr id="0" name=""/>
        <dsp:cNvSpPr/>
      </dsp:nvSpPr>
      <dsp:spPr>
        <a:xfrm>
          <a:off x="0" y="2670506"/>
          <a:ext cx="5334000" cy="5890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" altLang="en-US" sz="1900" kern="1200">
              <a:latin typeface="맑은 고딕" panose="020B0503020000020004" pitchFamily="50" charset="-127"/>
              <a:ea typeface="맑은 고딕" panose="020B0503020000020004" pitchFamily="50" charset="-127"/>
            </a:rPr>
            <a:t>그룹 </a:t>
          </a:r>
          <a:r>
            <a:rPr lang="en-US" altLang="ko" sz="1900" kern="1200">
              <a:latin typeface="맑은 고딕" panose="020B0503020000020004" pitchFamily="50" charset="-127"/>
              <a:ea typeface="맑은 고딕" panose="020B0503020000020004" pitchFamily="50" charset="-127"/>
            </a:rPr>
            <a:t>C</a:t>
          </a:r>
        </a:p>
      </dsp:txBody>
      <dsp:txXfrm>
        <a:off x="28757" y="2699263"/>
        <a:ext cx="5276486" cy="531581"/>
      </dsp:txXfrm>
    </dsp:sp>
    <dsp:sp modelId="{255D37AE-E663-42AC-BA43-052337C9F108}">
      <dsp:nvSpPr>
        <dsp:cNvPr id="0" name=""/>
        <dsp:cNvSpPr/>
      </dsp:nvSpPr>
      <dsp:spPr>
        <a:xfrm>
          <a:off x="0" y="3259601"/>
          <a:ext cx="53340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55" tIns="24130" rIns="135128" bIns="24130" numCol="1" spcCol="1270" rtlCol="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" altLang="en-US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" sz="1500" kern="120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" altLang="en-US" sz="1500" kern="1200">
              <a:latin typeface="맑은 고딕" panose="020B0503020000020004" pitchFamily="50" charset="-127"/>
              <a:ea typeface="맑은 고딕" panose="020B0503020000020004" pitchFamily="50" charset="-127"/>
            </a:rPr>
            <a:t>작업 </a:t>
          </a:r>
          <a:r>
            <a:rPr lang="en-US" altLang="ko" sz="1500" kern="120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</a:p>
      </dsp:txBody>
      <dsp:txXfrm>
        <a:off x="0" y="3259601"/>
        <a:ext cx="5334000" cy="727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304BE26-7959-435C-BEDE-2F37BA4C34C9}" type="datetime1">
              <a:rPr lang="ko-KR" altLang="en-US" smtClean="0">
                <a:latin typeface="+mj-ea"/>
                <a:ea typeface="+mj-ea"/>
              </a:rPr>
              <a:t>2018-05-31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E286890-466E-41CD-A28A-B1EBDF22CA33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56DC3A6-C0F7-4CA2-A121-164E4BD6B130}" type="datetime1">
              <a:rPr lang="ko-KR" altLang="en-US" smtClean="0"/>
              <a:pPr/>
              <a:t>2018-05-31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  <a:endParaRPr lang="en-US" altLang="ko-KR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27CD11A-EED3-40CE-98A3-28FEE84867B3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27CD11A-EED3-40CE-98A3-28FEE84867B3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53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73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A9038-0442-4E35-9A39-86128F959B6D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1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DE2-7812-4DB9-947C-D43CDD8C7063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28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B8EA089-EF81-46BC-B39C-CAB023937A49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182FDA-74FB-4BF4-A400-0D87E6897676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2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510A74C-3634-4222-8E04-E0601A93C7AE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6933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3AAD-BE25-4AF2-A9EA-AF196D9685C1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22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F5F9-2C6B-4B3A-8D8D-B16CACB7B4A7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1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9807-FAD8-4CA1-9427-9CCCEA7A0E9B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39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EE0319-C385-45FA-B115-0F2479A55387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7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9147-BD79-4A5A-8996-5CD2E533C865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60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27FE96-0331-4829-B344-62F455B2E211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963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60A28-0953-48E8-A32C-D3D2459A400B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48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9055-9825-43D0-9A5B-047E6F0DC709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2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4572-3258-40F8-A022-67C295C3BA31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299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0B32-3A32-4DF3-8A9C-2CE6AC42E524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4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20D44-CED2-40A0-8D67-D866055EF574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5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03C-F3BF-4867-8B28-9F59D1AC7282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148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CEE3F-4AAC-445E-A56B-207B09A7C298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870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6648" userDrawn="1">
          <p15:clr>
            <a:srgbClr val="F26B43"/>
          </p15:clr>
        </p15:guide>
        <p15:guide id="5" orient="horz" pos="3528" userDrawn="1">
          <p15:clr>
            <a:srgbClr val="F26B43"/>
          </p15:clr>
        </p15:guide>
        <p15:guide id="6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의무의 부름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5846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스크립트 언어 중간 시연 발표</a:t>
            </a:r>
            <a:endParaRPr lang="en-US" altLang="ko-KR" dirty="0"/>
          </a:p>
          <a:p>
            <a:pPr algn="r" rtl="0"/>
            <a:r>
              <a:rPr lang="en-US" altLang="ko-KR" sz="1700" dirty="0"/>
              <a:t>2015182031 </a:t>
            </a:r>
            <a:r>
              <a:rPr lang="ko-KR" altLang="en-US" sz="1700" dirty="0"/>
              <a:t>이준성</a:t>
            </a:r>
            <a:endParaRPr lang="en-US" altLang="ko-KR" sz="1700" dirty="0"/>
          </a:p>
          <a:p>
            <a:pPr algn="r" rtl="0">
              <a:lnSpc>
                <a:spcPct val="120000"/>
              </a:lnSpc>
            </a:pPr>
            <a:r>
              <a:rPr lang="en-US" altLang="ko-KR" sz="1700" dirty="0"/>
              <a:t>2016180042 </a:t>
            </a:r>
            <a:r>
              <a:rPr lang="ko-KR" altLang="en-US" sz="1700" dirty="0"/>
              <a:t>진윤성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목표 주제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역할 분담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구현 상황</a:t>
            </a:r>
            <a:endParaRPr lang="en-US" altLang="ko-KR" dirty="0"/>
          </a:p>
          <a:p>
            <a:pPr marL="457200" indent="-457200" rtl="0">
              <a:buFont typeface="+mj-lt"/>
              <a:buAutoNum type="arabicPeriod"/>
            </a:pPr>
            <a:r>
              <a:rPr lang="ko-KR" altLang="en-US" dirty="0"/>
              <a:t>시연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74971-CEFD-4C64-9697-68C79D1D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0CC2-CFCD-4C24-B7FA-219BA0AB2A25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7751A2-BBD3-4197-8CCC-CCDBE481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3056CE-04CC-4100-B6F8-36C400A1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2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F4DB3-C56F-44AC-A08F-630245C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499CD-C34A-4CB7-AFD1-29435ACB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남자는 국방의 의무로 인해 강제적으로 군대에 가야 하지만</a:t>
            </a:r>
            <a:r>
              <a:rPr lang="en-US" altLang="ko-KR" dirty="0"/>
              <a:t>, </a:t>
            </a:r>
            <a:r>
              <a:rPr lang="ko-KR" altLang="en-US" dirty="0"/>
              <a:t>복무 전의 절차가 복잡하다</a:t>
            </a:r>
            <a:r>
              <a:rPr lang="en-US" altLang="ko-KR" dirty="0"/>
              <a:t>. </a:t>
            </a:r>
            <a:r>
              <a:rPr lang="ko-KR" altLang="en-US" dirty="0"/>
              <a:t>군대 및 사회복무 정보는 모으기 힘들다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지역별 훈련소 위치나 각종 복무 제도 설명을 한번에 보기가 힘들다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팁</a:t>
            </a:r>
            <a:r>
              <a:rPr lang="en-US" altLang="ko-KR" dirty="0"/>
              <a:t>, “</a:t>
            </a:r>
            <a:r>
              <a:rPr lang="ko-KR" altLang="en-US" dirty="0"/>
              <a:t>군대 썰</a:t>
            </a:r>
            <a:r>
              <a:rPr lang="en-US" altLang="ko-KR" dirty="0"/>
              <a:t>” </a:t>
            </a:r>
            <a:r>
              <a:rPr lang="ko-KR" altLang="en-US" dirty="0"/>
              <a:t>같이 공감이 갈 만한 사례를 보여줄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218D5-A27E-4157-9E7A-F22E55DA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B90B-C2C0-441B-B7A3-F2E381C9B13B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628BE-2E78-4811-9B1E-44DA58B5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90B0D-CBF5-4DD6-A358-0229A4CE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3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4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9886E-FA47-4B93-9A5C-A9CE43E2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FEB48-9323-480B-8491-223D85BA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이준성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033AC0-B7B6-44CC-88E9-15EF0159F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이나 </a:t>
            </a:r>
            <a:r>
              <a:rPr lang="en-US" altLang="ko-KR" dirty="0"/>
              <a:t>Open API </a:t>
            </a:r>
            <a:r>
              <a:rPr lang="ko-KR" altLang="en-US" dirty="0"/>
              <a:t>읽어 오기</a:t>
            </a:r>
            <a:endParaRPr lang="en-US" altLang="ko-KR" dirty="0"/>
          </a:p>
          <a:p>
            <a:r>
              <a:rPr lang="en-US" altLang="ko-KR" dirty="0"/>
              <a:t>XML </a:t>
            </a:r>
            <a:r>
              <a:rPr lang="ko-KR" altLang="en-US" dirty="0"/>
              <a:t>파싱 하기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70FEB1-CE70-4805-BD71-4205F8E3B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진윤성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E7605-0B69-4D3D-8082-E7FF916F4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rgbClr val="4A1212"/>
          </a:solidFill>
        </p:spPr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r>
              <a:rPr lang="ko-KR" altLang="en-US" dirty="0"/>
              <a:t>디자인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와 </a:t>
            </a:r>
            <a:r>
              <a:rPr lang="en-US" altLang="ko-KR" dirty="0"/>
              <a:t>XML </a:t>
            </a:r>
            <a:r>
              <a:rPr lang="ko-KR" altLang="en-US" dirty="0"/>
              <a:t>연결하기</a:t>
            </a:r>
            <a:endParaRPr lang="en-US" altLang="ko-KR" dirty="0"/>
          </a:p>
          <a:p>
            <a:r>
              <a:rPr lang="ko-KR" altLang="en-US" dirty="0"/>
              <a:t>정보 텍스트 출력하기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E55BC-2730-4F92-8439-541FBCA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711F-4025-4EDE-8A84-F54DBC8EA711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24B03F-EDE6-466D-9A12-4A13FC09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7C875-6B96-4F9F-B0A1-2899857B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4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79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68E68-255C-4FE2-B32A-FCED31B7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5278D8A-60A3-490D-AB45-AD033D0B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18" y="2193925"/>
            <a:ext cx="9423164" cy="402431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19C71-811A-4857-A55B-8FA34344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BEA7-66FE-4747-A979-A75756551899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3BF48-75AC-4DEA-8885-7A45F0B6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2B6FB-D1F7-438A-82D3-75E38C68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5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58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BF7D-79B3-4837-B7F6-183B26AC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상황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49F076-A628-43CF-AA53-A86CDD110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751561"/>
              </p:ext>
            </p:extLst>
          </p:nvPr>
        </p:nvGraphicFramePr>
        <p:xfrm>
          <a:off x="685800" y="2193925"/>
          <a:ext cx="10820408" cy="4027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2551">
                  <a:extLst>
                    <a:ext uri="{9D8B030D-6E8A-4147-A177-3AD203B41FA5}">
                      <a16:colId xmlns:a16="http://schemas.microsoft.com/office/drawing/2014/main" val="384195040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2524837623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979700868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58940177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78283619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1859391735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437911486"/>
                    </a:ext>
                  </a:extLst>
                </a:gridCol>
                <a:gridCol w="1352551">
                  <a:extLst>
                    <a:ext uri="{9D8B030D-6E8A-4147-A177-3AD203B41FA5}">
                      <a16:colId xmlns:a16="http://schemas.microsoft.com/office/drawing/2014/main" val="3570804274"/>
                    </a:ext>
                  </a:extLst>
                </a:gridCol>
              </a:tblGrid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팀원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u="none" strike="sngStrike" dirty="0"/>
                        <a:t>1</a:t>
                      </a:r>
                      <a:r>
                        <a:rPr lang="ko-KR" altLang="en-US" sz="1800" u="none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2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trike="sngStrike" dirty="0"/>
                        <a:t>3</a:t>
                      </a:r>
                      <a:r>
                        <a:rPr lang="ko-KR" altLang="en-US" sz="1800" strike="sngStrike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4011437694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이준성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API </a:t>
                      </a:r>
                      <a:r>
                        <a:rPr lang="ko-KR" altLang="en-US" sz="1600" strike="sngStrike" dirty="0"/>
                        <a:t>얻기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보고서 작성</a:t>
                      </a:r>
                      <a:endParaRPr lang="en-US" altLang="ko-KR" sz="1600" strike="sngStrike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읽기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사회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소집 기관 정보 수집 및 </a:t>
                      </a:r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연결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저장 기능</a:t>
                      </a:r>
                    </a:p>
                  </a:txBody>
                  <a:tcPr marL="97996" marR="97996"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그 외 자료 조사 후 보완</a:t>
                      </a:r>
                    </a:p>
                  </a:txBody>
                  <a:tcPr marL="97996" marR="97996" anchor="ctr">
                    <a:solidFill>
                      <a:srgbClr val="E9EFF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마무리 작업</a:t>
                      </a:r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3668803510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진윤성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strike="sngStrike" dirty="0"/>
                        <a:t>GUI </a:t>
                      </a:r>
                      <a:r>
                        <a:rPr lang="ko-KR" altLang="en-US" sz="1600" strike="sngStrike" dirty="0"/>
                        <a:t>구현</a:t>
                      </a:r>
                      <a:endParaRPr lang="en-US" altLang="ko-KR" sz="1600" strike="sngStrike" dirty="0"/>
                    </a:p>
                    <a:p>
                      <a:pPr latinLnBrk="1"/>
                      <a:r>
                        <a:rPr lang="ko-KR" altLang="en-US" sz="1600" strike="sngStrike" dirty="0"/>
                        <a:t>현역 복무 제도 조사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중간 발표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수정</a:t>
                      </a:r>
                    </a:p>
                  </a:txBody>
                  <a:tcPr marL="97996" marR="9799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GUI</a:t>
                      </a:r>
                      <a:r>
                        <a:rPr lang="ko-KR" altLang="en-US" sz="1600" dirty="0"/>
                        <a:t> 에 제도 설명 텍스트 출력</a:t>
                      </a:r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887032711"/>
                  </a:ext>
                </a:extLst>
              </a:tr>
              <a:tr h="10069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</a:t>
                      </a:r>
                    </a:p>
                  </a:txBody>
                  <a:tcPr marL="97996" marR="9799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strike="sngStrike" dirty="0"/>
                        <a:t>자료 검색 및 </a:t>
                      </a:r>
                      <a:r>
                        <a:rPr lang="en-US" altLang="ko-KR" sz="1600" strike="sngStrike" dirty="0"/>
                        <a:t>XML </a:t>
                      </a:r>
                      <a:r>
                        <a:rPr lang="ko-KR" altLang="en-US" sz="1600" strike="sngStrike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에 </a:t>
                      </a:r>
                      <a:r>
                        <a:rPr lang="en-US" altLang="ko-KR" sz="1600" dirty="0"/>
                        <a:t>XML </a:t>
                      </a:r>
                      <a:r>
                        <a:rPr lang="ko-KR" altLang="en-US" sz="1600" dirty="0"/>
                        <a:t>연결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GUI </a:t>
                      </a:r>
                      <a:r>
                        <a:rPr lang="ko-KR" altLang="en-US" sz="1600" dirty="0"/>
                        <a:t>수정 및 보완 작업</a:t>
                      </a:r>
                    </a:p>
                  </a:txBody>
                  <a:tcPr marL="97996" marR="97996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97996" marR="97996" anchor="ctr"/>
                </a:tc>
                <a:extLst>
                  <a:ext uri="{0D108BD9-81ED-4DB2-BD59-A6C34878D82A}">
                    <a16:rowId xmlns:a16="http://schemas.microsoft.com/office/drawing/2014/main" val="2613977868"/>
                  </a:ext>
                </a:extLst>
              </a:tr>
            </a:tbl>
          </a:graphicData>
        </a:graphic>
      </p:graphicFrame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E2755B-1277-4B70-A3C1-46F9BFFB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CC4A-D4E8-42EC-B30D-A5BE5BC5338F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DBBE0-BFA1-492A-8840-1FC1A4C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/>
              <a:t>의무의 부름</a:t>
            </a:r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68923-61E5-4325-9BCF-3A2C91D7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5B29C50-D6F1-4DB6-9B68-F4CD3996E9CF}" type="slidenum">
              <a:rPr lang="en-US" altLang="ko-KR" noProof="0" smtClean="0"/>
              <a:t>6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86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SmartArt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있는 두 개의 내용 레이아웃</a:t>
            </a:r>
          </a:p>
        </p:txBody>
      </p:sp>
      <p:graphicFrame>
        <p:nvGraphicFramePr>
          <p:cNvPr id="8" name="내용 개체 틀 7" descr="위에서 아래로 구성된 3개의 그룹을 보여 주는 세로 글머리 기호 목록형이며, 각 그룹에는 글머리 기호가 있습니다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745471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첫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두 번째 글머리 기호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여기에 세 번째 글머리 기호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D5FEC-5633-40B1-BCD5-4C0E9156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190A2-B159-4D74-9193-3A72C1701FF6}" type="datetime1">
              <a:rPr lang="ko-KR" altLang="en-US" smtClean="0"/>
              <a:t>2018-05-31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51BFD-E04F-49B3-9AE8-648CF799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의무의 부름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066609-8EA7-4D6C-BE58-B532C22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나눔 고딕체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450</TotalTime>
  <Words>239</Words>
  <Application>Microsoft Office PowerPoint</Application>
  <PresentationFormat>와이드스크린</PresentationFormat>
  <Paragraphs>85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비행기 구름</vt:lpstr>
      <vt:lpstr>의무의 부름</vt:lpstr>
      <vt:lpstr>목차</vt:lpstr>
      <vt:lpstr>목표 주제</vt:lpstr>
      <vt:lpstr>역할 분담</vt:lpstr>
      <vt:lpstr>역할 분담</vt:lpstr>
      <vt:lpstr>구현 상황</vt:lpstr>
      <vt:lpstr>SmartArt가 있는 두 개의 내용 레이아웃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Iconer J</dc:creator>
  <cp:lastModifiedBy>Iconer J</cp:lastModifiedBy>
  <cp:revision>7</cp:revision>
  <dcterms:created xsi:type="dcterms:W3CDTF">2018-05-29T04:00:18Z</dcterms:created>
  <dcterms:modified xsi:type="dcterms:W3CDTF">2018-05-31T09:44:57Z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