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4" r:id="rId7"/>
    <p:sldId id="269" r:id="rId8"/>
    <p:sldId id="265" r:id="rId9"/>
    <p:sldId id="266" r:id="rId10"/>
    <p:sldId id="273" r:id="rId11"/>
    <p:sldId id="267" r:id="rId12"/>
    <p:sldId id="272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9"/>
    <a:srgbClr val="4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017EA-8D3B-4069-B109-59CCEDB3C90C}" v="247" dt="2018-06-12T11:51:40.114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Iconer" userId="13d0d27d8d7329bc" providerId="LiveId" clId="{4F6017EA-8D3B-4069-B109-59CCEDB3C90C}"/>
    <pc:docChg chg="custSel addSld delSld modSld sldOrd">
      <pc:chgData name="J Iconer" userId="13d0d27d8d7329bc" providerId="LiveId" clId="{4F6017EA-8D3B-4069-B109-59CCEDB3C90C}" dt="2018-06-12T11:51:40.114" v="246" actId="20577"/>
      <pc:docMkLst>
        <pc:docMk/>
      </pc:docMkLst>
      <pc:sldChg chg="modSp">
        <pc:chgData name="J Iconer" userId="13d0d27d8d7329bc" providerId="LiveId" clId="{4F6017EA-8D3B-4069-B109-59CCEDB3C90C}" dt="2018-06-12T09:15:06.510" v="16" actId="255"/>
        <pc:sldMkLst>
          <pc:docMk/>
          <pc:sldMk cId="1990881570" sldId="257"/>
        </pc:sldMkLst>
        <pc:spChg chg="mod">
          <ac:chgData name="J Iconer" userId="13d0d27d8d7329bc" providerId="LiveId" clId="{4F6017EA-8D3B-4069-B109-59CCEDB3C90C}" dt="2018-06-12T09:15:06.510" v="16" actId="255"/>
          <ac:spMkLst>
            <pc:docMk/>
            <pc:sldMk cId="1990881570" sldId="257"/>
            <ac:spMk id="3" creationId="{00000000-0000-0000-0000-000000000000}"/>
          </ac:spMkLst>
        </pc:spChg>
      </pc:sldChg>
      <pc:sldChg chg="modSp">
        <pc:chgData name="J Iconer" userId="13d0d27d8d7329bc" providerId="LiveId" clId="{4F6017EA-8D3B-4069-B109-59CCEDB3C90C}" dt="2018-06-12T09:16:56.966" v="97" actId="255"/>
        <pc:sldMkLst>
          <pc:docMk/>
          <pc:sldMk cId="56685722" sldId="258"/>
        </pc:sldMkLst>
        <pc:spChg chg="mod">
          <ac:chgData name="J Iconer" userId="13d0d27d8d7329bc" providerId="LiveId" clId="{4F6017EA-8D3B-4069-B109-59CCEDB3C90C}" dt="2018-06-12T09:16:56.966" v="97" actId="255"/>
          <ac:spMkLst>
            <pc:docMk/>
            <pc:sldMk cId="56685722" sldId="258"/>
            <ac:spMk id="14" creationId="{00000000-0000-0000-0000-000000000000}"/>
          </ac:spMkLst>
        </pc:spChg>
      </pc:sldChg>
      <pc:sldChg chg="del">
        <pc:chgData name="J Iconer" userId="13d0d27d8d7329bc" providerId="LiveId" clId="{4F6017EA-8D3B-4069-B109-59CCEDB3C90C}" dt="2018-06-12T09:16:01.757" v="40" actId="2696"/>
        <pc:sldMkLst>
          <pc:docMk/>
          <pc:sldMk cId="2638068855" sldId="261"/>
        </pc:sldMkLst>
      </pc:sldChg>
      <pc:sldChg chg="del">
        <pc:chgData name="J Iconer" userId="13d0d27d8d7329bc" providerId="LiveId" clId="{4F6017EA-8D3B-4069-B109-59CCEDB3C90C}" dt="2018-06-12T09:15:10.776" v="17" actId="2696"/>
        <pc:sldMkLst>
          <pc:docMk/>
          <pc:sldMk cId="2975441357" sldId="262"/>
        </pc:sldMkLst>
      </pc:sldChg>
      <pc:sldChg chg="modSp">
        <pc:chgData name="J Iconer" userId="13d0d27d8d7329bc" providerId="LiveId" clId="{4F6017EA-8D3B-4069-B109-59CCEDB3C90C}" dt="2018-06-12T09:15:52.826" v="39" actId="400"/>
        <pc:sldMkLst>
          <pc:docMk/>
          <pc:sldMk cId="1668658186" sldId="266"/>
        </pc:sldMkLst>
        <pc:graphicFrameChg chg="modGraphic">
          <ac:chgData name="J Iconer" userId="13d0d27d8d7329bc" providerId="LiveId" clId="{4F6017EA-8D3B-4069-B109-59CCEDB3C90C}" dt="2018-06-12T09:15:52.826" v="39" actId="400"/>
          <ac:graphicFrameMkLst>
            <pc:docMk/>
            <pc:sldMk cId="1668658186" sldId="266"/>
            <ac:graphicFrameMk id="4" creationId="{2C49F076-A628-43CF-AA53-A86CDD110279}"/>
          </ac:graphicFrameMkLst>
        </pc:graphicFrameChg>
      </pc:sldChg>
      <pc:sldChg chg="modSp add ord">
        <pc:chgData name="J Iconer" userId="13d0d27d8d7329bc" providerId="LiveId" clId="{4F6017EA-8D3B-4069-B109-59CCEDB3C90C}" dt="2018-06-12T11:49:51.086" v="198"/>
        <pc:sldMkLst>
          <pc:docMk/>
          <pc:sldMk cId="3346087567" sldId="267"/>
        </pc:sldMkLst>
        <pc:spChg chg="mod">
          <ac:chgData name="J Iconer" userId="13d0d27d8d7329bc" providerId="LiveId" clId="{4F6017EA-8D3B-4069-B109-59CCEDB3C90C}" dt="2018-06-12T09:16:19.653" v="59" actId="255"/>
          <ac:spMkLst>
            <pc:docMk/>
            <pc:sldMk cId="3346087567" sldId="267"/>
            <ac:spMk id="2" creationId="{03C15024-AA5B-4B0C-B5C6-19AFECC56760}"/>
          </ac:spMkLst>
        </pc:spChg>
      </pc:sldChg>
      <pc:sldChg chg="addSp delSp modSp add">
        <pc:chgData name="J Iconer" userId="13d0d27d8d7329bc" providerId="LiveId" clId="{4F6017EA-8D3B-4069-B109-59CCEDB3C90C}" dt="2018-06-12T11:49:44.901" v="196" actId="962"/>
        <pc:sldMkLst>
          <pc:docMk/>
          <pc:sldMk cId="4247206603" sldId="268"/>
        </pc:sldMkLst>
        <pc:spChg chg="del">
          <ac:chgData name="J Iconer" userId="13d0d27d8d7329bc" providerId="LiveId" clId="{4F6017EA-8D3B-4069-B109-59CCEDB3C90C}" dt="2018-06-12T11:49:38.993" v="191" actId="931"/>
          <ac:spMkLst>
            <pc:docMk/>
            <pc:sldMk cId="4247206603" sldId="268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43.130" v="192" actId="931"/>
          <ac:spMkLst>
            <pc:docMk/>
            <pc:sldMk cId="4247206603" sldId="268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43.196" v="193" actId="27614"/>
          <ac:picMkLst>
            <pc:docMk/>
            <pc:sldMk cId="4247206603" sldId="268"/>
            <ac:picMk id="9" creationId="{A7A78DEA-FE16-4431-8D29-6802E0F7FB0D}"/>
          </ac:picMkLst>
        </pc:picChg>
        <pc:picChg chg="add mod">
          <ac:chgData name="J Iconer" userId="13d0d27d8d7329bc" providerId="LiveId" clId="{4F6017EA-8D3B-4069-B109-59CCEDB3C90C}" dt="2018-06-12T11:49:44.901" v="196" actId="962"/>
          <ac:picMkLst>
            <pc:docMk/>
            <pc:sldMk cId="4247206603" sldId="268"/>
            <ac:picMk id="11" creationId="{E05ABD92-19E1-4691-B867-0BD74BD7299B}"/>
          </ac:picMkLst>
        </pc:picChg>
      </pc:sldChg>
      <pc:sldChg chg="modSp add">
        <pc:chgData name="J Iconer" userId="13d0d27d8d7329bc" providerId="LiveId" clId="{4F6017EA-8D3B-4069-B109-59CCEDB3C90C}" dt="2018-06-12T09:17:12.390" v="152" actId="255"/>
        <pc:sldMkLst>
          <pc:docMk/>
          <pc:sldMk cId="3762713400" sldId="269"/>
        </pc:sldMkLst>
        <pc:spChg chg="mod">
          <ac:chgData name="J Iconer" userId="13d0d27d8d7329bc" providerId="LiveId" clId="{4F6017EA-8D3B-4069-B109-59CCEDB3C90C}" dt="2018-06-12T09:17:06.540" v="130" actId="255"/>
          <ac:spMkLst>
            <pc:docMk/>
            <pc:sldMk cId="3762713400" sldId="269"/>
            <ac:spMk id="2" creationId="{FF084062-44E0-4864-9078-7EB60B3E355B}"/>
          </ac:spMkLst>
        </pc:spChg>
        <pc:spChg chg="mod">
          <ac:chgData name="J Iconer" userId="13d0d27d8d7329bc" providerId="LiveId" clId="{4F6017EA-8D3B-4069-B109-59CCEDB3C90C}" dt="2018-06-12T09:17:09.070" v="142" actId="255"/>
          <ac:spMkLst>
            <pc:docMk/>
            <pc:sldMk cId="3762713400" sldId="269"/>
            <ac:spMk id="3" creationId="{4BBA9521-D483-49F9-AD15-7E09DCC9B5E0}"/>
          </ac:spMkLst>
        </pc:spChg>
        <pc:spChg chg="mod">
          <ac:chgData name="J Iconer" userId="13d0d27d8d7329bc" providerId="LiveId" clId="{4F6017EA-8D3B-4069-B109-59CCEDB3C90C}" dt="2018-06-12T09:17:12.390" v="152" actId="255"/>
          <ac:spMkLst>
            <pc:docMk/>
            <pc:sldMk cId="3762713400" sldId="269"/>
            <ac:spMk id="5" creationId="{249C41B6-F868-4AA2-941E-AF87267D0559}"/>
          </ac:spMkLst>
        </pc:spChg>
      </pc:sldChg>
      <pc:sldChg chg="add del">
        <pc:chgData name="J Iconer" userId="13d0d27d8d7329bc" providerId="LiveId" clId="{4F6017EA-8D3B-4069-B109-59CCEDB3C90C}" dt="2018-06-12T09:17:31.444" v="154" actId="2696"/>
        <pc:sldMkLst>
          <pc:docMk/>
          <pc:sldMk cId="3078531570" sldId="270"/>
        </pc:sldMkLst>
      </pc:sldChg>
      <pc:sldChg chg="modSp add">
        <pc:chgData name="J Iconer" userId="13d0d27d8d7329bc" providerId="LiveId" clId="{4F6017EA-8D3B-4069-B109-59CCEDB3C90C}" dt="2018-06-12T09:17:59.062" v="189" actId="255"/>
        <pc:sldMkLst>
          <pc:docMk/>
          <pc:sldMk cId="3354820851" sldId="270"/>
        </pc:sldMkLst>
        <pc:spChg chg="mod">
          <ac:chgData name="J Iconer" userId="13d0d27d8d7329bc" providerId="LiveId" clId="{4F6017EA-8D3B-4069-B109-59CCEDB3C90C}" dt="2018-06-12T09:17:46.780" v="169" actId="255"/>
          <ac:spMkLst>
            <pc:docMk/>
            <pc:sldMk cId="3354820851" sldId="270"/>
            <ac:spMk id="2" creationId="{ACEBBDD5-F3D7-4550-8612-1DDF02E26EB2}"/>
          </ac:spMkLst>
        </pc:spChg>
        <pc:spChg chg="mod">
          <ac:chgData name="J Iconer" userId="13d0d27d8d7329bc" providerId="LiveId" clId="{4F6017EA-8D3B-4069-B109-59CCEDB3C90C}" dt="2018-06-12T09:17:59.062" v="189" actId="255"/>
          <ac:spMkLst>
            <pc:docMk/>
            <pc:sldMk cId="3354820851" sldId="270"/>
            <ac:spMk id="3" creationId="{9BC01503-7BF3-463B-926C-F085D2921A07}"/>
          </ac:spMkLst>
        </pc:spChg>
      </pc:sldChg>
      <pc:sldChg chg="addSp delSp modSp add">
        <pc:chgData name="J Iconer" userId="13d0d27d8d7329bc" providerId="LiveId" clId="{4F6017EA-8D3B-4069-B109-59CCEDB3C90C}" dt="2018-06-12T11:49:59.916" v="203" actId="27614"/>
        <pc:sldMkLst>
          <pc:docMk/>
          <pc:sldMk cId="3258908967" sldId="271"/>
        </pc:sldMkLst>
        <pc:spChg chg="del">
          <ac:chgData name="J Iconer" userId="13d0d27d8d7329bc" providerId="LiveId" clId="{4F6017EA-8D3B-4069-B109-59CCEDB3C90C}" dt="2018-06-12T11:49:55.704" v="199" actId="931"/>
          <ac:spMkLst>
            <pc:docMk/>
            <pc:sldMk cId="3258908967" sldId="271"/>
            <ac:spMk id="3" creationId="{D20DD24A-7257-428F-BAAB-24B82FAB7A2E}"/>
          </ac:spMkLst>
        </pc:spChg>
        <pc:spChg chg="del">
          <ac:chgData name="J Iconer" userId="13d0d27d8d7329bc" providerId="LiveId" clId="{4F6017EA-8D3B-4069-B109-59CCEDB3C90C}" dt="2018-06-12T11:49:58.333" v="200" actId="931"/>
          <ac:spMkLst>
            <pc:docMk/>
            <pc:sldMk cId="3258908967" sldId="271"/>
            <ac:spMk id="4" creationId="{1F708AC0-5E1D-4870-8452-60B8452F7F14}"/>
          </ac:spMkLst>
        </pc:spChg>
        <pc:picChg chg="add mod">
          <ac:chgData name="J Iconer" userId="13d0d27d8d7329bc" providerId="LiveId" clId="{4F6017EA-8D3B-4069-B109-59CCEDB3C90C}" dt="2018-06-12T11:49:58.581" v="201" actId="27614"/>
          <ac:picMkLst>
            <pc:docMk/>
            <pc:sldMk cId="3258908967" sldId="271"/>
            <ac:picMk id="9" creationId="{8AE28460-9583-478A-B5E5-65D65D5BE02A}"/>
          </ac:picMkLst>
        </pc:picChg>
        <pc:picChg chg="add mod">
          <ac:chgData name="J Iconer" userId="13d0d27d8d7329bc" providerId="LiveId" clId="{4F6017EA-8D3B-4069-B109-59CCEDB3C90C}" dt="2018-06-12T11:49:59.916" v="203" actId="27614"/>
          <ac:picMkLst>
            <pc:docMk/>
            <pc:sldMk cId="3258908967" sldId="271"/>
            <ac:picMk id="11" creationId="{1E8B82BC-BBF3-4686-8D86-585CB6F50CAD}"/>
          </ac:picMkLst>
        </pc:picChg>
      </pc:sldChg>
      <pc:sldChg chg="add">
        <pc:chgData name="J Iconer" userId="13d0d27d8d7329bc" providerId="LiveId" clId="{4F6017EA-8D3B-4069-B109-59CCEDB3C90C}" dt="2018-06-12T11:50:00.864" v="204"/>
        <pc:sldMkLst>
          <pc:docMk/>
          <pc:sldMk cId="3384489649" sldId="272"/>
        </pc:sldMkLst>
      </pc:sldChg>
      <pc:sldChg chg="addSp delSp modSp add ord">
        <pc:chgData name="J Iconer" userId="13d0d27d8d7329bc" providerId="LiveId" clId="{4F6017EA-8D3B-4069-B109-59CCEDB3C90C}" dt="2018-06-12T11:51:40.114" v="246" actId="20577"/>
        <pc:sldMkLst>
          <pc:docMk/>
          <pc:sldMk cId="2540166230" sldId="273"/>
        </pc:sldMkLst>
        <pc:spChg chg="mod">
          <ac:chgData name="J Iconer" userId="13d0d27d8d7329bc" providerId="LiveId" clId="{4F6017EA-8D3B-4069-B109-59CCEDB3C90C}" dt="2018-06-12T11:51:30.052" v="221"/>
          <ac:spMkLst>
            <pc:docMk/>
            <pc:sldMk cId="2540166230" sldId="273"/>
            <ac:spMk id="2" creationId="{961EF581-BB56-4F30-A2ED-724AD8F89893}"/>
          </ac:spMkLst>
        </pc:spChg>
        <pc:spChg chg="del">
          <ac:chgData name="J Iconer" userId="13d0d27d8d7329bc" providerId="LiveId" clId="{4F6017EA-8D3B-4069-B109-59CCEDB3C90C}" dt="2018-06-12T11:51:35.875" v="224" actId="931"/>
          <ac:spMkLst>
            <pc:docMk/>
            <pc:sldMk cId="2540166230" sldId="273"/>
            <ac:spMk id="3" creationId="{79034A1C-AE03-4BA2-A1DF-44750A1B3014}"/>
          </ac:spMkLst>
        </pc:spChg>
        <pc:spChg chg="mod">
          <ac:chgData name="J Iconer" userId="13d0d27d8d7329bc" providerId="LiveId" clId="{4F6017EA-8D3B-4069-B109-59CCEDB3C90C}" dt="2018-06-12T11:51:40.114" v="246" actId="20577"/>
          <ac:spMkLst>
            <pc:docMk/>
            <pc:sldMk cId="2540166230" sldId="273"/>
            <ac:spMk id="4" creationId="{94D421EA-4531-41BB-9F49-8C3F91D1450F}"/>
          </ac:spMkLst>
        </pc:spChg>
        <pc:picChg chg="add mod">
          <ac:chgData name="J Iconer" userId="13d0d27d8d7329bc" providerId="LiveId" clId="{4F6017EA-8D3B-4069-B109-59CCEDB3C90C}" dt="2018-06-12T11:51:37.869" v="227" actId="27614"/>
          <ac:picMkLst>
            <pc:docMk/>
            <pc:sldMk cId="2540166230" sldId="273"/>
            <ac:picMk id="9" creationId="{0F29D1F4-816D-488C-A62A-F95EAFE444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4BE26-7959-435C-BEDE-2F37BA4C34C9}" type="datetime1">
              <a:rPr lang="ko-KR" altLang="en-US" smtClean="0">
                <a:latin typeface="+mj-ea"/>
                <a:ea typeface="+mj-ea"/>
              </a:rPr>
              <a:t>2018-06-12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56DC3A6-C0F7-4CA2-A121-164E4BD6B130}" type="datetime1">
              <a:rPr lang="ko-KR" altLang="en-US" smtClean="0"/>
              <a:pPr/>
              <a:t>2018-06-12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27CD11A-EED3-40CE-98A3-28FEE84867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A9038-0442-4E35-9A39-86128F959B6D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1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2-7812-4DB9-947C-D43CDD8C7063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EA089-EF81-46BC-B39C-CAB023937A49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1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82FDA-74FB-4BF4-A400-0D87E6897676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2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10A74C-3634-4222-8E04-E0601A93C7AE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3AAD-BE25-4AF2-A9EA-AF196D9685C1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5F9-2C6B-4B3A-8D8D-B16CACB7B4A7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9807-FAD8-4CA1-9427-9CCCEA7A0E9B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3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0319-C385-45FA-B115-0F2479A55387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7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147-BD79-4A5A-8996-5CD2E533C865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6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7FE96-0331-4829-B344-62F455B2E211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6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8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9055-9825-43D0-9A5B-047E6F0DC709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4572-3258-40F8-A022-67C295C3BA31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2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0B32-3A32-4DF3-8A9C-2CE6AC42E524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4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03C-F3BF-4867-8B28-9F59D1AC7282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8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E3F-4AAC-445E-A56B-207B09A7C298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870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의무의 부름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584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스크립트 언어 최종 발표</a:t>
            </a:r>
            <a:endParaRPr lang="en-US" altLang="ko-KR" dirty="0"/>
          </a:p>
          <a:p>
            <a:pPr algn="r" rtl="0"/>
            <a:r>
              <a:rPr lang="en-US" altLang="ko-KR" sz="1700" dirty="0"/>
              <a:t>2015182031 </a:t>
            </a:r>
            <a:r>
              <a:rPr lang="ko-KR" altLang="en-US" sz="1700" dirty="0"/>
              <a:t>이준성</a:t>
            </a:r>
            <a:endParaRPr lang="en-US" altLang="ko-KR" sz="1700" dirty="0"/>
          </a:p>
          <a:p>
            <a:pPr algn="r" rtl="0">
              <a:lnSpc>
                <a:spcPct val="120000"/>
              </a:lnSpc>
            </a:pPr>
            <a:r>
              <a:rPr lang="en-US" altLang="ko-KR" sz="1700" dirty="0"/>
              <a:t>2016180042 </a:t>
            </a:r>
            <a:r>
              <a:rPr lang="ko-KR" altLang="en-US" sz="1700" dirty="0"/>
              <a:t>진윤성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7A78DEA-FE16-4431-8D29-6802E0F7FB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05ABD92-19E1-4691-B867-0BD74BD729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20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pic>
        <p:nvPicPr>
          <p:cNvPr id="9" name="내용 개체 틀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AE28460-9583-478A-B5E5-65D65D5BE0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9" y="2193925"/>
            <a:ext cx="3247501" cy="4024313"/>
          </a:xfrm>
        </p:spPr>
      </p:pic>
      <p:pic>
        <p:nvPicPr>
          <p:cNvPr id="11" name="내용 개체 틀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E8B82BC-BBF3-4686-8D86-585CB6F50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9" y="2193925"/>
            <a:ext cx="3247501" cy="402431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90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BBDD5-F3D7-4550-8612-1DDF02E2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b="1" dirty="0"/>
              <a:t>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01503-7BF3-463B-926C-F085D292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/>
              <a:t>감사합니다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3640B-9806-4D3D-B18C-CEB4DFAC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A089-EF81-46BC-B39C-CAB023937A49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759BA-117B-47DD-A826-0BE0C738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8CC31-43F8-4CED-8BB2-11893A07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8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역할 수행 상세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구현 상황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평가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74971-CEFD-4C64-9697-68C79D1D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0CC2-CFCD-4C24-B7FA-219BA0AB2A25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751A2-BBD3-4197-8CCC-CCDBE481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056CE-04CC-4100-B6F8-36C400A1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9886E-FA47-4B93-9A5C-A9CE43E2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FEB48-9323-480B-8491-223D85BAC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이준성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33AC0-B7B6-44CC-88E9-15EF0159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4A1212"/>
          </a:solidFill>
        </p:spPr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이나 </a:t>
            </a:r>
            <a:r>
              <a:rPr lang="en-US" altLang="ko-KR" dirty="0"/>
              <a:t>Open API </a:t>
            </a:r>
            <a:r>
              <a:rPr lang="ko-KR" altLang="en-US" dirty="0"/>
              <a:t>읽어 오기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파싱 하기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0FEB1-CE70-4805-BD71-4205F8E3B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진윤성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E7605-0B69-4D3D-8082-E7FF916F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4A1212"/>
          </a:solidFill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와 </a:t>
            </a:r>
            <a:r>
              <a:rPr lang="en-US" altLang="ko-KR" dirty="0"/>
              <a:t>XML </a:t>
            </a:r>
            <a:r>
              <a:rPr lang="ko-KR" altLang="en-US" dirty="0"/>
              <a:t>연결하기</a:t>
            </a:r>
            <a:endParaRPr lang="en-US" altLang="ko-KR" dirty="0"/>
          </a:p>
          <a:p>
            <a:r>
              <a:rPr lang="ko-KR" altLang="en-US" dirty="0"/>
              <a:t>정보 텍스트 출력하기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E55BC-2730-4F92-8439-541FBCA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711F-4025-4EDE-8A84-F54DBC8EA711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4B03F-EDE6-466D-9A12-4A13FC0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7C875-6B96-4F9F-B0A1-2899857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7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4062-44E0-4864-9078-7EB60B3E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 상세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A9521-D483-49F9-AD15-7E09DCC9B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이준성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40495-C97C-41D6-AAF8-CE583A2299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9C41B6-F868-4AA2-941E-AF87267D0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/>
              <a:t>진윤성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134D05-8329-4536-864C-CE8211FD7A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A1271-CF92-4BE7-8A05-98AA329F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9055-9825-43D0-9A5B-047E6F0DC709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2D28A1-1E85-490A-BEB7-B93C661B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95E644-7456-44CF-8664-4AEEA054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271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8E68-255C-4FE2-B32A-FCED31B7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278D8A-60A3-490D-AB45-AD033D0B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418" y="2193925"/>
            <a:ext cx="9423164" cy="402431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19C71-811A-4857-A55B-8FA34344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EA7-66FE-4747-A979-A75756551899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BF48-75AC-4DEA-8885-7A45F0B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2B6FB-D1F7-438A-82D3-75E38C6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BF7D-79B3-4837-B7F6-183B26AC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49F076-A628-43CF-AA53-A86CDD110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936460"/>
              </p:ext>
            </p:extLst>
          </p:nvPr>
        </p:nvGraphicFramePr>
        <p:xfrm>
          <a:off x="685800" y="2193925"/>
          <a:ext cx="10820408" cy="4027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384195040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52483762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979700868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58940177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78283619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85939173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43791148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3570804274"/>
                    </a:ext>
                  </a:extLst>
                </a:gridCol>
              </a:tblGrid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팀원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sngStrike" dirty="0"/>
                        <a:t>1</a:t>
                      </a:r>
                      <a:r>
                        <a:rPr lang="ko-KR" altLang="en-US" sz="1800" u="none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2</a:t>
                      </a:r>
                      <a:r>
                        <a:rPr lang="ko-KR" altLang="en-US" sz="1800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3</a:t>
                      </a:r>
                      <a:r>
                        <a:rPr lang="ko-KR" altLang="en-US" sz="1800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4011437694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이준성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API </a:t>
                      </a:r>
                      <a:r>
                        <a:rPr lang="ko-KR" altLang="en-US" sz="1600" strike="sngStrike" dirty="0"/>
                        <a:t>얻기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보고서 작성</a:t>
                      </a:r>
                      <a:endParaRPr lang="en-US" altLang="ko-KR" sz="1600" strike="sngStrike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읽기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사회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소집 기관 정보 수집 및 </a:t>
                      </a:r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연결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저장 기능</a:t>
                      </a:r>
                    </a:p>
                  </a:txBody>
                  <a:tcPr marL="97996" marR="97996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그 외 자료 조사 후 보완</a:t>
                      </a:r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마무리 작업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3668803510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진윤성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구현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현역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중간 발표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수정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</a:t>
                      </a:r>
                      <a:r>
                        <a:rPr lang="ko-KR" altLang="en-US" sz="1600" strike="sngStrike" dirty="0"/>
                        <a:t> 에 제도 설명 텍스트 출력</a:t>
                      </a:r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887032711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공통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자료 검색 및 </a:t>
                      </a:r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에 </a:t>
                      </a:r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수정 및 보완 작업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613977868"/>
                  </a:ext>
                </a:extLst>
              </a:tr>
            </a:tbl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2755B-1277-4B70-A3C1-46F9BFF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CC4A-D4E8-42EC-B30D-A5BE5BC5338F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BBE0-BFA1-492A-8840-1FC1A4C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68923-61E5-4325-9BCF-3A2C91D7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F581-BB56-4F30-A2ED-724AD8F8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pic>
        <p:nvPicPr>
          <p:cNvPr id="9" name="내용 개체 틀 8" descr="스크린샷, 하늘이(가) 표시된 사진&#10;&#10;높은 신뢰도로 생성된 설명">
            <a:extLst>
              <a:ext uri="{FF2B5EF4-FFF2-40B4-BE49-F238E27FC236}">
                <a16:creationId xmlns:a16="http://schemas.microsoft.com/office/drawing/2014/main" id="{0F29D1F4-816D-488C-A62A-F95EAFE44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24" y="1621536"/>
            <a:ext cx="6109014" cy="3721291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421EA-4531-41BB-9F49-8C3F91D1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38CC1-53AF-484A-BAAA-E460F775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B7765-B980-4A6A-A110-2AA30CB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D91EA-9A1F-4919-B39C-D18C3F9D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16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DD24A-7257-428F-BAAB-24B82FAB7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08AC0-5E1D-4870-8452-60B8452F7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08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15024-AA5B-4B0C-B5C6-19AFEC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DD24A-7257-428F-BAAB-24B82FAB7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708AC0-5E1D-4870-8452-60B8452F7F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A9CFE-CAA1-482D-BB5D-E41024CD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2018-06-12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FD272-4CD2-43A4-AE3C-FBA86BC9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30601-B245-481B-98EA-E995A7F5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489649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나눔 고딕체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459</TotalTime>
  <Words>189</Words>
  <Application>Microsoft Office PowerPoint</Application>
  <PresentationFormat>와이드스크린</PresentationFormat>
  <Paragraphs>93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비행기 구름</vt:lpstr>
      <vt:lpstr>의무의 부름</vt:lpstr>
      <vt:lpstr>목차</vt:lpstr>
      <vt:lpstr>역할 분담</vt:lpstr>
      <vt:lpstr>역할 분담 상세</vt:lpstr>
      <vt:lpstr>역할 분담</vt:lpstr>
      <vt:lpstr>구현 상황</vt:lpstr>
      <vt:lpstr>구현 상황</vt:lpstr>
      <vt:lpstr>구현 상황</vt:lpstr>
      <vt:lpstr>구현 상황</vt:lpstr>
      <vt:lpstr>구현 상황</vt:lpstr>
      <vt:lpstr>구현 상황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Iconer J</dc:creator>
  <cp:lastModifiedBy>Iconer J</cp:lastModifiedBy>
  <cp:revision>7</cp:revision>
  <dcterms:created xsi:type="dcterms:W3CDTF">2018-05-29T04:00:18Z</dcterms:created>
  <dcterms:modified xsi:type="dcterms:W3CDTF">2018-06-12T11:51:44Z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