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0" r:id="rId1"/>
  </p:sldMasterIdLst>
  <p:notesMasterIdLst>
    <p:notesMasterId r:id="rId40"/>
  </p:notesMasterIdLst>
  <p:sldIdLst>
    <p:sldId id="256" r:id="rId2"/>
    <p:sldId id="257" r:id="rId3"/>
    <p:sldId id="263" r:id="rId4"/>
    <p:sldId id="258" r:id="rId5"/>
    <p:sldId id="260" r:id="rId6"/>
    <p:sldId id="261" r:id="rId7"/>
    <p:sldId id="341" r:id="rId8"/>
    <p:sldId id="342" r:id="rId9"/>
    <p:sldId id="259" r:id="rId10"/>
    <p:sldId id="343" r:id="rId11"/>
    <p:sldId id="344" r:id="rId12"/>
    <p:sldId id="345" r:id="rId13"/>
    <p:sldId id="346" r:id="rId14"/>
    <p:sldId id="347" r:id="rId15"/>
    <p:sldId id="348" r:id="rId16"/>
    <p:sldId id="352" r:id="rId17"/>
    <p:sldId id="349" r:id="rId18"/>
    <p:sldId id="350" r:id="rId19"/>
    <p:sldId id="351" r:id="rId20"/>
    <p:sldId id="353" r:id="rId21"/>
    <p:sldId id="354" r:id="rId22"/>
    <p:sldId id="355" r:id="rId23"/>
    <p:sldId id="370" r:id="rId24"/>
    <p:sldId id="369" r:id="rId25"/>
    <p:sldId id="356" r:id="rId26"/>
    <p:sldId id="357" r:id="rId27"/>
    <p:sldId id="358" r:id="rId28"/>
    <p:sldId id="359" r:id="rId29"/>
    <p:sldId id="360" r:id="rId30"/>
    <p:sldId id="361" r:id="rId31"/>
    <p:sldId id="362" r:id="rId32"/>
    <p:sldId id="363" r:id="rId33"/>
    <p:sldId id="364" r:id="rId34"/>
    <p:sldId id="365" r:id="rId35"/>
    <p:sldId id="366" r:id="rId36"/>
    <p:sldId id="367" r:id="rId37"/>
    <p:sldId id="368" r:id="rId38"/>
    <p:sldId id="371" r:id="rId39"/>
  </p:sldIdLst>
  <p:sldSz cx="9144000" cy="5143500" type="screen16x9"/>
  <p:notesSz cx="6858000" cy="9144000"/>
  <p:embeddedFontLst>
    <p:embeddedFont>
      <p:font typeface="Cairo" panose="020B0604020202020204" charset="-78"/>
      <p:regular r:id="rId41"/>
      <p:bold r:id="rId42"/>
    </p:embeddedFont>
    <p:embeddedFont>
      <p:font typeface="Oxygen" panose="020B0604020202020204" charset="0"/>
      <p:regular r:id="rId43"/>
      <p:bold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EFBC68-78BC-428C-833D-D89525A96D31}" v="1" dt="2024-10-08T10:14:57.775"/>
  </p1510:revLst>
</p1510:revInfo>
</file>

<file path=ppt/tableStyles.xml><?xml version="1.0" encoding="utf-8"?>
<a:tblStyleLst xmlns:a="http://schemas.openxmlformats.org/drawingml/2006/main" def="{6189EA99-7E85-4494-A5CE-9C28245EDB34}">
  <a:tblStyle styleId="{6189EA99-7E85-4494-A5CE-9C28245EDB3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atella, I. (Ilaria)" userId="26d35d3a-3ff8-4dd1-970c-7502aba6fa84" providerId="ADAL" clId="{76EFBC68-78BC-428C-833D-D89525A96D31}"/>
    <pc:docChg chg="custSel modSld">
      <pc:chgData name="Coratella, I. (Ilaria)" userId="26d35d3a-3ff8-4dd1-970c-7502aba6fa84" providerId="ADAL" clId="{76EFBC68-78BC-428C-833D-D89525A96D31}" dt="2024-10-08T10:14:57.775" v="0" actId="478"/>
      <pc:docMkLst>
        <pc:docMk/>
      </pc:docMkLst>
      <pc:sldChg chg="delSp mod">
        <pc:chgData name="Coratella, I. (Ilaria)" userId="26d35d3a-3ff8-4dd1-970c-7502aba6fa84" providerId="ADAL" clId="{76EFBC68-78BC-428C-833D-D89525A96D31}" dt="2024-10-08T10:14:57.775" v="0" actId="478"/>
        <pc:sldMkLst>
          <pc:docMk/>
          <pc:sldMk cId="0" sldId="257"/>
        </pc:sldMkLst>
        <pc:spChg chg="del">
          <ac:chgData name="Coratella, I. (Ilaria)" userId="26d35d3a-3ff8-4dd1-970c-7502aba6fa84" providerId="ADAL" clId="{76EFBC68-78BC-428C-833D-D89525A96D31}" dt="2024-10-08T10:14:57.775" v="0" actId="478"/>
          <ac:spMkLst>
            <pc:docMk/>
            <pc:sldMk cId="0" sldId="257"/>
            <ac:spMk id="218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5"/>
        <p:cNvGrpSpPr/>
        <p:nvPr/>
      </p:nvGrpSpPr>
      <p:grpSpPr>
        <a:xfrm>
          <a:off x="0" y="0"/>
          <a:ext cx="0" cy="0"/>
          <a:chOff x="0" y="0"/>
          <a:chExt cx="0" cy="0"/>
        </a:xfrm>
      </p:grpSpPr>
      <p:sp>
        <p:nvSpPr>
          <p:cNvPr id="2126" name="Google Shape;2126;ge49c2d53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7" name="Google Shape;2127;ge49c2d53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7"/>
        <p:cNvGrpSpPr/>
        <p:nvPr/>
      </p:nvGrpSpPr>
      <p:grpSpPr>
        <a:xfrm>
          <a:off x="0" y="0"/>
          <a:ext cx="0" cy="0"/>
          <a:chOff x="0" y="0"/>
          <a:chExt cx="0" cy="0"/>
        </a:xfrm>
      </p:grpSpPr>
      <p:sp>
        <p:nvSpPr>
          <p:cNvPr id="2328" name="Google Shape;2328;g11de8c0857b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9" name="Google Shape;2329;g11de8c0857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1974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7"/>
        <p:cNvGrpSpPr/>
        <p:nvPr/>
      </p:nvGrpSpPr>
      <p:grpSpPr>
        <a:xfrm>
          <a:off x="0" y="0"/>
          <a:ext cx="0" cy="0"/>
          <a:chOff x="0" y="0"/>
          <a:chExt cx="0" cy="0"/>
        </a:xfrm>
      </p:grpSpPr>
      <p:sp>
        <p:nvSpPr>
          <p:cNvPr id="2328" name="Google Shape;2328;g11de8c0857b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9" name="Google Shape;2329;g11de8c0857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2115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7"/>
        <p:cNvGrpSpPr/>
        <p:nvPr/>
      </p:nvGrpSpPr>
      <p:grpSpPr>
        <a:xfrm>
          <a:off x="0" y="0"/>
          <a:ext cx="0" cy="0"/>
          <a:chOff x="0" y="0"/>
          <a:chExt cx="0" cy="0"/>
        </a:xfrm>
      </p:grpSpPr>
      <p:sp>
        <p:nvSpPr>
          <p:cNvPr id="2328" name="Google Shape;2328;g11de8c0857b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9" name="Google Shape;2329;g11de8c0857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6231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7"/>
        <p:cNvGrpSpPr/>
        <p:nvPr/>
      </p:nvGrpSpPr>
      <p:grpSpPr>
        <a:xfrm>
          <a:off x="0" y="0"/>
          <a:ext cx="0" cy="0"/>
          <a:chOff x="0" y="0"/>
          <a:chExt cx="0" cy="0"/>
        </a:xfrm>
      </p:grpSpPr>
      <p:sp>
        <p:nvSpPr>
          <p:cNvPr id="2328" name="Google Shape;2328;g11de8c0857b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9" name="Google Shape;2329;g11de8c0857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6893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7"/>
        <p:cNvGrpSpPr/>
        <p:nvPr/>
      </p:nvGrpSpPr>
      <p:grpSpPr>
        <a:xfrm>
          <a:off x="0" y="0"/>
          <a:ext cx="0" cy="0"/>
          <a:chOff x="0" y="0"/>
          <a:chExt cx="0" cy="0"/>
        </a:xfrm>
      </p:grpSpPr>
      <p:sp>
        <p:nvSpPr>
          <p:cNvPr id="2328" name="Google Shape;2328;g11de8c0857b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9" name="Google Shape;2329;g11de8c0857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103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7"/>
        <p:cNvGrpSpPr/>
        <p:nvPr/>
      </p:nvGrpSpPr>
      <p:grpSpPr>
        <a:xfrm>
          <a:off x="0" y="0"/>
          <a:ext cx="0" cy="0"/>
          <a:chOff x="0" y="0"/>
          <a:chExt cx="0" cy="0"/>
        </a:xfrm>
      </p:grpSpPr>
      <p:sp>
        <p:nvSpPr>
          <p:cNvPr id="2328" name="Google Shape;2328;g11de8c0857b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9" name="Google Shape;2329;g11de8c0857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1484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0"/>
        <p:cNvGrpSpPr/>
        <p:nvPr/>
      </p:nvGrpSpPr>
      <p:grpSpPr>
        <a:xfrm>
          <a:off x="0" y="0"/>
          <a:ext cx="0" cy="0"/>
          <a:chOff x="0" y="0"/>
          <a:chExt cx="0" cy="0"/>
        </a:xfrm>
      </p:grpSpPr>
      <p:sp>
        <p:nvSpPr>
          <p:cNvPr id="2181" name="Google Shape;2181;ge2e1f56d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2" name="Google Shape;2182;ge2e1f56d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5931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7"/>
        <p:cNvGrpSpPr/>
        <p:nvPr/>
      </p:nvGrpSpPr>
      <p:grpSpPr>
        <a:xfrm>
          <a:off x="0" y="0"/>
          <a:ext cx="0" cy="0"/>
          <a:chOff x="0" y="0"/>
          <a:chExt cx="0" cy="0"/>
        </a:xfrm>
      </p:grpSpPr>
      <p:sp>
        <p:nvSpPr>
          <p:cNvPr id="2328" name="Google Shape;2328;g11de8c0857b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9" name="Google Shape;2329;g11de8c0857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15969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7"/>
        <p:cNvGrpSpPr/>
        <p:nvPr/>
      </p:nvGrpSpPr>
      <p:grpSpPr>
        <a:xfrm>
          <a:off x="0" y="0"/>
          <a:ext cx="0" cy="0"/>
          <a:chOff x="0" y="0"/>
          <a:chExt cx="0" cy="0"/>
        </a:xfrm>
      </p:grpSpPr>
      <p:sp>
        <p:nvSpPr>
          <p:cNvPr id="2328" name="Google Shape;2328;g11de8c0857b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9" name="Google Shape;2329;g11de8c0857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11718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7"/>
        <p:cNvGrpSpPr/>
        <p:nvPr/>
      </p:nvGrpSpPr>
      <p:grpSpPr>
        <a:xfrm>
          <a:off x="0" y="0"/>
          <a:ext cx="0" cy="0"/>
          <a:chOff x="0" y="0"/>
          <a:chExt cx="0" cy="0"/>
        </a:xfrm>
      </p:grpSpPr>
      <p:sp>
        <p:nvSpPr>
          <p:cNvPr id="2328" name="Google Shape;2328;g11de8c0857b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9" name="Google Shape;2329;g11de8c0857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6809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0"/>
        <p:cNvGrpSpPr/>
        <p:nvPr/>
      </p:nvGrpSpPr>
      <p:grpSpPr>
        <a:xfrm>
          <a:off x="0" y="0"/>
          <a:ext cx="0" cy="0"/>
          <a:chOff x="0" y="0"/>
          <a:chExt cx="0" cy="0"/>
        </a:xfrm>
      </p:grpSpPr>
      <p:sp>
        <p:nvSpPr>
          <p:cNvPr id="2181" name="Google Shape;2181;ge2e1f56d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2" name="Google Shape;2182;ge2e1f56d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0"/>
        <p:cNvGrpSpPr/>
        <p:nvPr/>
      </p:nvGrpSpPr>
      <p:grpSpPr>
        <a:xfrm>
          <a:off x="0" y="0"/>
          <a:ext cx="0" cy="0"/>
          <a:chOff x="0" y="0"/>
          <a:chExt cx="0" cy="0"/>
        </a:xfrm>
      </p:grpSpPr>
      <p:sp>
        <p:nvSpPr>
          <p:cNvPr id="2181" name="Google Shape;2181;ge2e1f56d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2" name="Google Shape;2182;ge2e1f56d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07541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0"/>
        <p:cNvGrpSpPr/>
        <p:nvPr/>
      </p:nvGrpSpPr>
      <p:grpSpPr>
        <a:xfrm>
          <a:off x="0" y="0"/>
          <a:ext cx="0" cy="0"/>
          <a:chOff x="0" y="0"/>
          <a:chExt cx="0" cy="0"/>
        </a:xfrm>
      </p:grpSpPr>
      <p:sp>
        <p:nvSpPr>
          <p:cNvPr id="2181" name="Google Shape;2181;ge2e1f56d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2" name="Google Shape;2182;ge2e1f56d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1696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0"/>
        <p:cNvGrpSpPr/>
        <p:nvPr/>
      </p:nvGrpSpPr>
      <p:grpSpPr>
        <a:xfrm>
          <a:off x="0" y="0"/>
          <a:ext cx="0" cy="0"/>
          <a:chOff x="0" y="0"/>
          <a:chExt cx="0" cy="0"/>
        </a:xfrm>
      </p:grpSpPr>
      <p:sp>
        <p:nvSpPr>
          <p:cNvPr id="2181" name="Google Shape;2181;ge2e1f56d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2" name="Google Shape;2182;ge2e1f56d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13441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0"/>
        <p:cNvGrpSpPr/>
        <p:nvPr/>
      </p:nvGrpSpPr>
      <p:grpSpPr>
        <a:xfrm>
          <a:off x="0" y="0"/>
          <a:ext cx="0" cy="0"/>
          <a:chOff x="0" y="0"/>
          <a:chExt cx="0" cy="0"/>
        </a:xfrm>
      </p:grpSpPr>
      <p:sp>
        <p:nvSpPr>
          <p:cNvPr id="2181" name="Google Shape;2181;ge2e1f56d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2" name="Google Shape;2182;ge2e1f56d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87273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0"/>
        <p:cNvGrpSpPr/>
        <p:nvPr/>
      </p:nvGrpSpPr>
      <p:grpSpPr>
        <a:xfrm>
          <a:off x="0" y="0"/>
          <a:ext cx="0" cy="0"/>
          <a:chOff x="0" y="0"/>
          <a:chExt cx="0" cy="0"/>
        </a:xfrm>
      </p:grpSpPr>
      <p:sp>
        <p:nvSpPr>
          <p:cNvPr id="2181" name="Google Shape;2181;ge2e1f56d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2" name="Google Shape;2182;ge2e1f56d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82914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0"/>
        <p:cNvGrpSpPr/>
        <p:nvPr/>
      </p:nvGrpSpPr>
      <p:grpSpPr>
        <a:xfrm>
          <a:off x="0" y="0"/>
          <a:ext cx="0" cy="0"/>
          <a:chOff x="0" y="0"/>
          <a:chExt cx="0" cy="0"/>
        </a:xfrm>
      </p:grpSpPr>
      <p:sp>
        <p:nvSpPr>
          <p:cNvPr id="2181" name="Google Shape;2181;ge2e1f56d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2" name="Google Shape;2182;ge2e1f56d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95646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0"/>
        <p:cNvGrpSpPr/>
        <p:nvPr/>
      </p:nvGrpSpPr>
      <p:grpSpPr>
        <a:xfrm>
          <a:off x="0" y="0"/>
          <a:ext cx="0" cy="0"/>
          <a:chOff x="0" y="0"/>
          <a:chExt cx="0" cy="0"/>
        </a:xfrm>
      </p:grpSpPr>
      <p:sp>
        <p:nvSpPr>
          <p:cNvPr id="2181" name="Google Shape;2181;ge2e1f56d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2" name="Google Shape;2182;ge2e1f56d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83584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0"/>
        <p:cNvGrpSpPr/>
        <p:nvPr/>
      </p:nvGrpSpPr>
      <p:grpSpPr>
        <a:xfrm>
          <a:off x="0" y="0"/>
          <a:ext cx="0" cy="0"/>
          <a:chOff x="0" y="0"/>
          <a:chExt cx="0" cy="0"/>
        </a:xfrm>
      </p:grpSpPr>
      <p:sp>
        <p:nvSpPr>
          <p:cNvPr id="2181" name="Google Shape;2181;ge2e1f56d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2" name="Google Shape;2182;ge2e1f56d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71859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0"/>
        <p:cNvGrpSpPr/>
        <p:nvPr/>
      </p:nvGrpSpPr>
      <p:grpSpPr>
        <a:xfrm>
          <a:off x="0" y="0"/>
          <a:ext cx="0" cy="0"/>
          <a:chOff x="0" y="0"/>
          <a:chExt cx="0" cy="0"/>
        </a:xfrm>
      </p:grpSpPr>
      <p:sp>
        <p:nvSpPr>
          <p:cNvPr id="2181" name="Google Shape;2181;ge2e1f56d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2" name="Google Shape;2182;ge2e1f56d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7087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0"/>
        <p:cNvGrpSpPr/>
        <p:nvPr/>
      </p:nvGrpSpPr>
      <p:grpSpPr>
        <a:xfrm>
          <a:off x="0" y="0"/>
          <a:ext cx="0" cy="0"/>
          <a:chOff x="0" y="0"/>
          <a:chExt cx="0" cy="0"/>
        </a:xfrm>
      </p:grpSpPr>
      <p:sp>
        <p:nvSpPr>
          <p:cNvPr id="2181" name="Google Shape;2181;ge2e1f56d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2" name="Google Shape;2182;ge2e1f56d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802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0"/>
        <p:cNvGrpSpPr/>
        <p:nvPr/>
      </p:nvGrpSpPr>
      <p:grpSpPr>
        <a:xfrm>
          <a:off x="0" y="0"/>
          <a:ext cx="0" cy="0"/>
          <a:chOff x="0" y="0"/>
          <a:chExt cx="0" cy="0"/>
        </a:xfrm>
      </p:grpSpPr>
      <p:sp>
        <p:nvSpPr>
          <p:cNvPr id="2651" name="Google Shape;2651;g11de8c085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2" name="Google Shape;2652;g11de8c085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0"/>
        <p:cNvGrpSpPr/>
        <p:nvPr/>
      </p:nvGrpSpPr>
      <p:grpSpPr>
        <a:xfrm>
          <a:off x="0" y="0"/>
          <a:ext cx="0" cy="0"/>
          <a:chOff x="0" y="0"/>
          <a:chExt cx="0" cy="0"/>
        </a:xfrm>
      </p:grpSpPr>
      <p:sp>
        <p:nvSpPr>
          <p:cNvPr id="2181" name="Google Shape;2181;ge2e1f56d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2" name="Google Shape;2182;ge2e1f56d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10185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0"/>
        <p:cNvGrpSpPr/>
        <p:nvPr/>
      </p:nvGrpSpPr>
      <p:grpSpPr>
        <a:xfrm>
          <a:off x="0" y="0"/>
          <a:ext cx="0" cy="0"/>
          <a:chOff x="0" y="0"/>
          <a:chExt cx="0" cy="0"/>
        </a:xfrm>
      </p:grpSpPr>
      <p:sp>
        <p:nvSpPr>
          <p:cNvPr id="2181" name="Google Shape;2181;ge2e1f56d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2" name="Google Shape;2182;ge2e1f56d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86081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0"/>
        <p:cNvGrpSpPr/>
        <p:nvPr/>
      </p:nvGrpSpPr>
      <p:grpSpPr>
        <a:xfrm>
          <a:off x="0" y="0"/>
          <a:ext cx="0" cy="0"/>
          <a:chOff x="0" y="0"/>
          <a:chExt cx="0" cy="0"/>
        </a:xfrm>
      </p:grpSpPr>
      <p:sp>
        <p:nvSpPr>
          <p:cNvPr id="2181" name="Google Shape;2181;ge2e1f56d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2" name="Google Shape;2182;ge2e1f56d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06903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0"/>
        <p:cNvGrpSpPr/>
        <p:nvPr/>
      </p:nvGrpSpPr>
      <p:grpSpPr>
        <a:xfrm>
          <a:off x="0" y="0"/>
          <a:ext cx="0" cy="0"/>
          <a:chOff x="0" y="0"/>
          <a:chExt cx="0" cy="0"/>
        </a:xfrm>
      </p:grpSpPr>
      <p:sp>
        <p:nvSpPr>
          <p:cNvPr id="2181" name="Google Shape;2181;ge2e1f56d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2" name="Google Shape;2182;ge2e1f56d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5338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0"/>
        <p:cNvGrpSpPr/>
        <p:nvPr/>
      </p:nvGrpSpPr>
      <p:grpSpPr>
        <a:xfrm>
          <a:off x="0" y="0"/>
          <a:ext cx="0" cy="0"/>
          <a:chOff x="0" y="0"/>
          <a:chExt cx="0" cy="0"/>
        </a:xfrm>
      </p:grpSpPr>
      <p:sp>
        <p:nvSpPr>
          <p:cNvPr id="2181" name="Google Shape;2181;ge2e1f56d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2" name="Google Shape;2182;ge2e1f56d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56962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0"/>
        <p:cNvGrpSpPr/>
        <p:nvPr/>
      </p:nvGrpSpPr>
      <p:grpSpPr>
        <a:xfrm>
          <a:off x="0" y="0"/>
          <a:ext cx="0" cy="0"/>
          <a:chOff x="0" y="0"/>
          <a:chExt cx="0" cy="0"/>
        </a:xfrm>
      </p:grpSpPr>
      <p:sp>
        <p:nvSpPr>
          <p:cNvPr id="2181" name="Google Shape;2181;ge2e1f56d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2" name="Google Shape;2182;ge2e1f56d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26340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0"/>
        <p:cNvGrpSpPr/>
        <p:nvPr/>
      </p:nvGrpSpPr>
      <p:grpSpPr>
        <a:xfrm>
          <a:off x="0" y="0"/>
          <a:ext cx="0" cy="0"/>
          <a:chOff x="0" y="0"/>
          <a:chExt cx="0" cy="0"/>
        </a:xfrm>
      </p:grpSpPr>
      <p:sp>
        <p:nvSpPr>
          <p:cNvPr id="2181" name="Google Shape;2181;ge2e1f56d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2" name="Google Shape;2182;ge2e1f56d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18106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0"/>
        <p:cNvGrpSpPr/>
        <p:nvPr/>
      </p:nvGrpSpPr>
      <p:grpSpPr>
        <a:xfrm>
          <a:off x="0" y="0"/>
          <a:ext cx="0" cy="0"/>
          <a:chOff x="0" y="0"/>
          <a:chExt cx="0" cy="0"/>
        </a:xfrm>
      </p:grpSpPr>
      <p:sp>
        <p:nvSpPr>
          <p:cNvPr id="2181" name="Google Shape;2181;ge2e1f56d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2" name="Google Shape;2182;ge2e1f56d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4602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5"/>
        <p:cNvGrpSpPr/>
        <p:nvPr/>
      </p:nvGrpSpPr>
      <p:grpSpPr>
        <a:xfrm>
          <a:off x="0" y="0"/>
          <a:ext cx="0" cy="0"/>
          <a:chOff x="0" y="0"/>
          <a:chExt cx="0" cy="0"/>
        </a:xfrm>
      </p:grpSpPr>
      <p:sp>
        <p:nvSpPr>
          <p:cNvPr id="2126" name="Google Shape;2126;ge49c2d53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7" name="Google Shape;2127;ge49c2d53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7635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6"/>
        <p:cNvGrpSpPr/>
        <p:nvPr/>
      </p:nvGrpSpPr>
      <p:grpSpPr>
        <a:xfrm>
          <a:off x="0" y="0"/>
          <a:ext cx="0" cy="0"/>
          <a:chOff x="0" y="0"/>
          <a:chExt cx="0" cy="0"/>
        </a:xfrm>
      </p:grpSpPr>
      <p:sp>
        <p:nvSpPr>
          <p:cNvPr id="2187" name="Google Shape;2187;ge2e1f56db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8" name="Google Shape;2188;ge2e1f56db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6"/>
        <p:cNvGrpSpPr/>
        <p:nvPr/>
      </p:nvGrpSpPr>
      <p:grpSpPr>
        <a:xfrm>
          <a:off x="0" y="0"/>
          <a:ext cx="0" cy="0"/>
          <a:chOff x="0" y="0"/>
          <a:chExt cx="0" cy="0"/>
        </a:xfrm>
      </p:grpSpPr>
      <p:sp>
        <p:nvSpPr>
          <p:cNvPr id="2457" name="Google Shape;2457;ge40f3d218d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8" name="Google Shape;2458;ge40f3d218d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6"/>
        <p:cNvGrpSpPr/>
        <p:nvPr/>
      </p:nvGrpSpPr>
      <p:grpSpPr>
        <a:xfrm>
          <a:off x="0" y="0"/>
          <a:ext cx="0" cy="0"/>
          <a:chOff x="0" y="0"/>
          <a:chExt cx="0" cy="0"/>
        </a:xfrm>
      </p:grpSpPr>
      <p:sp>
        <p:nvSpPr>
          <p:cNvPr id="2527" name="Google Shape;2527;g11ea573d598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8" name="Google Shape;2528;g11ea573d598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6"/>
        <p:cNvGrpSpPr/>
        <p:nvPr/>
      </p:nvGrpSpPr>
      <p:grpSpPr>
        <a:xfrm>
          <a:off x="0" y="0"/>
          <a:ext cx="0" cy="0"/>
          <a:chOff x="0" y="0"/>
          <a:chExt cx="0" cy="0"/>
        </a:xfrm>
      </p:grpSpPr>
      <p:sp>
        <p:nvSpPr>
          <p:cNvPr id="2527" name="Google Shape;2527;g11ea573d598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8" name="Google Shape;2528;g11ea573d598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025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6"/>
        <p:cNvGrpSpPr/>
        <p:nvPr/>
      </p:nvGrpSpPr>
      <p:grpSpPr>
        <a:xfrm>
          <a:off x="0" y="0"/>
          <a:ext cx="0" cy="0"/>
          <a:chOff x="0" y="0"/>
          <a:chExt cx="0" cy="0"/>
        </a:xfrm>
      </p:grpSpPr>
      <p:sp>
        <p:nvSpPr>
          <p:cNvPr id="2527" name="Google Shape;2527;g11ea573d598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8" name="Google Shape;2528;g11ea573d598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0619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7"/>
        <p:cNvGrpSpPr/>
        <p:nvPr/>
      </p:nvGrpSpPr>
      <p:grpSpPr>
        <a:xfrm>
          <a:off x="0" y="0"/>
          <a:ext cx="0" cy="0"/>
          <a:chOff x="0" y="0"/>
          <a:chExt cx="0" cy="0"/>
        </a:xfrm>
      </p:grpSpPr>
      <p:sp>
        <p:nvSpPr>
          <p:cNvPr id="2328" name="Google Shape;2328;g11de8c0857b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9" name="Google Shape;2329;g11de8c0857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slide" Target="../slides/slide10.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875225" y="659550"/>
            <a:ext cx="3504600" cy="33027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Clr>
                <a:schemeClr val="dk2"/>
              </a:buClr>
              <a:buSzPts val="5200"/>
              <a:buNone/>
              <a:defRPr sz="5200" b="1">
                <a:solidFill>
                  <a:schemeClr val="dk2"/>
                </a:solidFill>
                <a:latin typeface="Cairo"/>
                <a:ea typeface="Cairo"/>
                <a:cs typeface="Cairo"/>
                <a:sym typeface="Cair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875225" y="3962238"/>
            <a:ext cx="3504600" cy="521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200">
                <a:solidFill>
                  <a:schemeClr val="dk1"/>
                </a:solidFill>
                <a:latin typeface="Oxygen"/>
                <a:ea typeface="Oxygen"/>
                <a:cs typeface="Oxygen"/>
                <a:sym typeface="Oxygen"/>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ubTitle" idx="2"/>
          </p:nvPr>
        </p:nvSpPr>
        <p:spPr>
          <a:xfrm>
            <a:off x="7517987" y="713195"/>
            <a:ext cx="864300" cy="64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b="1">
                <a:solidFill>
                  <a:schemeClr val="accent4"/>
                </a:solidFill>
                <a:latin typeface="Oxygen"/>
                <a:ea typeface="Oxygen"/>
                <a:cs typeface="Oxygen"/>
                <a:sym typeface="Oxygen"/>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13" name="Google Shape;13;p2"/>
          <p:cNvGrpSpPr/>
          <p:nvPr/>
        </p:nvGrpSpPr>
        <p:grpSpPr>
          <a:xfrm rot="4390107">
            <a:off x="7842254" y="3979113"/>
            <a:ext cx="1466373" cy="1381117"/>
            <a:chOff x="1404300" y="937325"/>
            <a:chExt cx="1767700" cy="1664925"/>
          </a:xfrm>
        </p:grpSpPr>
        <p:sp>
          <p:nvSpPr>
            <p:cNvPr id="14" name="Google Shape;14;p2"/>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936875" y="1271900"/>
              <a:ext cx="550725" cy="299850"/>
            </a:xfrm>
            <a:custGeom>
              <a:avLst/>
              <a:gdLst/>
              <a:ahLst/>
              <a:cxnLst/>
              <a:rect l="l" t="t" r="r" b="b"/>
              <a:pathLst>
                <a:path w="22029" h="11994" extrusionOk="0">
                  <a:moveTo>
                    <a:pt x="761" y="1"/>
                  </a:moveTo>
                  <a:cubicBezTo>
                    <a:pt x="300" y="1"/>
                    <a:pt x="0" y="718"/>
                    <a:pt x="499" y="1035"/>
                  </a:cubicBezTo>
                  <a:cubicBezTo>
                    <a:pt x="6910" y="5201"/>
                    <a:pt x="14051" y="8609"/>
                    <a:pt x="20948" y="11936"/>
                  </a:cubicBezTo>
                  <a:cubicBezTo>
                    <a:pt x="21035" y="11975"/>
                    <a:pt x="21119" y="11993"/>
                    <a:pt x="21198" y="11993"/>
                  </a:cubicBezTo>
                  <a:cubicBezTo>
                    <a:pt x="21714" y="11993"/>
                    <a:pt x="22029" y="11247"/>
                    <a:pt x="21489" y="10989"/>
                  </a:cubicBezTo>
                  <a:cubicBezTo>
                    <a:pt x="14592" y="7662"/>
                    <a:pt x="7478" y="4254"/>
                    <a:pt x="1040" y="88"/>
                  </a:cubicBezTo>
                  <a:cubicBezTo>
                    <a:pt x="944" y="27"/>
                    <a:pt x="849" y="1"/>
                    <a:pt x="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880700" y="1297000"/>
              <a:ext cx="89625" cy="682925"/>
            </a:xfrm>
            <a:custGeom>
              <a:avLst/>
              <a:gdLst/>
              <a:ahLst/>
              <a:cxnLst/>
              <a:rect l="l" t="t" r="r" b="b"/>
              <a:pathLst>
                <a:path w="3585" h="27317" extrusionOk="0">
                  <a:moveTo>
                    <a:pt x="3065" y="1"/>
                  </a:moveTo>
                  <a:cubicBezTo>
                    <a:pt x="2792" y="1"/>
                    <a:pt x="2503" y="177"/>
                    <a:pt x="2476" y="518"/>
                  </a:cubicBezTo>
                  <a:cubicBezTo>
                    <a:pt x="1799" y="9309"/>
                    <a:pt x="1069" y="18073"/>
                    <a:pt x="41" y="26810"/>
                  </a:cubicBezTo>
                  <a:cubicBezTo>
                    <a:pt x="1" y="27148"/>
                    <a:pt x="258" y="27317"/>
                    <a:pt x="535" y="27317"/>
                  </a:cubicBezTo>
                  <a:cubicBezTo>
                    <a:pt x="812" y="27317"/>
                    <a:pt x="1110" y="27148"/>
                    <a:pt x="1150" y="26810"/>
                  </a:cubicBezTo>
                  <a:cubicBezTo>
                    <a:pt x="2151" y="18073"/>
                    <a:pt x="2881" y="9282"/>
                    <a:pt x="3558" y="518"/>
                  </a:cubicBezTo>
                  <a:cubicBezTo>
                    <a:pt x="3584" y="170"/>
                    <a:pt x="3333" y="1"/>
                    <a:pt x="30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877975" y="1536400"/>
              <a:ext cx="607800" cy="445550"/>
            </a:xfrm>
            <a:custGeom>
              <a:avLst/>
              <a:gdLst/>
              <a:ahLst/>
              <a:cxnLst/>
              <a:rect l="l" t="t" r="r" b="b"/>
              <a:pathLst>
                <a:path w="24312" h="17822" extrusionOk="0">
                  <a:moveTo>
                    <a:pt x="23591" y="1"/>
                  </a:moveTo>
                  <a:cubicBezTo>
                    <a:pt x="23499" y="1"/>
                    <a:pt x="23401" y="34"/>
                    <a:pt x="23304" y="112"/>
                  </a:cubicBezTo>
                  <a:cubicBezTo>
                    <a:pt x="15866" y="5900"/>
                    <a:pt x="7832" y="10931"/>
                    <a:pt x="448" y="16774"/>
                  </a:cubicBezTo>
                  <a:cubicBezTo>
                    <a:pt x="1" y="17132"/>
                    <a:pt x="293" y="17822"/>
                    <a:pt x="713" y="17822"/>
                  </a:cubicBezTo>
                  <a:cubicBezTo>
                    <a:pt x="801" y="17822"/>
                    <a:pt x="895" y="17791"/>
                    <a:pt x="989" y="17721"/>
                  </a:cubicBezTo>
                  <a:lnTo>
                    <a:pt x="989" y="17694"/>
                  </a:lnTo>
                  <a:cubicBezTo>
                    <a:pt x="8400" y="11851"/>
                    <a:pt x="16407" y="6820"/>
                    <a:pt x="23845" y="1031"/>
                  </a:cubicBezTo>
                  <a:cubicBezTo>
                    <a:pt x="24312" y="698"/>
                    <a:pt x="24012" y="1"/>
                    <a:pt x="235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6275" y="1954275"/>
              <a:ext cx="808150" cy="119850"/>
            </a:xfrm>
            <a:custGeom>
              <a:avLst/>
              <a:gdLst/>
              <a:ahLst/>
              <a:cxnLst/>
              <a:rect l="l" t="t" r="r" b="b"/>
              <a:pathLst>
                <a:path w="32326" h="4794" extrusionOk="0">
                  <a:moveTo>
                    <a:pt x="873" y="0"/>
                  </a:moveTo>
                  <a:cubicBezTo>
                    <a:pt x="251" y="0"/>
                    <a:pt x="0" y="956"/>
                    <a:pt x="651" y="1060"/>
                  </a:cubicBezTo>
                  <a:cubicBezTo>
                    <a:pt x="6548" y="1817"/>
                    <a:pt x="12444" y="2683"/>
                    <a:pt x="18368" y="3467"/>
                  </a:cubicBezTo>
                  <a:cubicBezTo>
                    <a:pt x="22676" y="4026"/>
                    <a:pt x="27089" y="4793"/>
                    <a:pt x="31452" y="4793"/>
                  </a:cubicBezTo>
                  <a:cubicBezTo>
                    <a:pt x="31527" y="4793"/>
                    <a:pt x="31602" y="4793"/>
                    <a:pt x="31676" y="4793"/>
                  </a:cubicBezTo>
                  <a:cubicBezTo>
                    <a:pt x="32326" y="4738"/>
                    <a:pt x="32326" y="3738"/>
                    <a:pt x="31676" y="3684"/>
                  </a:cubicBezTo>
                  <a:cubicBezTo>
                    <a:pt x="31600" y="3684"/>
                    <a:pt x="31524" y="3684"/>
                    <a:pt x="31448" y="3684"/>
                  </a:cubicBezTo>
                  <a:cubicBezTo>
                    <a:pt x="27005" y="3684"/>
                    <a:pt x="22513" y="2916"/>
                    <a:pt x="18152" y="2331"/>
                  </a:cubicBezTo>
                  <a:cubicBezTo>
                    <a:pt x="12390" y="1601"/>
                    <a:pt x="6683" y="762"/>
                    <a:pt x="949" y="5"/>
                  </a:cubicBezTo>
                  <a:cubicBezTo>
                    <a:pt x="923" y="2"/>
                    <a:pt x="898" y="0"/>
                    <a:pt x="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561650" y="1954025"/>
              <a:ext cx="351875" cy="569450"/>
            </a:xfrm>
            <a:custGeom>
              <a:avLst/>
              <a:gdLst/>
              <a:ahLst/>
              <a:cxnLst/>
              <a:rect l="l" t="t" r="r" b="b"/>
              <a:pathLst>
                <a:path w="14075" h="22778" extrusionOk="0">
                  <a:moveTo>
                    <a:pt x="13321" y="0"/>
                  </a:moveTo>
                  <a:cubicBezTo>
                    <a:pt x="13156" y="0"/>
                    <a:pt x="12992" y="76"/>
                    <a:pt x="12884" y="258"/>
                  </a:cubicBezTo>
                  <a:lnTo>
                    <a:pt x="225" y="21979"/>
                  </a:lnTo>
                  <a:cubicBezTo>
                    <a:pt x="0" y="22391"/>
                    <a:pt x="373" y="22778"/>
                    <a:pt x="741" y="22778"/>
                  </a:cubicBezTo>
                  <a:cubicBezTo>
                    <a:pt x="903" y="22778"/>
                    <a:pt x="1064" y="22702"/>
                    <a:pt x="1172" y="22520"/>
                  </a:cubicBezTo>
                  <a:lnTo>
                    <a:pt x="13831" y="799"/>
                  </a:lnTo>
                  <a:cubicBezTo>
                    <a:pt x="14075" y="387"/>
                    <a:pt x="13695" y="0"/>
                    <a:pt x="133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64275" y="1039275"/>
              <a:ext cx="408375" cy="260700"/>
            </a:xfrm>
            <a:custGeom>
              <a:avLst/>
              <a:gdLst/>
              <a:ahLst/>
              <a:cxnLst/>
              <a:rect l="l" t="t" r="r" b="b"/>
              <a:pathLst>
                <a:path w="16335" h="10428" extrusionOk="0">
                  <a:moveTo>
                    <a:pt x="761" y="1"/>
                  </a:moveTo>
                  <a:cubicBezTo>
                    <a:pt x="300" y="1"/>
                    <a:pt x="0" y="718"/>
                    <a:pt x="499" y="1035"/>
                  </a:cubicBezTo>
                  <a:lnTo>
                    <a:pt x="15295" y="10340"/>
                  </a:lnTo>
                  <a:cubicBezTo>
                    <a:pt x="15391" y="10401"/>
                    <a:pt x="15486" y="10428"/>
                    <a:pt x="15574" y="10428"/>
                  </a:cubicBezTo>
                  <a:cubicBezTo>
                    <a:pt x="16035" y="10428"/>
                    <a:pt x="16335" y="9711"/>
                    <a:pt x="15836" y="9393"/>
                  </a:cubicBezTo>
                  <a:lnTo>
                    <a:pt x="1040" y="88"/>
                  </a:lnTo>
                  <a:cubicBezTo>
                    <a:pt x="944" y="27"/>
                    <a:pt x="849" y="1"/>
                    <a:pt x="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450475" y="1742400"/>
              <a:ext cx="465575" cy="238700"/>
            </a:xfrm>
            <a:custGeom>
              <a:avLst/>
              <a:gdLst/>
              <a:ahLst/>
              <a:cxnLst/>
              <a:rect l="l" t="t" r="r" b="b"/>
              <a:pathLst>
                <a:path w="18623" h="9548" extrusionOk="0">
                  <a:moveTo>
                    <a:pt x="816" y="1"/>
                  </a:moveTo>
                  <a:cubicBezTo>
                    <a:pt x="322" y="1"/>
                    <a:pt x="1" y="736"/>
                    <a:pt x="534" y="1014"/>
                  </a:cubicBezTo>
                  <a:cubicBezTo>
                    <a:pt x="6106" y="4071"/>
                    <a:pt x="11976" y="6451"/>
                    <a:pt x="17548" y="9481"/>
                  </a:cubicBezTo>
                  <a:cubicBezTo>
                    <a:pt x="17637" y="9527"/>
                    <a:pt x="17724" y="9547"/>
                    <a:pt x="17806" y="9547"/>
                  </a:cubicBezTo>
                  <a:cubicBezTo>
                    <a:pt x="18301" y="9547"/>
                    <a:pt x="18622" y="8812"/>
                    <a:pt x="18089" y="8534"/>
                  </a:cubicBezTo>
                  <a:cubicBezTo>
                    <a:pt x="12517" y="5477"/>
                    <a:pt x="6647" y="3097"/>
                    <a:pt x="1075" y="68"/>
                  </a:cubicBezTo>
                  <a:cubicBezTo>
                    <a:pt x="986" y="21"/>
                    <a:pt x="899" y="1"/>
                    <a:pt x="8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874275" y="1217950"/>
              <a:ext cx="185325" cy="183975"/>
            </a:xfrm>
            <a:custGeom>
              <a:avLst/>
              <a:gdLst/>
              <a:ahLst/>
              <a:cxnLst/>
              <a:rect l="l" t="t" r="r" b="b"/>
              <a:pathLst>
                <a:path w="7413" h="7359" extrusionOk="0">
                  <a:moveTo>
                    <a:pt x="3703" y="1"/>
                  </a:moveTo>
                  <a:cubicBezTo>
                    <a:pt x="3686" y="1"/>
                    <a:pt x="3669" y="1"/>
                    <a:pt x="3652" y="1"/>
                  </a:cubicBezTo>
                  <a:cubicBezTo>
                    <a:pt x="1624" y="28"/>
                    <a:pt x="1" y="1678"/>
                    <a:pt x="28" y="3734"/>
                  </a:cubicBezTo>
                  <a:cubicBezTo>
                    <a:pt x="55" y="5746"/>
                    <a:pt x="1704" y="7359"/>
                    <a:pt x="3711" y="7359"/>
                  </a:cubicBezTo>
                  <a:cubicBezTo>
                    <a:pt x="3727" y="7359"/>
                    <a:pt x="3744" y="7359"/>
                    <a:pt x="3761" y="7359"/>
                  </a:cubicBezTo>
                  <a:cubicBezTo>
                    <a:pt x="5789" y="7332"/>
                    <a:pt x="7412" y="5655"/>
                    <a:pt x="7385" y="3626"/>
                  </a:cubicBezTo>
                  <a:cubicBezTo>
                    <a:pt x="7358" y="1614"/>
                    <a:pt x="5735" y="1"/>
                    <a:pt x="37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486800" y="2418275"/>
              <a:ext cx="185325" cy="183975"/>
            </a:xfrm>
            <a:custGeom>
              <a:avLst/>
              <a:gdLst/>
              <a:ahLst/>
              <a:cxnLst/>
              <a:rect l="l" t="t" r="r" b="b"/>
              <a:pathLst>
                <a:path w="7413" h="7359" extrusionOk="0">
                  <a:moveTo>
                    <a:pt x="3702" y="0"/>
                  </a:moveTo>
                  <a:cubicBezTo>
                    <a:pt x="3686" y="0"/>
                    <a:pt x="3669" y="0"/>
                    <a:pt x="3652" y="1"/>
                  </a:cubicBezTo>
                  <a:cubicBezTo>
                    <a:pt x="1623" y="28"/>
                    <a:pt x="1" y="1678"/>
                    <a:pt x="28" y="3733"/>
                  </a:cubicBezTo>
                  <a:cubicBezTo>
                    <a:pt x="54" y="5745"/>
                    <a:pt x="1704" y="7358"/>
                    <a:pt x="3710" y="7358"/>
                  </a:cubicBezTo>
                  <a:cubicBezTo>
                    <a:pt x="3727" y="7358"/>
                    <a:pt x="3744" y="7358"/>
                    <a:pt x="3760" y="7358"/>
                  </a:cubicBezTo>
                  <a:cubicBezTo>
                    <a:pt x="5789" y="7331"/>
                    <a:pt x="7412" y="5654"/>
                    <a:pt x="7385" y="3625"/>
                  </a:cubicBezTo>
                  <a:cubicBezTo>
                    <a:pt x="7358" y="1613"/>
                    <a:pt x="5708" y="0"/>
                    <a:pt x="3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551175" y="1944225"/>
              <a:ext cx="233325" cy="23200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938675" y="1409325"/>
              <a:ext cx="233325" cy="232025"/>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466525" y="937325"/>
              <a:ext cx="234000" cy="231975"/>
            </a:xfrm>
            <a:custGeom>
              <a:avLst/>
              <a:gdLst/>
              <a:ahLst/>
              <a:cxnLst/>
              <a:rect l="l" t="t" r="r" b="b"/>
              <a:pathLst>
                <a:path w="9360" h="9279" extrusionOk="0">
                  <a:moveTo>
                    <a:pt x="4675" y="1"/>
                  </a:moveTo>
                  <a:cubicBezTo>
                    <a:pt x="4659" y="1"/>
                    <a:pt x="4642" y="1"/>
                    <a:pt x="4625" y="1"/>
                  </a:cubicBezTo>
                  <a:cubicBezTo>
                    <a:pt x="2056" y="28"/>
                    <a:pt x="0" y="2138"/>
                    <a:pt x="54" y="4707"/>
                  </a:cubicBezTo>
                  <a:cubicBezTo>
                    <a:pt x="81" y="7260"/>
                    <a:pt x="2163" y="9279"/>
                    <a:pt x="4683" y="9279"/>
                  </a:cubicBezTo>
                  <a:cubicBezTo>
                    <a:pt x="4700" y="9279"/>
                    <a:pt x="4717" y="9279"/>
                    <a:pt x="4734" y="9279"/>
                  </a:cubicBezTo>
                  <a:cubicBezTo>
                    <a:pt x="7303" y="9252"/>
                    <a:pt x="9359" y="7142"/>
                    <a:pt x="9332" y="4572"/>
                  </a:cubicBezTo>
                  <a:cubicBezTo>
                    <a:pt x="9278" y="2046"/>
                    <a:pt x="7195" y="1"/>
                    <a:pt x="46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565375" y="1056350"/>
              <a:ext cx="131900" cy="13055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404300" y="1690650"/>
              <a:ext cx="131900" cy="130550"/>
            </a:xfrm>
            <a:custGeom>
              <a:avLst/>
              <a:gdLst/>
              <a:ahLst/>
              <a:cxnLst/>
              <a:rect l="l" t="t" r="r" b="b"/>
              <a:pathLst>
                <a:path w="5276" h="5222" extrusionOk="0">
                  <a:moveTo>
                    <a:pt x="2673" y="0"/>
                  </a:moveTo>
                  <a:cubicBezTo>
                    <a:pt x="2657" y="0"/>
                    <a:pt x="2641" y="0"/>
                    <a:pt x="2624" y="1"/>
                  </a:cubicBezTo>
                  <a:cubicBezTo>
                    <a:pt x="1164" y="1"/>
                    <a:pt x="1" y="1191"/>
                    <a:pt x="28" y="2651"/>
                  </a:cubicBezTo>
                  <a:cubicBezTo>
                    <a:pt x="54" y="4069"/>
                    <a:pt x="1218" y="5222"/>
                    <a:pt x="2629" y="5222"/>
                  </a:cubicBezTo>
                  <a:cubicBezTo>
                    <a:pt x="2646" y="5222"/>
                    <a:pt x="2662" y="5221"/>
                    <a:pt x="2678" y="5221"/>
                  </a:cubicBezTo>
                  <a:cubicBezTo>
                    <a:pt x="4139" y="5194"/>
                    <a:pt x="5275" y="4031"/>
                    <a:pt x="5275" y="2570"/>
                  </a:cubicBezTo>
                  <a:cubicBezTo>
                    <a:pt x="5248" y="1153"/>
                    <a:pt x="4085" y="0"/>
                    <a:pt x="2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829650" y="1902300"/>
              <a:ext cx="131900" cy="130550"/>
            </a:xfrm>
            <a:custGeom>
              <a:avLst/>
              <a:gdLst/>
              <a:ahLst/>
              <a:cxnLst/>
              <a:rect l="l" t="t" r="r" b="b"/>
              <a:pathLst>
                <a:path w="5276" h="5222" extrusionOk="0">
                  <a:moveTo>
                    <a:pt x="2673" y="1"/>
                  </a:moveTo>
                  <a:cubicBezTo>
                    <a:pt x="2657" y="1"/>
                    <a:pt x="2641" y="1"/>
                    <a:pt x="2624" y="1"/>
                  </a:cubicBezTo>
                  <a:cubicBezTo>
                    <a:pt x="1164" y="1"/>
                    <a:pt x="0" y="1191"/>
                    <a:pt x="28" y="2652"/>
                  </a:cubicBezTo>
                  <a:cubicBezTo>
                    <a:pt x="54" y="4069"/>
                    <a:pt x="1218" y="5222"/>
                    <a:pt x="2629" y="5222"/>
                  </a:cubicBezTo>
                  <a:cubicBezTo>
                    <a:pt x="2646" y="5222"/>
                    <a:pt x="2662" y="5222"/>
                    <a:pt x="2678" y="5222"/>
                  </a:cubicBezTo>
                  <a:cubicBezTo>
                    <a:pt x="4139" y="5194"/>
                    <a:pt x="5275" y="4004"/>
                    <a:pt x="5275" y="2571"/>
                  </a:cubicBezTo>
                  <a:cubicBezTo>
                    <a:pt x="5248" y="1153"/>
                    <a:pt x="4085" y="1"/>
                    <a:pt x="26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3;p2"/>
          <p:cNvGrpSpPr/>
          <p:nvPr/>
        </p:nvGrpSpPr>
        <p:grpSpPr>
          <a:xfrm rot="-7937313">
            <a:off x="192793" y="-133700"/>
            <a:ext cx="661430" cy="929034"/>
            <a:chOff x="2374700" y="1056350"/>
            <a:chExt cx="797300" cy="1119875"/>
          </a:xfrm>
        </p:grpSpPr>
        <p:sp>
          <p:nvSpPr>
            <p:cNvPr id="34" name="Google Shape;34;p2"/>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551175" y="1944225"/>
              <a:ext cx="233325" cy="23200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938675" y="1409325"/>
              <a:ext cx="233325" cy="232025"/>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565375" y="1056350"/>
              <a:ext cx="131900" cy="13055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21">
    <p:spTree>
      <p:nvGrpSpPr>
        <p:cNvPr id="1" name="Shape 1963"/>
        <p:cNvGrpSpPr/>
        <p:nvPr/>
      </p:nvGrpSpPr>
      <p:grpSpPr>
        <a:xfrm>
          <a:off x="0" y="0"/>
          <a:ext cx="0" cy="0"/>
          <a:chOff x="0" y="0"/>
          <a:chExt cx="0" cy="0"/>
        </a:xfrm>
      </p:grpSpPr>
      <p:grpSp>
        <p:nvGrpSpPr>
          <p:cNvPr id="1964" name="Google Shape;1964;p58"/>
          <p:cNvGrpSpPr/>
          <p:nvPr/>
        </p:nvGrpSpPr>
        <p:grpSpPr>
          <a:xfrm rot="-7047972" flipH="1">
            <a:off x="54366" y="-3233109"/>
            <a:ext cx="1902945" cy="7262324"/>
            <a:chOff x="9065175" y="1446600"/>
            <a:chExt cx="682175" cy="2603425"/>
          </a:xfrm>
        </p:grpSpPr>
        <p:sp>
          <p:nvSpPr>
            <p:cNvPr id="1965" name="Google Shape;1965;p58"/>
            <p:cNvSpPr/>
            <p:nvPr/>
          </p:nvSpPr>
          <p:spPr>
            <a:xfrm>
              <a:off x="9086850" y="1508200"/>
              <a:ext cx="610475" cy="2541825"/>
            </a:xfrm>
            <a:custGeom>
              <a:avLst/>
              <a:gdLst/>
              <a:ahLst/>
              <a:cxnLst/>
              <a:rect l="l" t="t" r="r" b="b"/>
              <a:pathLst>
                <a:path w="24419" h="101673" extrusionOk="0">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58"/>
            <p:cNvSpPr/>
            <p:nvPr/>
          </p:nvSpPr>
          <p:spPr>
            <a:xfrm>
              <a:off x="9065175" y="1446600"/>
              <a:ext cx="682175" cy="2586000"/>
            </a:xfrm>
            <a:custGeom>
              <a:avLst/>
              <a:gdLst/>
              <a:ahLst/>
              <a:cxnLst/>
              <a:rect l="l" t="t" r="r" b="b"/>
              <a:pathLst>
                <a:path w="27287" h="103440" extrusionOk="0">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58"/>
            <p:cNvSpPr/>
            <p:nvPr/>
          </p:nvSpPr>
          <p:spPr>
            <a:xfrm>
              <a:off x="9240300" y="3247475"/>
              <a:ext cx="393750" cy="199625"/>
            </a:xfrm>
            <a:custGeom>
              <a:avLst/>
              <a:gdLst/>
              <a:ahLst/>
              <a:cxnLst/>
              <a:rect l="l" t="t" r="r" b="b"/>
              <a:pathLst>
                <a:path w="15750" h="7985" extrusionOk="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58"/>
            <p:cNvSpPr/>
            <p:nvPr/>
          </p:nvSpPr>
          <p:spPr>
            <a:xfrm>
              <a:off x="9142725" y="3083225"/>
              <a:ext cx="497100" cy="243800"/>
            </a:xfrm>
            <a:custGeom>
              <a:avLst/>
              <a:gdLst/>
              <a:ahLst/>
              <a:cxnLst/>
              <a:rect l="l" t="t" r="r" b="b"/>
              <a:pathLst>
                <a:path w="19884" h="9752" extrusionOk="0">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58"/>
            <p:cNvSpPr/>
            <p:nvPr/>
          </p:nvSpPr>
          <p:spPr>
            <a:xfrm>
              <a:off x="9113550" y="2938925"/>
              <a:ext cx="459600" cy="234650"/>
            </a:xfrm>
            <a:custGeom>
              <a:avLst/>
              <a:gdLst/>
              <a:ahLst/>
              <a:cxnLst/>
              <a:rect l="l" t="t" r="r" b="b"/>
              <a:pathLst>
                <a:path w="18384" h="9386" extrusionOk="0">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58"/>
            <p:cNvSpPr/>
            <p:nvPr/>
          </p:nvSpPr>
          <p:spPr>
            <a:xfrm>
              <a:off x="9164400" y="2824375"/>
              <a:ext cx="297550" cy="156550"/>
            </a:xfrm>
            <a:custGeom>
              <a:avLst/>
              <a:gdLst/>
              <a:ahLst/>
              <a:cxnLst/>
              <a:rect l="l" t="t" r="r" b="b"/>
              <a:pathLst>
                <a:path w="11902" h="6262" extrusionOk="0">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58"/>
            <p:cNvSpPr/>
            <p:nvPr/>
          </p:nvSpPr>
          <p:spPr>
            <a:xfrm>
              <a:off x="9388725" y="3076125"/>
              <a:ext cx="261250" cy="134975"/>
            </a:xfrm>
            <a:custGeom>
              <a:avLst/>
              <a:gdLst/>
              <a:ahLst/>
              <a:cxnLst/>
              <a:rect l="l" t="t" r="r" b="b"/>
              <a:pathLst>
                <a:path w="10450" h="5399" extrusionOk="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58"/>
            <p:cNvSpPr/>
            <p:nvPr/>
          </p:nvSpPr>
          <p:spPr>
            <a:xfrm>
              <a:off x="9332025" y="2929875"/>
              <a:ext cx="253475" cy="135300"/>
            </a:xfrm>
            <a:custGeom>
              <a:avLst/>
              <a:gdLst/>
              <a:ahLst/>
              <a:cxnLst/>
              <a:rect l="l" t="t" r="r" b="b"/>
              <a:pathLst>
                <a:path w="10139" h="5412" extrusionOk="0">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58"/>
            <p:cNvSpPr/>
            <p:nvPr/>
          </p:nvSpPr>
          <p:spPr>
            <a:xfrm>
              <a:off x="9305350" y="2816175"/>
              <a:ext cx="167450" cy="93875"/>
            </a:xfrm>
            <a:custGeom>
              <a:avLst/>
              <a:gdLst/>
              <a:ahLst/>
              <a:cxnLst/>
              <a:rect l="l" t="t" r="r" b="b"/>
              <a:pathLst>
                <a:path w="6698" h="3755" extrusionOk="0">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58"/>
            <p:cNvSpPr/>
            <p:nvPr/>
          </p:nvSpPr>
          <p:spPr>
            <a:xfrm>
              <a:off x="9427100" y="3236800"/>
              <a:ext cx="221025" cy="117725"/>
            </a:xfrm>
            <a:custGeom>
              <a:avLst/>
              <a:gdLst/>
              <a:ahLst/>
              <a:cxnLst/>
              <a:rect l="l" t="t" r="r" b="b"/>
              <a:pathLst>
                <a:path w="8841" h="4709" extrusionOk="0">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8"/>
            <p:cNvSpPr/>
            <p:nvPr/>
          </p:nvSpPr>
          <p:spPr>
            <a:xfrm>
              <a:off x="9149925" y="2478050"/>
              <a:ext cx="373100" cy="190150"/>
            </a:xfrm>
            <a:custGeom>
              <a:avLst/>
              <a:gdLst/>
              <a:ahLst/>
              <a:cxnLst/>
              <a:rect l="l" t="t" r="r" b="b"/>
              <a:pathLst>
                <a:path w="14924" h="7606" extrusionOk="0">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8"/>
            <p:cNvSpPr/>
            <p:nvPr/>
          </p:nvSpPr>
          <p:spPr>
            <a:xfrm>
              <a:off x="9130475" y="2302375"/>
              <a:ext cx="494300" cy="252425"/>
            </a:xfrm>
            <a:custGeom>
              <a:avLst/>
              <a:gdLst/>
              <a:ahLst/>
              <a:cxnLst/>
              <a:rect l="l" t="t" r="r" b="b"/>
              <a:pathLst>
                <a:path w="19772" h="10097" extrusionOk="0">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8"/>
            <p:cNvSpPr/>
            <p:nvPr/>
          </p:nvSpPr>
          <p:spPr>
            <a:xfrm>
              <a:off x="9197200" y="2152250"/>
              <a:ext cx="473425" cy="241600"/>
            </a:xfrm>
            <a:custGeom>
              <a:avLst/>
              <a:gdLst/>
              <a:ahLst/>
              <a:cxnLst/>
              <a:rect l="l" t="t" r="r" b="b"/>
              <a:pathLst>
                <a:path w="18937" h="9664" extrusionOk="0">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58"/>
            <p:cNvSpPr/>
            <p:nvPr/>
          </p:nvSpPr>
          <p:spPr>
            <a:xfrm>
              <a:off x="9303950" y="2040525"/>
              <a:ext cx="343275" cy="177375"/>
            </a:xfrm>
            <a:custGeom>
              <a:avLst/>
              <a:gdLst/>
              <a:ahLst/>
              <a:cxnLst/>
              <a:rect l="l" t="t" r="r" b="b"/>
              <a:pathLst>
                <a:path w="13731" h="7095" extrusionOk="0">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8"/>
            <p:cNvSpPr/>
            <p:nvPr/>
          </p:nvSpPr>
          <p:spPr>
            <a:xfrm>
              <a:off x="9290525" y="2032300"/>
              <a:ext cx="207475" cy="112200"/>
            </a:xfrm>
            <a:custGeom>
              <a:avLst/>
              <a:gdLst/>
              <a:ahLst/>
              <a:cxnLst/>
              <a:rect l="l" t="t" r="r" b="b"/>
              <a:pathLst>
                <a:path w="8299" h="4488" extrusionOk="0">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8"/>
            <p:cNvSpPr/>
            <p:nvPr/>
          </p:nvSpPr>
          <p:spPr>
            <a:xfrm>
              <a:off x="9190250" y="2146850"/>
              <a:ext cx="247725" cy="132750"/>
            </a:xfrm>
            <a:custGeom>
              <a:avLst/>
              <a:gdLst/>
              <a:ahLst/>
              <a:cxnLst/>
              <a:rect l="l" t="t" r="r" b="b"/>
              <a:pathLst>
                <a:path w="9909" h="5310" extrusionOk="0">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8"/>
            <p:cNvSpPr/>
            <p:nvPr/>
          </p:nvSpPr>
          <p:spPr>
            <a:xfrm>
              <a:off x="9121225" y="2297750"/>
              <a:ext cx="229175" cy="123625"/>
            </a:xfrm>
            <a:custGeom>
              <a:avLst/>
              <a:gdLst/>
              <a:ahLst/>
              <a:cxnLst/>
              <a:rect l="l" t="t" r="r" b="b"/>
              <a:pathLst>
                <a:path w="9167" h="4945" extrusionOk="0">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8"/>
            <p:cNvSpPr/>
            <p:nvPr/>
          </p:nvSpPr>
          <p:spPr>
            <a:xfrm>
              <a:off x="9143550" y="2472925"/>
              <a:ext cx="201850" cy="109400"/>
            </a:xfrm>
            <a:custGeom>
              <a:avLst/>
              <a:gdLst/>
              <a:ahLst/>
              <a:cxnLst/>
              <a:rect l="l" t="t" r="r" b="b"/>
              <a:pathLst>
                <a:path w="8074" h="4376" extrusionOk="0">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58"/>
            <p:cNvSpPr/>
            <p:nvPr/>
          </p:nvSpPr>
          <p:spPr>
            <a:xfrm>
              <a:off x="9222975" y="3691050"/>
              <a:ext cx="352050" cy="104725"/>
            </a:xfrm>
            <a:custGeom>
              <a:avLst/>
              <a:gdLst/>
              <a:ahLst/>
              <a:cxnLst/>
              <a:rect l="l" t="t" r="r" b="b"/>
              <a:pathLst>
                <a:path w="14082" h="4189" extrusionOk="0">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8"/>
            <p:cNvSpPr/>
            <p:nvPr/>
          </p:nvSpPr>
          <p:spPr>
            <a:xfrm>
              <a:off x="9118475" y="3844650"/>
              <a:ext cx="507450" cy="137925"/>
            </a:xfrm>
            <a:custGeom>
              <a:avLst/>
              <a:gdLst/>
              <a:ahLst/>
              <a:cxnLst/>
              <a:rect l="l" t="t" r="r" b="b"/>
              <a:pathLst>
                <a:path w="20298" h="5517" extrusionOk="0">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8"/>
            <p:cNvSpPr/>
            <p:nvPr/>
          </p:nvSpPr>
          <p:spPr>
            <a:xfrm>
              <a:off x="9263900" y="1734800"/>
              <a:ext cx="374250" cy="85325"/>
            </a:xfrm>
            <a:custGeom>
              <a:avLst/>
              <a:gdLst/>
              <a:ahLst/>
              <a:cxnLst/>
              <a:rect l="l" t="t" r="r" b="b"/>
              <a:pathLst>
                <a:path w="14970" h="3413" extrusionOk="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8"/>
            <p:cNvSpPr/>
            <p:nvPr/>
          </p:nvSpPr>
          <p:spPr>
            <a:xfrm>
              <a:off x="9169700" y="1534675"/>
              <a:ext cx="528475" cy="119500"/>
            </a:xfrm>
            <a:custGeom>
              <a:avLst/>
              <a:gdLst/>
              <a:ahLst/>
              <a:cxnLst/>
              <a:rect l="l" t="t" r="r" b="b"/>
              <a:pathLst>
                <a:path w="21139" h="4780" extrusionOk="0">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8"/>
            <p:cNvSpPr/>
            <p:nvPr/>
          </p:nvSpPr>
          <p:spPr>
            <a:xfrm>
              <a:off x="9476850" y="1529725"/>
              <a:ext cx="228000" cy="67775"/>
            </a:xfrm>
            <a:custGeom>
              <a:avLst/>
              <a:gdLst/>
              <a:ahLst/>
              <a:cxnLst/>
              <a:rect l="l" t="t" r="r" b="b"/>
              <a:pathLst>
                <a:path w="9120" h="2711" extrusionOk="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8"/>
            <p:cNvSpPr/>
            <p:nvPr/>
          </p:nvSpPr>
          <p:spPr>
            <a:xfrm>
              <a:off x="9443500" y="1728925"/>
              <a:ext cx="201925" cy="61225"/>
            </a:xfrm>
            <a:custGeom>
              <a:avLst/>
              <a:gdLst/>
              <a:ahLst/>
              <a:cxnLst/>
              <a:rect l="l" t="t" r="r" b="b"/>
              <a:pathLst>
                <a:path w="8077" h="2449" extrusionOk="0">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58"/>
            <p:cNvSpPr/>
            <p:nvPr/>
          </p:nvSpPr>
          <p:spPr>
            <a:xfrm>
              <a:off x="9206800" y="3682525"/>
              <a:ext cx="200350" cy="70775"/>
            </a:xfrm>
            <a:custGeom>
              <a:avLst/>
              <a:gdLst/>
              <a:ahLst/>
              <a:cxnLst/>
              <a:rect l="l" t="t" r="r" b="b"/>
              <a:pathLst>
                <a:path w="8014" h="2831" extrusionOk="0">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8"/>
            <p:cNvSpPr/>
            <p:nvPr/>
          </p:nvSpPr>
          <p:spPr>
            <a:xfrm>
              <a:off x="9106700" y="3838475"/>
              <a:ext cx="275425" cy="89950"/>
            </a:xfrm>
            <a:custGeom>
              <a:avLst/>
              <a:gdLst/>
              <a:ahLst/>
              <a:cxnLst/>
              <a:rect l="l" t="t" r="r" b="b"/>
              <a:pathLst>
                <a:path w="11017" h="3598" extrusionOk="0">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1" name="Google Shape;1991;p58"/>
          <p:cNvGrpSpPr/>
          <p:nvPr/>
        </p:nvGrpSpPr>
        <p:grpSpPr>
          <a:xfrm rot="-7047972" flipH="1">
            <a:off x="7662241" y="1302441"/>
            <a:ext cx="1902945" cy="7262324"/>
            <a:chOff x="9065175" y="1446600"/>
            <a:chExt cx="682175" cy="2603425"/>
          </a:xfrm>
        </p:grpSpPr>
        <p:sp>
          <p:nvSpPr>
            <p:cNvPr id="1992" name="Google Shape;1992;p58"/>
            <p:cNvSpPr/>
            <p:nvPr/>
          </p:nvSpPr>
          <p:spPr>
            <a:xfrm>
              <a:off x="9086850" y="1508200"/>
              <a:ext cx="610475" cy="2541825"/>
            </a:xfrm>
            <a:custGeom>
              <a:avLst/>
              <a:gdLst/>
              <a:ahLst/>
              <a:cxnLst/>
              <a:rect l="l" t="t" r="r" b="b"/>
              <a:pathLst>
                <a:path w="24419" h="101673" extrusionOk="0">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58"/>
            <p:cNvSpPr/>
            <p:nvPr/>
          </p:nvSpPr>
          <p:spPr>
            <a:xfrm>
              <a:off x="9065175" y="1446600"/>
              <a:ext cx="682175" cy="2586000"/>
            </a:xfrm>
            <a:custGeom>
              <a:avLst/>
              <a:gdLst/>
              <a:ahLst/>
              <a:cxnLst/>
              <a:rect l="l" t="t" r="r" b="b"/>
              <a:pathLst>
                <a:path w="27287" h="103440" extrusionOk="0">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58"/>
            <p:cNvSpPr/>
            <p:nvPr/>
          </p:nvSpPr>
          <p:spPr>
            <a:xfrm>
              <a:off x="9240300" y="3247475"/>
              <a:ext cx="393750" cy="199625"/>
            </a:xfrm>
            <a:custGeom>
              <a:avLst/>
              <a:gdLst/>
              <a:ahLst/>
              <a:cxnLst/>
              <a:rect l="l" t="t" r="r" b="b"/>
              <a:pathLst>
                <a:path w="15750" h="7985" extrusionOk="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58"/>
            <p:cNvSpPr/>
            <p:nvPr/>
          </p:nvSpPr>
          <p:spPr>
            <a:xfrm>
              <a:off x="9142725" y="3083225"/>
              <a:ext cx="497100" cy="243800"/>
            </a:xfrm>
            <a:custGeom>
              <a:avLst/>
              <a:gdLst/>
              <a:ahLst/>
              <a:cxnLst/>
              <a:rect l="l" t="t" r="r" b="b"/>
              <a:pathLst>
                <a:path w="19884" h="9752" extrusionOk="0">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58"/>
            <p:cNvSpPr/>
            <p:nvPr/>
          </p:nvSpPr>
          <p:spPr>
            <a:xfrm>
              <a:off x="9113550" y="2938925"/>
              <a:ext cx="459600" cy="234650"/>
            </a:xfrm>
            <a:custGeom>
              <a:avLst/>
              <a:gdLst/>
              <a:ahLst/>
              <a:cxnLst/>
              <a:rect l="l" t="t" r="r" b="b"/>
              <a:pathLst>
                <a:path w="18384" h="9386" extrusionOk="0">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58"/>
            <p:cNvSpPr/>
            <p:nvPr/>
          </p:nvSpPr>
          <p:spPr>
            <a:xfrm>
              <a:off x="9164400" y="2824375"/>
              <a:ext cx="297550" cy="156550"/>
            </a:xfrm>
            <a:custGeom>
              <a:avLst/>
              <a:gdLst/>
              <a:ahLst/>
              <a:cxnLst/>
              <a:rect l="l" t="t" r="r" b="b"/>
              <a:pathLst>
                <a:path w="11902" h="6262" extrusionOk="0">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58"/>
            <p:cNvSpPr/>
            <p:nvPr/>
          </p:nvSpPr>
          <p:spPr>
            <a:xfrm>
              <a:off x="9388725" y="3076125"/>
              <a:ext cx="261250" cy="134975"/>
            </a:xfrm>
            <a:custGeom>
              <a:avLst/>
              <a:gdLst/>
              <a:ahLst/>
              <a:cxnLst/>
              <a:rect l="l" t="t" r="r" b="b"/>
              <a:pathLst>
                <a:path w="10450" h="5399" extrusionOk="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58"/>
            <p:cNvSpPr/>
            <p:nvPr/>
          </p:nvSpPr>
          <p:spPr>
            <a:xfrm>
              <a:off x="9332025" y="2929875"/>
              <a:ext cx="253475" cy="135300"/>
            </a:xfrm>
            <a:custGeom>
              <a:avLst/>
              <a:gdLst/>
              <a:ahLst/>
              <a:cxnLst/>
              <a:rect l="l" t="t" r="r" b="b"/>
              <a:pathLst>
                <a:path w="10139" h="5412" extrusionOk="0">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58"/>
            <p:cNvSpPr/>
            <p:nvPr/>
          </p:nvSpPr>
          <p:spPr>
            <a:xfrm>
              <a:off x="9305350" y="2816175"/>
              <a:ext cx="167450" cy="93875"/>
            </a:xfrm>
            <a:custGeom>
              <a:avLst/>
              <a:gdLst/>
              <a:ahLst/>
              <a:cxnLst/>
              <a:rect l="l" t="t" r="r" b="b"/>
              <a:pathLst>
                <a:path w="6698" h="3755" extrusionOk="0">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58"/>
            <p:cNvSpPr/>
            <p:nvPr/>
          </p:nvSpPr>
          <p:spPr>
            <a:xfrm>
              <a:off x="9427100" y="3236800"/>
              <a:ext cx="221025" cy="117725"/>
            </a:xfrm>
            <a:custGeom>
              <a:avLst/>
              <a:gdLst/>
              <a:ahLst/>
              <a:cxnLst/>
              <a:rect l="l" t="t" r="r" b="b"/>
              <a:pathLst>
                <a:path w="8841" h="4709" extrusionOk="0">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58"/>
            <p:cNvSpPr/>
            <p:nvPr/>
          </p:nvSpPr>
          <p:spPr>
            <a:xfrm>
              <a:off x="9149925" y="2478050"/>
              <a:ext cx="373100" cy="190150"/>
            </a:xfrm>
            <a:custGeom>
              <a:avLst/>
              <a:gdLst/>
              <a:ahLst/>
              <a:cxnLst/>
              <a:rect l="l" t="t" r="r" b="b"/>
              <a:pathLst>
                <a:path w="14924" h="7606" extrusionOk="0">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58"/>
            <p:cNvSpPr/>
            <p:nvPr/>
          </p:nvSpPr>
          <p:spPr>
            <a:xfrm>
              <a:off x="9130475" y="2302375"/>
              <a:ext cx="494300" cy="252425"/>
            </a:xfrm>
            <a:custGeom>
              <a:avLst/>
              <a:gdLst/>
              <a:ahLst/>
              <a:cxnLst/>
              <a:rect l="l" t="t" r="r" b="b"/>
              <a:pathLst>
                <a:path w="19772" h="10097" extrusionOk="0">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58"/>
            <p:cNvSpPr/>
            <p:nvPr/>
          </p:nvSpPr>
          <p:spPr>
            <a:xfrm>
              <a:off x="9197200" y="2152250"/>
              <a:ext cx="473425" cy="241600"/>
            </a:xfrm>
            <a:custGeom>
              <a:avLst/>
              <a:gdLst/>
              <a:ahLst/>
              <a:cxnLst/>
              <a:rect l="l" t="t" r="r" b="b"/>
              <a:pathLst>
                <a:path w="18937" h="9664" extrusionOk="0">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58"/>
            <p:cNvSpPr/>
            <p:nvPr/>
          </p:nvSpPr>
          <p:spPr>
            <a:xfrm>
              <a:off x="9303950" y="2040525"/>
              <a:ext cx="343275" cy="177375"/>
            </a:xfrm>
            <a:custGeom>
              <a:avLst/>
              <a:gdLst/>
              <a:ahLst/>
              <a:cxnLst/>
              <a:rect l="l" t="t" r="r" b="b"/>
              <a:pathLst>
                <a:path w="13731" h="7095" extrusionOk="0">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58"/>
            <p:cNvSpPr/>
            <p:nvPr/>
          </p:nvSpPr>
          <p:spPr>
            <a:xfrm>
              <a:off x="9290525" y="2032300"/>
              <a:ext cx="207475" cy="112200"/>
            </a:xfrm>
            <a:custGeom>
              <a:avLst/>
              <a:gdLst/>
              <a:ahLst/>
              <a:cxnLst/>
              <a:rect l="l" t="t" r="r" b="b"/>
              <a:pathLst>
                <a:path w="8299" h="4488" extrusionOk="0">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58"/>
            <p:cNvSpPr/>
            <p:nvPr/>
          </p:nvSpPr>
          <p:spPr>
            <a:xfrm>
              <a:off x="9190250" y="2146850"/>
              <a:ext cx="247725" cy="132750"/>
            </a:xfrm>
            <a:custGeom>
              <a:avLst/>
              <a:gdLst/>
              <a:ahLst/>
              <a:cxnLst/>
              <a:rect l="l" t="t" r="r" b="b"/>
              <a:pathLst>
                <a:path w="9909" h="5310" extrusionOk="0">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58"/>
            <p:cNvSpPr/>
            <p:nvPr/>
          </p:nvSpPr>
          <p:spPr>
            <a:xfrm>
              <a:off x="9121225" y="2297750"/>
              <a:ext cx="229175" cy="123625"/>
            </a:xfrm>
            <a:custGeom>
              <a:avLst/>
              <a:gdLst/>
              <a:ahLst/>
              <a:cxnLst/>
              <a:rect l="l" t="t" r="r" b="b"/>
              <a:pathLst>
                <a:path w="9167" h="4945" extrusionOk="0">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58"/>
            <p:cNvSpPr/>
            <p:nvPr/>
          </p:nvSpPr>
          <p:spPr>
            <a:xfrm>
              <a:off x="9143550" y="2472925"/>
              <a:ext cx="201850" cy="109400"/>
            </a:xfrm>
            <a:custGeom>
              <a:avLst/>
              <a:gdLst/>
              <a:ahLst/>
              <a:cxnLst/>
              <a:rect l="l" t="t" r="r" b="b"/>
              <a:pathLst>
                <a:path w="8074" h="4376" extrusionOk="0">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58"/>
            <p:cNvSpPr/>
            <p:nvPr/>
          </p:nvSpPr>
          <p:spPr>
            <a:xfrm>
              <a:off x="9222975" y="3691050"/>
              <a:ext cx="352050" cy="104725"/>
            </a:xfrm>
            <a:custGeom>
              <a:avLst/>
              <a:gdLst/>
              <a:ahLst/>
              <a:cxnLst/>
              <a:rect l="l" t="t" r="r" b="b"/>
              <a:pathLst>
                <a:path w="14082" h="4189" extrusionOk="0">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58"/>
            <p:cNvSpPr/>
            <p:nvPr/>
          </p:nvSpPr>
          <p:spPr>
            <a:xfrm>
              <a:off x="9118475" y="3844650"/>
              <a:ext cx="507450" cy="137925"/>
            </a:xfrm>
            <a:custGeom>
              <a:avLst/>
              <a:gdLst/>
              <a:ahLst/>
              <a:cxnLst/>
              <a:rect l="l" t="t" r="r" b="b"/>
              <a:pathLst>
                <a:path w="20298" h="5517" extrusionOk="0">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58"/>
            <p:cNvSpPr/>
            <p:nvPr/>
          </p:nvSpPr>
          <p:spPr>
            <a:xfrm>
              <a:off x="9263900" y="1734800"/>
              <a:ext cx="374250" cy="85325"/>
            </a:xfrm>
            <a:custGeom>
              <a:avLst/>
              <a:gdLst/>
              <a:ahLst/>
              <a:cxnLst/>
              <a:rect l="l" t="t" r="r" b="b"/>
              <a:pathLst>
                <a:path w="14970" h="3413" extrusionOk="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58"/>
            <p:cNvSpPr/>
            <p:nvPr/>
          </p:nvSpPr>
          <p:spPr>
            <a:xfrm>
              <a:off x="9169700" y="1534675"/>
              <a:ext cx="528475" cy="119500"/>
            </a:xfrm>
            <a:custGeom>
              <a:avLst/>
              <a:gdLst/>
              <a:ahLst/>
              <a:cxnLst/>
              <a:rect l="l" t="t" r="r" b="b"/>
              <a:pathLst>
                <a:path w="21139" h="4780" extrusionOk="0">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58"/>
            <p:cNvSpPr/>
            <p:nvPr/>
          </p:nvSpPr>
          <p:spPr>
            <a:xfrm>
              <a:off x="9476850" y="1529725"/>
              <a:ext cx="228000" cy="67775"/>
            </a:xfrm>
            <a:custGeom>
              <a:avLst/>
              <a:gdLst/>
              <a:ahLst/>
              <a:cxnLst/>
              <a:rect l="l" t="t" r="r" b="b"/>
              <a:pathLst>
                <a:path w="9120" h="2711" extrusionOk="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58"/>
            <p:cNvSpPr/>
            <p:nvPr/>
          </p:nvSpPr>
          <p:spPr>
            <a:xfrm>
              <a:off x="9443500" y="1728925"/>
              <a:ext cx="201925" cy="61225"/>
            </a:xfrm>
            <a:custGeom>
              <a:avLst/>
              <a:gdLst/>
              <a:ahLst/>
              <a:cxnLst/>
              <a:rect l="l" t="t" r="r" b="b"/>
              <a:pathLst>
                <a:path w="8077" h="2449" extrusionOk="0">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58"/>
            <p:cNvSpPr/>
            <p:nvPr/>
          </p:nvSpPr>
          <p:spPr>
            <a:xfrm>
              <a:off x="9206800" y="3682525"/>
              <a:ext cx="200350" cy="70775"/>
            </a:xfrm>
            <a:custGeom>
              <a:avLst/>
              <a:gdLst/>
              <a:ahLst/>
              <a:cxnLst/>
              <a:rect l="l" t="t" r="r" b="b"/>
              <a:pathLst>
                <a:path w="8014" h="2831" extrusionOk="0">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58"/>
            <p:cNvSpPr/>
            <p:nvPr/>
          </p:nvSpPr>
          <p:spPr>
            <a:xfrm>
              <a:off x="9106700" y="3838475"/>
              <a:ext cx="275425" cy="89950"/>
            </a:xfrm>
            <a:custGeom>
              <a:avLst/>
              <a:gdLst/>
              <a:ahLst/>
              <a:cxnLst/>
              <a:rect l="l" t="t" r="r" b="b"/>
              <a:pathLst>
                <a:path w="11017" h="3598" extrusionOk="0">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8" name="Google Shape;2018;p58"/>
          <p:cNvGrpSpPr/>
          <p:nvPr/>
        </p:nvGrpSpPr>
        <p:grpSpPr>
          <a:xfrm rot="7833381" flipH="1">
            <a:off x="285817" y="4017854"/>
            <a:ext cx="661437" cy="929044"/>
            <a:chOff x="2374700" y="1056350"/>
            <a:chExt cx="797300" cy="1119875"/>
          </a:xfrm>
        </p:grpSpPr>
        <p:sp>
          <p:nvSpPr>
            <p:cNvPr id="2019" name="Google Shape;2019;p58"/>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58"/>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8"/>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8"/>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8"/>
            <p:cNvSpPr/>
            <p:nvPr/>
          </p:nvSpPr>
          <p:spPr>
            <a:xfrm>
              <a:off x="2551175" y="1944225"/>
              <a:ext cx="233325" cy="23200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58"/>
            <p:cNvSpPr/>
            <p:nvPr/>
          </p:nvSpPr>
          <p:spPr>
            <a:xfrm>
              <a:off x="2938675" y="1409325"/>
              <a:ext cx="233325" cy="232025"/>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58"/>
            <p:cNvSpPr/>
            <p:nvPr/>
          </p:nvSpPr>
          <p:spPr>
            <a:xfrm>
              <a:off x="2565375" y="1056350"/>
              <a:ext cx="131900" cy="13055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22">
    <p:spTree>
      <p:nvGrpSpPr>
        <p:cNvPr id="1" name="Shape 2026"/>
        <p:cNvGrpSpPr/>
        <p:nvPr/>
      </p:nvGrpSpPr>
      <p:grpSpPr>
        <a:xfrm>
          <a:off x="0" y="0"/>
          <a:ext cx="0" cy="0"/>
          <a:chOff x="0" y="0"/>
          <a:chExt cx="0" cy="0"/>
        </a:xfrm>
      </p:grpSpPr>
      <p:grpSp>
        <p:nvGrpSpPr>
          <p:cNvPr id="2027" name="Google Shape;2027;p59"/>
          <p:cNvGrpSpPr/>
          <p:nvPr/>
        </p:nvGrpSpPr>
        <p:grpSpPr>
          <a:xfrm rot="-3752028">
            <a:off x="5940407" y="-3296013"/>
            <a:ext cx="1902945" cy="7262324"/>
            <a:chOff x="9065175" y="1446600"/>
            <a:chExt cx="682175" cy="2603425"/>
          </a:xfrm>
        </p:grpSpPr>
        <p:sp>
          <p:nvSpPr>
            <p:cNvPr id="2028" name="Google Shape;2028;p59"/>
            <p:cNvSpPr/>
            <p:nvPr/>
          </p:nvSpPr>
          <p:spPr>
            <a:xfrm>
              <a:off x="9086850" y="1508200"/>
              <a:ext cx="610475" cy="2541825"/>
            </a:xfrm>
            <a:custGeom>
              <a:avLst/>
              <a:gdLst/>
              <a:ahLst/>
              <a:cxnLst/>
              <a:rect l="l" t="t" r="r" b="b"/>
              <a:pathLst>
                <a:path w="24419" h="101673" extrusionOk="0">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9"/>
            <p:cNvSpPr/>
            <p:nvPr/>
          </p:nvSpPr>
          <p:spPr>
            <a:xfrm>
              <a:off x="9065175" y="1446600"/>
              <a:ext cx="682175" cy="2586000"/>
            </a:xfrm>
            <a:custGeom>
              <a:avLst/>
              <a:gdLst/>
              <a:ahLst/>
              <a:cxnLst/>
              <a:rect l="l" t="t" r="r" b="b"/>
              <a:pathLst>
                <a:path w="27287" h="103440" extrusionOk="0">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9"/>
            <p:cNvSpPr/>
            <p:nvPr/>
          </p:nvSpPr>
          <p:spPr>
            <a:xfrm>
              <a:off x="9240300" y="3247475"/>
              <a:ext cx="393750" cy="199625"/>
            </a:xfrm>
            <a:custGeom>
              <a:avLst/>
              <a:gdLst/>
              <a:ahLst/>
              <a:cxnLst/>
              <a:rect l="l" t="t" r="r" b="b"/>
              <a:pathLst>
                <a:path w="15750" h="7985" extrusionOk="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9"/>
            <p:cNvSpPr/>
            <p:nvPr/>
          </p:nvSpPr>
          <p:spPr>
            <a:xfrm>
              <a:off x="9142725" y="3083225"/>
              <a:ext cx="497100" cy="243800"/>
            </a:xfrm>
            <a:custGeom>
              <a:avLst/>
              <a:gdLst/>
              <a:ahLst/>
              <a:cxnLst/>
              <a:rect l="l" t="t" r="r" b="b"/>
              <a:pathLst>
                <a:path w="19884" h="9752" extrusionOk="0">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9"/>
            <p:cNvSpPr/>
            <p:nvPr/>
          </p:nvSpPr>
          <p:spPr>
            <a:xfrm>
              <a:off x="9113550" y="2938925"/>
              <a:ext cx="459600" cy="234650"/>
            </a:xfrm>
            <a:custGeom>
              <a:avLst/>
              <a:gdLst/>
              <a:ahLst/>
              <a:cxnLst/>
              <a:rect l="l" t="t" r="r" b="b"/>
              <a:pathLst>
                <a:path w="18384" h="9386" extrusionOk="0">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9"/>
            <p:cNvSpPr/>
            <p:nvPr/>
          </p:nvSpPr>
          <p:spPr>
            <a:xfrm>
              <a:off x="9164400" y="2824375"/>
              <a:ext cx="297550" cy="156550"/>
            </a:xfrm>
            <a:custGeom>
              <a:avLst/>
              <a:gdLst/>
              <a:ahLst/>
              <a:cxnLst/>
              <a:rect l="l" t="t" r="r" b="b"/>
              <a:pathLst>
                <a:path w="11902" h="6262" extrusionOk="0">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9"/>
            <p:cNvSpPr/>
            <p:nvPr/>
          </p:nvSpPr>
          <p:spPr>
            <a:xfrm>
              <a:off x="9388725" y="3076125"/>
              <a:ext cx="261250" cy="134975"/>
            </a:xfrm>
            <a:custGeom>
              <a:avLst/>
              <a:gdLst/>
              <a:ahLst/>
              <a:cxnLst/>
              <a:rect l="l" t="t" r="r" b="b"/>
              <a:pathLst>
                <a:path w="10450" h="5399" extrusionOk="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9"/>
            <p:cNvSpPr/>
            <p:nvPr/>
          </p:nvSpPr>
          <p:spPr>
            <a:xfrm>
              <a:off x="9332025" y="2929875"/>
              <a:ext cx="253475" cy="135300"/>
            </a:xfrm>
            <a:custGeom>
              <a:avLst/>
              <a:gdLst/>
              <a:ahLst/>
              <a:cxnLst/>
              <a:rect l="l" t="t" r="r" b="b"/>
              <a:pathLst>
                <a:path w="10139" h="5412" extrusionOk="0">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9"/>
            <p:cNvSpPr/>
            <p:nvPr/>
          </p:nvSpPr>
          <p:spPr>
            <a:xfrm>
              <a:off x="9305350" y="2816175"/>
              <a:ext cx="167450" cy="93875"/>
            </a:xfrm>
            <a:custGeom>
              <a:avLst/>
              <a:gdLst/>
              <a:ahLst/>
              <a:cxnLst/>
              <a:rect l="l" t="t" r="r" b="b"/>
              <a:pathLst>
                <a:path w="6698" h="3755" extrusionOk="0">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9"/>
            <p:cNvSpPr/>
            <p:nvPr/>
          </p:nvSpPr>
          <p:spPr>
            <a:xfrm>
              <a:off x="9427100" y="3236800"/>
              <a:ext cx="221025" cy="117725"/>
            </a:xfrm>
            <a:custGeom>
              <a:avLst/>
              <a:gdLst/>
              <a:ahLst/>
              <a:cxnLst/>
              <a:rect l="l" t="t" r="r" b="b"/>
              <a:pathLst>
                <a:path w="8841" h="4709" extrusionOk="0">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59"/>
            <p:cNvSpPr/>
            <p:nvPr/>
          </p:nvSpPr>
          <p:spPr>
            <a:xfrm>
              <a:off x="9149925" y="2478050"/>
              <a:ext cx="373100" cy="190150"/>
            </a:xfrm>
            <a:custGeom>
              <a:avLst/>
              <a:gdLst/>
              <a:ahLst/>
              <a:cxnLst/>
              <a:rect l="l" t="t" r="r" b="b"/>
              <a:pathLst>
                <a:path w="14924" h="7606" extrusionOk="0">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9"/>
            <p:cNvSpPr/>
            <p:nvPr/>
          </p:nvSpPr>
          <p:spPr>
            <a:xfrm>
              <a:off x="9130475" y="2302375"/>
              <a:ext cx="494300" cy="252425"/>
            </a:xfrm>
            <a:custGeom>
              <a:avLst/>
              <a:gdLst/>
              <a:ahLst/>
              <a:cxnLst/>
              <a:rect l="l" t="t" r="r" b="b"/>
              <a:pathLst>
                <a:path w="19772" h="10097" extrusionOk="0">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9"/>
            <p:cNvSpPr/>
            <p:nvPr/>
          </p:nvSpPr>
          <p:spPr>
            <a:xfrm>
              <a:off x="9197200" y="2152250"/>
              <a:ext cx="473425" cy="241600"/>
            </a:xfrm>
            <a:custGeom>
              <a:avLst/>
              <a:gdLst/>
              <a:ahLst/>
              <a:cxnLst/>
              <a:rect l="l" t="t" r="r" b="b"/>
              <a:pathLst>
                <a:path w="18937" h="9664" extrusionOk="0">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59"/>
            <p:cNvSpPr/>
            <p:nvPr/>
          </p:nvSpPr>
          <p:spPr>
            <a:xfrm>
              <a:off x="9303950" y="2040525"/>
              <a:ext cx="343275" cy="177375"/>
            </a:xfrm>
            <a:custGeom>
              <a:avLst/>
              <a:gdLst/>
              <a:ahLst/>
              <a:cxnLst/>
              <a:rect l="l" t="t" r="r" b="b"/>
              <a:pathLst>
                <a:path w="13731" h="7095" extrusionOk="0">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9"/>
            <p:cNvSpPr/>
            <p:nvPr/>
          </p:nvSpPr>
          <p:spPr>
            <a:xfrm>
              <a:off x="9290525" y="2032300"/>
              <a:ext cx="207475" cy="112200"/>
            </a:xfrm>
            <a:custGeom>
              <a:avLst/>
              <a:gdLst/>
              <a:ahLst/>
              <a:cxnLst/>
              <a:rect l="l" t="t" r="r" b="b"/>
              <a:pathLst>
                <a:path w="8299" h="4488" extrusionOk="0">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9"/>
            <p:cNvSpPr/>
            <p:nvPr/>
          </p:nvSpPr>
          <p:spPr>
            <a:xfrm>
              <a:off x="9190250" y="2146850"/>
              <a:ext cx="247725" cy="132750"/>
            </a:xfrm>
            <a:custGeom>
              <a:avLst/>
              <a:gdLst/>
              <a:ahLst/>
              <a:cxnLst/>
              <a:rect l="l" t="t" r="r" b="b"/>
              <a:pathLst>
                <a:path w="9909" h="5310" extrusionOk="0">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9"/>
            <p:cNvSpPr/>
            <p:nvPr/>
          </p:nvSpPr>
          <p:spPr>
            <a:xfrm>
              <a:off x="9121225" y="2297750"/>
              <a:ext cx="229175" cy="123625"/>
            </a:xfrm>
            <a:custGeom>
              <a:avLst/>
              <a:gdLst/>
              <a:ahLst/>
              <a:cxnLst/>
              <a:rect l="l" t="t" r="r" b="b"/>
              <a:pathLst>
                <a:path w="9167" h="4945" extrusionOk="0">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59"/>
            <p:cNvSpPr/>
            <p:nvPr/>
          </p:nvSpPr>
          <p:spPr>
            <a:xfrm>
              <a:off x="9143550" y="2472925"/>
              <a:ext cx="201850" cy="109400"/>
            </a:xfrm>
            <a:custGeom>
              <a:avLst/>
              <a:gdLst/>
              <a:ahLst/>
              <a:cxnLst/>
              <a:rect l="l" t="t" r="r" b="b"/>
              <a:pathLst>
                <a:path w="8074" h="4376" extrusionOk="0">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9"/>
            <p:cNvSpPr/>
            <p:nvPr/>
          </p:nvSpPr>
          <p:spPr>
            <a:xfrm>
              <a:off x="9222975" y="3691050"/>
              <a:ext cx="352050" cy="104725"/>
            </a:xfrm>
            <a:custGeom>
              <a:avLst/>
              <a:gdLst/>
              <a:ahLst/>
              <a:cxnLst/>
              <a:rect l="l" t="t" r="r" b="b"/>
              <a:pathLst>
                <a:path w="14082" h="4189" extrusionOk="0">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59"/>
            <p:cNvSpPr/>
            <p:nvPr/>
          </p:nvSpPr>
          <p:spPr>
            <a:xfrm>
              <a:off x="9118475" y="3844650"/>
              <a:ext cx="507450" cy="137925"/>
            </a:xfrm>
            <a:custGeom>
              <a:avLst/>
              <a:gdLst/>
              <a:ahLst/>
              <a:cxnLst/>
              <a:rect l="l" t="t" r="r" b="b"/>
              <a:pathLst>
                <a:path w="20298" h="5517" extrusionOk="0">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59"/>
            <p:cNvSpPr/>
            <p:nvPr/>
          </p:nvSpPr>
          <p:spPr>
            <a:xfrm>
              <a:off x="9263900" y="1734800"/>
              <a:ext cx="374250" cy="85325"/>
            </a:xfrm>
            <a:custGeom>
              <a:avLst/>
              <a:gdLst/>
              <a:ahLst/>
              <a:cxnLst/>
              <a:rect l="l" t="t" r="r" b="b"/>
              <a:pathLst>
                <a:path w="14970" h="3413" extrusionOk="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9"/>
            <p:cNvSpPr/>
            <p:nvPr/>
          </p:nvSpPr>
          <p:spPr>
            <a:xfrm>
              <a:off x="9169700" y="1534675"/>
              <a:ext cx="528475" cy="119500"/>
            </a:xfrm>
            <a:custGeom>
              <a:avLst/>
              <a:gdLst/>
              <a:ahLst/>
              <a:cxnLst/>
              <a:rect l="l" t="t" r="r" b="b"/>
              <a:pathLst>
                <a:path w="21139" h="4780" extrusionOk="0">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9"/>
            <p:cNvSpPr/>
            <p:nvPr/>
          </p:nvSpPr>
          <p:spPr>
            <a:xfrm>
              <a:off x="9476850" y="1529725"/>
              <a:ext cx="228000" cy="67775"/>
            </a:xfrm>
            <a:custGeom>
              <a:avLst/>
              <a:gdLst/>
              <a:ahLst/>
              <a:cxnLst/>
              <a:rect l="l" t="t" r="r" b="b"/>
              <a:pathLst>
                <a:path w="9120" h="2711" extrusionOk="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59"/>
            <p:cNvSpPr/>
            <p:nvPr/>
          </p:nvSpPr>
          <p:spPr>
            <a:xfrm>
              <a:off x="9443500" y="1728925"/>
              <a:ext cx="201925" cy="61225"/>
            </a:xfrm>
            <a:custGeom>
              <a:avLst/>
              <a:gdLst/>
              <a:ahLst/>
              <a:cxnLst/>
              <a:rect l="l" t="t" r="r" b="b"/>
              <a:pathLst>
                <a:path w="8077" h="2449" extrusionOk="0">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59"/>
            <p:cNvSpPr/>
            <p:nvPr/>
          </p:nvSpPr>
          <p:spPr>
            <a:xfrm>
              <a:off x="9206800" y="3682525"/>
              <a:ext cx="200350" cy="70775"/>
            </a:xfrm>
            <a:custGeom>
              <a:avLst/>
              <a:gdLst/>
              <a:ahLst/>
              <a:cxnLst/>
              <a:rect l="l" t="t" r="r" b="b"/>
              <a:pathLst>
                <a:path w="8014" h="2831" extrusionOk="0">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59"/>
            <p:cNvSpPr/>
            <p:nvPr/>
          </p:nvSpPr>
          <p:spPr>
            <a:xfrm>
              <a:off x="9106700" y="3838475"/>
              <a:ext cx="275425" cy="89950"/>
            </a:xfrm>
            <a:custGeom>
              <a:avLst/>
              <a:gdLst/>
              <a:ahLst/>
              <a:cxnLst/>
              <a:rect l="l" t="t" r="r" b="b"/>
              <a:pathLst>
                <a:path w="11017" h="3598" extrusionOk="0">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4" name="Google Shape;2054;p59"/>
          <p:cNvGrpSpPr/>
          <p:nvPr/>
        </p:nvGrpSpPr>
        <p:grpSpPr>
          <a:xfrm rot="-2422775">
            <a:off x="-311774" y="3435869"/>
            <a:ext cx="1783871" cy="1890832"/>
            <a:chOff x="3403900" y="3304800"/>
            <a:chExt cx="1556050" cy="1649350"/>
          </a:xfrm>
        </p:grpSpPr>
        <p:sp>
          <p:nvSpPr>
            <p:cNvPr id="2055" name="Google Shape;2055;p59"/>
            <p:cNvSpPr/>
            <p:nvPr/>
          </p:nvSpPr>
          <p:spPr>
            <a:xfrm>
              <a:off x="3960075" y="3761850"/>
              <a:ext cx="510150" cy="213400"/>
            </a:xfrm>
            <a:custGeom>
              <a:avLst/>
              <a:gdLst/>
              <a:ahLst/>
              <a:cxnLst/>
              <a:rect l="l" t="t" r="r" b="b"/>
              <a:pathLst>
                <a:path w="20406" h="8536" extrusionOk="0">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59"/>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59"/>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59"/>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59"/>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59"/>
            <p:cNvSpPr/>
            <p:nvPr/>
          </p:nvSpPr>
          <p:spPr>
            <a:xfrm>
              <a:off x="4353000" y="3762125"/>
              <a:ext cx="113300" cy="745475"/>
            </a:xfrm>
            <a:custGeom>
              <a:avLst/>
              <a:gdLst/>
              <a:ahLst/>
              <a:cxnLst/>
              <a:rect l="l" t="t" r="r" b="b"/>
              <a:pathLst>
                <a:path w="4532" h="29819" extrusionOk="0">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59"/>
            <p:cNvSpPr/>
            <p:nvPr/>
          </p:nvSpPr>
          <p:spPr>
            <a:xfrm>
              <a:off x="4348800" y="4483000"/>
              <a:ext cx="542900" cy="320575"/>
            </a:xfrm>
            <a:custGeom>
              <a:avLst/>
              <a:gdLst/>
              <a:ahLst/>
              <a:cxnLst/>
              <a:rect l="l" t="t" r="r" b="b"/>
              <a:pathLst>
                <a:path w="21716" h="12823" extrusionOk="0">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59"/>
            <p:cNvSpPr/>
            <p:nvPr/>
          </p:nvSpPr>
          <p:spPr>
            <a:xfrm>
              <a:off x="3496325" y="4429725"/>
              <a:ext cx="250725" cy="370050"/>
            </a:xfrm>
            <a:custGeom>
              <a:avLst/>
              <a:gdLst/>
              <a:ahLst/>
              <a:cxnLst/>
              <a:rect l="l" t="t" r="r" b="b"/>
              <a:pathLst>
                <a:path w="10029" h="14802" extrusionOk="0">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9"/>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9"/>
            <p:cNvSpPr/>
            <p:nvPr/>
          </p:nvSpPr>
          <p:spPr>
            <a:xfrm>
              <a:off x="4152750" y="4482950"/>
              <a:ext cx="230050" cy="422600"/>
            </a:xfrm>
            <a:custGeom>
              <a:avLst/>
              <a:gdLst/>
              <a:ahLst/>
              <a:cxnLst/>
              <a:rect l="l" t="t" r="r" b="b"/>
              <a:pathLst>
                <a:path w="9202" h="16904" extrusionOk="0">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59"/>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59"/>
            <p:cNvSpPr/>
            <p:nvPr/>
          </p:nvSpPr>
          <p:spPr>
            <a:xfrm>
              <a:off x="4786800" y="4704600"/>
              <a:ext cx="173150" cy="172475"/>
            </a:xfrm>
            <a:custGeom>
              <a:avLst/>
              <a:gdLst/>
              <a:ahLst/>
              <a:cxnLst/>
              <a:rect l="l" t="t" r="r" b="b"/>
              <a:pathLst>
                <a:path w="6926" h="6899" extrusionOk="0">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59"/>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59"/>
            <p:cNvSpPr/>
            <p:nvPr/>
          </p:nvSpPr>
          <p:spPr>
            <a:xfrm>
              <a:off x="4343875" y="3666600"/>
              <a:ext cx="218450" cy="216425"/>
            </a:xfrm>
            <a:custGeom>
              <a:avLst/>
              <a:gdLst/>
              <a:ahLst/>
              <a:cxnLst/>
              <a:rect l="l" t="t" r="r" b="b"/>
              <a:pathLst>
                <a:path w="8738" h="8657" extrusionOk="0">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59"/>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59"/>
            <p:cNvSpPr/>
            <p:nvPr/>
          </p:nvSpPr>
          <p:spPr>
            <a:xfrm>
              <a:off x="3403900" y="4678900"/>
              <a:ext cx="218450" cy="216450"/>
            </a:xfrm>
            <a:custGeom>
              <a:avLst/>
              <a:gdLst/>
              <a:ahLst/>
              <a:cxnLst/>
              <a:rect l="l" t="t" r="r" b="b"/>
              <a:pathLst>
                <a:path w="8738" h="8658" extrusionOk="0">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59"/>
            <p:cNvSpPr/>
            <p:nvPr/>
          </p:nvSpPr>
          <p:spPr>
            <a:xfrm>
              <a:off x="3515500" y="3748400"/>
              <a:ext cx="123100" cy="121775"/>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59"/>
            <p:cNvSpPr/>
            <p:nvPr/>
          </p:nvSpPr>
          <p:spPr>
            <a:xfrm>
              <a:off x="4107875" y="4831725"/>
              <a:ext cx="123100" cy="122425"/>
            </a:xfrm>
            <a:custGeom>
              <a:avLst/>
              <a:gdLst/>
              <a:ahLst/>
              <a:cxnLst/>
              <a:rect l="l" t="t" r="r" b="b"/>
              <a:pathLst>
                <a:path w="4924" h="4897" extrusionOk="0">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59"/>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23">
    <p:spTree>
      <p:nvGrpSpPr>
        <p:cNvPr id="1" name="Shape 2074"/>
        <p:cNvGrpSpPr/>
        <p:nvPr/>
      </p:nvGrpSpPr>
      <p:grpSpPr>
        <a:xfrm>
          <a:off x="0" y="0"/>
          <a:ext cx="0" cy="0"/>
          <a:chOff x="0" y="0"/>
          <a:chExt cx="0" cy="0"/>
        </a:xfrm>
      </p:grpSpPr>
      <p:grpSp>
        <p:nvGrpSpPr>
          <p:cNvPr id="2075" name="Google Shape;2075;p60"/>
          <p:cNvGrpSpPr/>
          <p:nvPr/>
        </p:nvGrpSpPr>
        <p:grpSpPr>
          <a:xfrm rot="-5121615">
            <a:off x="7566119" y="3523597"/>
            <a:ext cx="1466340" cy="1381086"/>
            <a:chOff x="1404300" y="937325"/>
            <a:chExt cx="1767700" cy="1664925"/>
          </a:xfrm>
        </p:grpSpPr>
        <p:sp>
          <p:nvSpPr>
            <p:cNvPr id="2076" name="Google Shape;2076;p60"/>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0"/>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0"/>
            <p:cNvSpPr/>
            <p:nvPr/>
          </p:nvSpPr>
          <p:spPr>
            <a:xfrm>
              <a:off x="1936875" y="1271900"/>
              <a:ext cx="550725" cy="299850"/>
            </a:xfrm>
            <a:custGeom>
              <a:avLst/>
              <a:gdLst/>
              <a:ahLst/>
              <a:cxnLst/>
              <a:rect l="l" t="t" r="r" b="b"/>
              <a:pathLst>
                <a:path w="22029" h="11994" extrusionOk="0">
                  <a:moveTo>
                    <a:pt x="761" y="1"/>
                  </a:moveTo>
                  <a:cubicBezTo>
                    <a:pt x="300" y="1"/>
                    <a:pt x="0" y="718"/>
                    <a:pt x="499" y="1035"/>
                  </a:cubicBezTo>
                  <a:cubicBezTo>
                    <a:pt x="6910" y="5201"/>
                    <a:pt x="14051" y="8609"/>
                    <a:pt x="20948" y="11936"/>
                  </a:cubicBezTo>
                  <a:cubicBezTo>
                    <a:pt x="21035" y="11975"/>
                    <a:pt x="21119" y="11993"/>
                    <a:pt x="21198" y="11993"/>
                  </a:cubicBezTo>
                  <a:cubicBezTo>
                    <a:pt x="21714" y="11993"/>
                    <a:pt x="22029" y="11247"/>
                    <a:pt x="21489" y="10989"/>
                  </a:cubicBezTo>
                  <a:cubicBezTo>
                    <a:pt x="14592" y="7662"/>
                    <a:pt x="7478" y="4254"/>
                    <a:pt x="1040" y="88"/>
                  </a:cubicBezTo>
                  <a:cubicBezTo>
                    <a:pt x="944" y="27"/>
                    <a:pt x="849" y="1"/>
                    <a:pt x="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0"/>
            <p:cNvSpPr/>
            <p:nvPr/>
          </p:nvSpPr>
          <p:spPr>
            <a:xfrm>
              <a:off x="1880700" y="1297000"/>
              <a:ext cx="89625" cy="682925"/>
            </a:xfrm>
            <a:custGeom>
              <a:avLst/>
              <a:gdLst/>
              <a:ahLst/>
              <a:cxnLst/>
              <a:rect l="l" t="t" r="r" b="b"/>
              <a:pathLst>
                <a:path w="3585" h="27317" extrusionOk="0">
                  <a:moveTo>
                    <a:pt x="3065" y="1"/>
                  </a:moveTo>
                  <a:cubicBezTo>
                    <a:pt x="2792" y="1"/>
                    <a:pt x="2503" y="177"/>
                    <a:pt x="2476" y="518"/>
                  </a:cubicBezTo>
                  <a:cubicBezTo>
                    <a:pt x="1799" y="9309"/>
                    <a:pt x="1069" y="18073"/>
                    <a:pt x="41" y="26810"/>
                  </a:cubicBezTo>
                  <a:cubicBezTo>
                    <a:pt x="1" y="27148"/>
                    <a:pt x="258" y="27317"/>
                    <a:pt x="535" y="27317"/>
                  </a:cubicBezTo>
                  <a:cubicBezTo>
                    <a:pt x="812" y="27317"/>
                    <a:pt x="1110" y="27148"/>
                    <a:pt x="1150" y="26810"/>
                  </a:cubicBezTo>
                  <a:cubicBezTo>
                    <a:pt x="2151" y="18073"/>
                    <a:pt x="2881" y="9282"/>
                    <a:pt x="3558" y="518"/>
                  </a:cubicBezTo>
                  <a:cubicBezTo>
                    <a:pt x="3584" y="170"/>
                    <a:pt x="3333" y="1"/>
                    <a:pt x="30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0"/>
            <p:cNvSpPr/>
            <p:nvPr/>
          </p:nvSpPr>
          <p:spPr>
            <a:xfrm>
              <a:off x="1877975" y="1536400"/>
              <a:ext cx="607800" cy="445550"/>
            </a:xfrm>
            <a:custGeom>
              <a:avLst/>
              <a:gdLst/>
              <a:ahLst/>
              <a:cxnLst/>
              <a:rect l="l" t="t" r="r" b="b"/>
              <a:pathLst>
                <a:path w="24312" h="17822" extrusionOk="0">
                  <a:moveTo>
                    <a:pt x="23591" y="1"/>
                  </a:moveTo>
                  <a:cubicBezTo>
                    <a:pt x="23499" y="1"/>
                    <a:pt x="23401" y="34"/>
                    <a:pt x="23304" y="112"/>
                  </a:cubicBezTo>
                  <a:cubicBezTo>
                    <a:pt x="15866" y="5900"/>
                    <a:pt x="7832" y="10931"/>
                    <a:pt x="448" y="16774"/>
                  </a:cubicBezTo>
                  <a:cubicBezTo>
                    <a:pt x="1" y="17132"/>
                    <a:pt x="293" y="17822"/>
                    <a:pt x="713" y="17822"/>
                  </a:cubicBezTo>
                  <a:cubicBezTo>
                    <a:pt x="801" y="17822"/>
                    <a:pt x="895" y="17791"/>
                    <a:pt x="989" y="17721"/>
                  </a:cubicBezTo>
                  <a:lnTo>
                    <a:pt x="989" y="17694"/>
                  </a:lnTo>
                  <a:cubicBezTo>
                    <a:pt x="8400" y="11851"/>
                    <a:pt x="16407" y="6820"/>
                    <a:pt x="23845" y="1031"/>
                  </a:cubicBezTo>
                  <a:cubicBezTo>
                    <a:pt x="24312" y="698"/>
                    <a:pt x="24012" y="1"/>
                    <a:pt x="235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0"/>
            <p:cNvSpPr/>
            <p:nvPr/>
          </p:nvSpPr>
          <p:spPr>
            <a:xfrm>
              <a:off x="1876275" y="1954275"/>
              <a:ext cx="808150" cy="119850"/>
            </a:xfrm>
            <a:custGeom>
              <a:avLst/>
              <a:gdLst/>
              <a:ahLst/>
              <a:cxnLst/>
              <a:rect l="l" t="t" r="r" b="b"/>
              <a:pathLst>
                <a:path w="32326" h="4794" extrusionOk="0">
                  <a:moveTo>
                    <a:pt x="873" y="0"/>
                  </a:moveTo>
                  <a:cubicBezTo>
                    <a:pt x="251" y="0"/>
                    <a:pt x="0" y="956"/>
                    <a:pt x="651" y="1060"/>
                  </a:cubicBezTo>
                  <a:cubicBezTo>
                    <a:pt x="6548" y="1817"/>
                    <a:pt x="12444" y="2683"/>
                    <a:pt x="18368" y="3467"/>
                  </a:cubicBezTo>
                  <a:cubicBezTo>
                    <a:pt x="22676" y="4026"/>
                    <a:pt x="27089" y="4793"/>
                    <a:pt x="31452" y="4793"/>
                  </a:cubicBezTo>
                  <a:cubicBezTo>
                    <a:pt x="31527" y="4793"/>
                    <a:pt x="31602" y="4793"/>
                    <a:pt x="31676" y="4793"/>
                  </a:cubicBezTo>
                  <a:cubicBezTo>
                    <a:pt x="32326" y="4738"/>
                    <a:pt x="32326" y="3738"/>
                    <a:pt x="31676" y="3684"/>
                  </a:cubicBezTo>
                  <a:cubicBezTo>
                    <a:pt x="31600" y="3684"/>
                    <a:pt x="31524" y="3684"/>
                    <a:pt x="31448" y="3684"/>
                  </a:cubicBezTo>
                  <a:cubicBezTo>
                    <a:pt x="27005" y="3684"/>
                    <a:pt x="22513" y="2916"/>
                    <a:pt x="18152" y="2331"/>
                  </a:cubicBezTo>
                  <a:cubicBezTo>
                    <a:pt x="12390" y="1601"/>
                    <a:pt x="6683" y="762"/>
                    <a:pt x="949" y="5"/>
                  </a:cubicBezTo>
                  <a:cubicBezTo>
                    <a:pt x="923" y="2"/>
                    <a:pt x="898" y="0"/>
                    <a:pt x="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0"/>
            <p:cNvSpPr/>
            <p:nvPr/>
          </p:nvSpPr>
          <p:spPr>
            <a:xfrm>
              <a:off x="1561650" y="1954025"/>
              <a:ext cx="351875" cy="569450"/>
            </a:xfrm>
            <a:custGeom>
              <a:avLst/>
              <a:gdLst/>
              <a:ahLst/>
              <a:cxnLst/>
              <a:rect l="l" t="t" r="r" b="b"/>
              <a:pathLst>
                <a:path w="14075" h="22778" extrusionOk="0">
                  <a:moveTo>
                    <a:pt x="13321" y="0"/>
                  </a:moveTo>
                  <a:cubicBezTo>
                    <a:pt x="13156" y="0"/>
                    <a:pt x="12992" y="76"/>
                    <a:pt x="12884" y="258"/>
                  </a:cubicBezTo>
                  <a:lnTo>
                    <a:pt x="225" y="21979"/>
                  </a:lnTo>
                  <a:cubicBezTo>
                    <a:pt x="0" y="22391"/>
                    <a:pt x="373" y="22778"/>
                    <a:pt x="741" y="22778"/>
                  </a:cubicBezTo>
                  <a:cubicBezTo>
                    <a:pt x="903" y="22778"/>
                    <a:pt x="1064" y="22702"/>
                    <a:pt x="1172" y="22520"/>
                  </a:cubicBezTo>
                  <a:lnTo>
                    <a:pt x="13831" y="799"/>
                  </a:lnTo>
                  <a:cubicBezTo>
                    <a:pt x="14075" y="387"/>
                    <a:pt x="13695" y="0"/>
                    <a:pt x="133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0"/>
            <p:cNvSpPr/>
            <p:nvPr/>
          </p:nvSpPr>
          <p:spPr>
            <a:xfrm>
              <a:off x="1564275" y="1039275"/>
              <a:ext cx="408375" cy="260700"/>
            </a:xfrm>
            <a:custGeom>
              <a:avLst/>
              <a:gdLst/>
              <a:ahLst/>
              <a:cxnLst/>
              <a:rect l="l" t="t" r="r" b="b"/>
              <a:pathLst>
                <a:path w="16335" h="10428" extrusionOk="0">
                  <a:moveTo>
                    <a:pt x="761" y="1"/>
                  </a:moveTo>
                  <a:cubicBezTo>
                    <a:pt x="300" y="1"/>
                    <a:pt x="0" y="718"/>
                    <a:pt x="499" y="1035"/>
                  </a:cubicBezTo>
                  <a:lnTo>
                    <a:pt x="15295" y="10340"/>
                  </a:lnTo>
                  <a:cubicBezTo>
                    <a:pt x="15391" y="10401"/>
                    <a:pt x="15486" y="10428"/>
                    <a:pt x="15574" y="10428"/>
                  </a:cubicBezTo>
                  <a:cubicBezTo>
                    <a:pt x="16035" y="10428"/>
                    <a:pt x="16335" y="9711"/>
                    <a:pt x="15836" y="9393"/>
                  </a:cubicBezTo>
                  <a:lnTo>
                    <a:pt x="1040" y="88"/>
                  </a:lnTo>
                  <a:cubicBezTo>
                    <a:pt x="944" y="27"/>
                    <a:pt x="849" y="1"/>
                    <a:pt x="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0"/>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0"/>
            <p:cNvSpPr/>
            <p:nvPr/>
          </p:nvSpPr>
          <p:spPr>
            <a:xfrm>
              <a:off x="1450475" y="1742400"/>
              <a:ext cx="465575" cy="238700"/>
            </a:xfrm>
            <a:custGeom>
              <a:avLst/>
              <a:gdLst/>
              <a:ahLst/>
              <a:cxnLst/>
              <a:rect l="l" t="t" r="r" b="b"/>
              <a:pathLst>
                <a:path w="18623" h="9548" extrusionOk="0">
                  <a:moveTo>
                    <a:pt x="816" y="1"/>
                  </a:moveTo>
                  <a:cubicBezTo>
                    <a:pt x="322" y="1"/>
                    <a:pt x="1" y="736"/>
                    <a:pt x="534" y="1014"/>
                  </a:cubicBezTo>
                  <a:cubicBezTo>
                    <a:pt x="6106" y="4071"/>
                    <a:pt x="11976" y="6451"/>
                    <a:pt x="17548" y="9481"/>
                  </a:cubicBezTo>
                  <a:cubicBezTo>
                    <a:pt x="17637" y="9527"/>
                    <a:pt x="17724" y="9547"/>
                    <a:pt x="17806" y="9547"/>
                  </a:cubicBezTo>
                  <a:cubicBezTo>
                    <a:pt x="18301" y="9547"/>
                    <a:pt x="18622" y="8812"/>
                    <a:pt x="18089" y="8534"/>
                  </a:cubicBezTo>
                  <a:cubicBezTo>
                    <a:pt x="12517" y="5477"/>
                    <a:pt x="6647" y="3097"/>
                    <a:pt x="1075" y="68"/>
                  </a:cubicBezTo>
                  <a:cubicBezTo>
                    <a:pt x="986" y="21"/>
                    <a:pt x="899" y="1"/>
                    <a:pt x="8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0"/>
            <p:cNvSpPr/>
            <p:nvPr/>
          </p:nvSpPr>
          <p:spPr>
            <a:xfrm>
              <a:off x="1874275" y="1217950"/>
              <a:ext cx="185325" cy="183975"/>
            </a:xfrm>
            <a:custGeom>
              <a:avLst/>
              <a:gdLst/>
              <a:ahLst/>
              <a:cxnLst/>
              <a:rect l="l" t="t" r="r" b="b"/>
              <a:pathLst>
                <a:path w="7413" h="7359" extrusionOk="0">
                  <a:moveTo>
                    <a:pt x="3703" y="1"/>
                  </a:moveTo>
                  <a:cubicBezTo>
                    <a:pt x="3686" y="1"/>
                    <a:pt x="3669" y="1"/>
                    <a:pt x="3652" y="1"/>
                  </a:cubicBezTo>
                  <a:cubicBezTo>
                    <a:pt x="1624" y="28"/>
                    <a:pt x="1" y="1678"/>
                    <a:pt x="28" y="3734"/>
                  </a:cubicBezTo>
                  <a:cubicBezTo>
                    <a:pt x="55" y="5746"/>
                    <a:pt x="1704" y="7359"/>
                    <a:pt x="3711" y="7359"/>
                  </a:cubicBezTo>
                  <a:cubicBezTo>
                    <a:pt x="3727" y="7359"/>
                    <a:pt x="3744" y="7359"/>
                    <a:pt x="3761" y="7359"/>
                  </a:cubicBezTo>
                  <a:cubicBezTo>
                    <a:pt x="5789" y="7332"/>
                    <a:pt x="7412" y="5655"/>
                    <a:pt x="7385" y="3626"/>
                  </a:cubicBezTo>
                  <a:cubicBezTo>
                    <a:pt x="7358" y="1614"/>
                    <a:pt x="5735" y="1"/>
                    <a:pt x="37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0"/>
            <p:cNvSpPr/>
            <p:nvPr/>
          </p:nvSpPr>
          <p:spPr>
            <a:xfrm>
              <a:off x="1486800" y="2418275"/>
              <a:ext cx="185325" cy="183975"/>
            </a:xfrm>
            <a:custGeom>
              <a:avLst/>
              <a:gdLst/>
              <a:ahLst/>
              <a:cxnLst/>
              <a:rect l="l" t="t" r="r" b="b"/>
              <a:pathLst>
                <a:path w="7413" h="7359" extrusionOk="0">
                  <a:moveTo>
                    <a:pt x="3702" y="0"/>
                  </a:moveTo>
                  <a:cubicBezTo>
                    <a:pt x="3686" y="0"/>
                    <a:pt x="3669" y="0"/>
                    <a:pt x="3652" y="1"/>
                  </a:cubicBezTo>
                  <a:cubicBezTo>
                    <a:pt x="1623" y="28"/>
                    <a:pt x="1" y="1678"/>
                    <a:pt x="28" y="3733"/>
                  </a:cubicBezTo>
                  <a:cubicBezTo>
                    <a:pt x="54" y="5745"/>
                    <a:pt x="1704" y="7358"/>
                    <a:pt x="3710" y="7358"/>
                  </a:cubicBezTo>
                  <a:cubicBezTo>
                    <a:pt x="3727" y="7358"/>
                    <a:pt x="3744" y="7358"/>
                    <a:pt x="3760" y="7358"/>
                  </a:cubicBezTo>
                  <a:cubicBezTo>
                    <a:pt x="5789" y="7331"/>
                    <a:pt x="7412" y="5654"/>
                    <a:pt x="7385" y="3625"/>
                  </a:cubicBezTo>
                  <a:cubicBezTo>
                    <a:pt x="7358" y="1613"/>
                    <a:pt x="5708" y="0"/>
                    <a:pt x="3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0"/>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0"/>
            <p:cNvSpPr/>
            <p:nvPr/>
          </p:nvSpPr>
          <p:spPr>
            <a:xfrm>
              <a:off x="2551175" y="1944225"/>
              <a:ext cx="233325" cy="23200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0"/>
            <p:cNvSpPr/>
            <p:nvPr/>
          </p:nvSpPr>
          <p:spPr>
            <a:xfrm>
              <a:off x="2938675" y="1409325"/>
              <a:ext cx="233325" cy="232025"/>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0"/>
            <p:cNvSpPr/>
            <p:nvPr/>
          </p:nvSpPr>
          <p:spPr>
            <a:xfrm>
              <a:off x="1466525" y="937325"/>
              <a:ext cx="234000" cy="231975"/>
            </a:xfrm>
            <a:custGeom>
              <a:avLst/>
              <a:gdLst/>
              <a:ahLst/>
              <a:cxnLst/>
              <a:rect l="l" t="t" r="r" b="b"/>
              <a:pathLst>
                <a:path w="9360" h="9279" extrusionOk="0">
                  <a:moveTo>
                    <a:pt x="4675" y="1"/>
                  </a:moveTo>
                  <a:cubicBezTo>
                    <a:pt x="4659" y="1"/>
                    <a:pt x="4642" y="1"/>
                    <a:pt x="4625" y="1"/>
                  </a:cubicBezTo>
                  <a:cubicBezTo>
                    <a:pt x="2056" y="28"/>
                    <a:pt x="0" y="2138"/>
                    <a:pt x="54" y="4707"/>
                  </a:cubicBezTo>
                  <a:cubicBezTo>
                    <a:pt x="81" y="7260"/>
                    <a:pt x="2163" y="9279"/>
                    <a:pt x="4683" y="9279"/>
                  </a:cubicBezTo>
                  <a:cubicBezTo>
                    <a:pt x="4700" y="9279"/>
                    <a:pt x="4717" y="9279"/>
                    <a:pt x="4734" y="9279"/>
                  </a:cubicBezTo>
                  <a:cubicBezTo>
                    <a:pt x="7303" y="9252"/>
                    <a:pt x="9359" y="7142"/>
                    <a:pt x="9332" y="4572"/>
                  </a:cubicBezTo>
                  <a:cubicBezTo>
                    <a:pt x="9278" y="2046"/>
                    <a:pt x="7195" y="1"/>
                    <a:pt x="46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0"/>
            <p:cNvSpPr/>
            <p:nvPr/>
          </p:nvSpPr>
          <p:spPr>
            <a:xfrm>
              <a:off x="2565375" y="1056350"/>
              <a:ext cx="131900" cy="13055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0"/>
            <p:cNvSpPr/>
            <p:nvPr/>
          </p:nvSpPr>
          <p:spPr>
            <a:xfrm>
              <a:off x="1404300" y="1690650"/>
              <a:ext cx="131900" cy="130550"/>
            </a:xfrm>
            <a:custGeom>
              <a:avLst/>
              <a:gdLst/>
              <a:ahLst/>
              <a:cxnLst/>
              <a:rect l="l" t="t" r="r" b="b"/>
              <a:pathLst>
                <a:path w="5276" h="5222" extrusionOk="0">
                  <a:moveTo>
                    <a:pt x="2673" y="0"/>
                  </a:moveTo>
                  <a:cubicBezTo>
                    <a:pt x="2657" y="0"/>
                    <a:pt x="2641" y="0"/>
                    <a:pt x="2624" y="1"/>
                  </a:cubicBezTo>
                  <a:cubicBezTo>
                    <a:pt x="1164" y="1"/>
                    <a:pt x="1" y="1191"/>
                    <a:pt x="28" y="2651"/>
                  </a:cubicBezTo>
                  <a:cubicBezTo>
                    <a:pt x="54" y="4069"/>
                    <a:pt x="1218" y="5222"/>
                    <a:pt x="2629" y="5222"/>
                  </a:cubicBezTo>
                  <a:cubicBezTo>
                    <a:pt x="2646" y="5222"/>
                    <a:pt x="2662" y="5221"/>
                    <a:pt x="2678" y="5221"/>
                  </a:cubicBezTo>
                  <a:cubicBezTo>
                    <a:pt x="4139" y="5194"/>
                    <a:pt x="5275" y="4031"/>
                    <a:pt x="5275" y="2570"/>
                  </a:cubicBezTo>
                  <a:cubicBezTo>
                    <a:pt x="5248" y="1153"/>
                    <a:pt x="4085" y="0"/>
                    <a:pt x="2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0"/>
            <p:cNvSpPr/>
            <p:nvPr/>
          </p:nvSpPr>
          <p:spPr>
            <a:xfrm>
              <a:off x="1829650" y="1902300"/>
              <a:ext cx="131900" cy="130550"/>
            </a:xfrm>
            <a:custGeom>
              <a:avLst/>
              <a:gdLst/>
              <a:ahLst/>
              <a:cxnLst/>
              <a:rect l="l" t="t" r="r" b="b"/>
              <a:pathLst>
                <a:path w="5276" h="5222" extrusionOk="0">
                  <a:moveTo>
                    <a:pt x="2673" y="1"/>
                  </a:moveTo>
                  <a:cubicBezTo>
                    <a:pt x="2657" y="1"/>
                    <a:pt x="2641" y="1"/>
                    <a:pt x="2624" y="1"/>
                  </a:cubicBezTo>
                  <a:cubicBezTo>
                    <a:pt x="1164" y="1"/>
                    <a:pt x="0" y="1191"/>
                    <a:pt x="28" y="2652"/>
                  </a:cubicBezTo>
                  <a:cubicBezTo>
                    <a:pt x="54" y="4069"/>
                    <a:pt x="1218" y="5222"/>
                    <a:pt x="2629" y="5222"/>
                  </a:cubicBezTo>
                  <a:cubicBezTo>
                    <a:pt x="2646" y="5222"/>
                    <a:pt x="2662" y="5222"/>
                    <a:pt x="2678" y="5222"/>
                  </a:cubicBezTo>
                  <a:cubicBezTo>
                    <a:pt x="4139" y="5194"/>
                    <a:pt x="5275" y="4004"/>
                    <a:pt x="5275" y="2571"/>
                  </a:cubicBezTo>
                  <a:cubicBezTo>
                    <a:pt x="5248" y="1153"/>
                    <a:pt x="4085" y="1"/>
                    <a:pt x="26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5" name="Google Shape;2095;p60"/>
          <p:cNvGrpSpPr/>
          <p:nvPr/>
        </p:nvGrpSpPr>
        <p:grpSpPr>
          <a:xfrm rot="5400000">
            <a:off x="431559" y="192912"/>
            <a:ext cx="1533332" cy="1625269"/>
            <a:chOff x="3403900" y="3304800"/>
            <a:chExt cx="1556050" cy="1649350"/>
          </a:xfrm>
        </p:grpSpPr>
        <p:sp>
          <p:nvSpPr>
            <p:cNvPr id="2096" name="Google Shape;2096;p60"/>
            <p:cNvSpPr/>
            <p:nvPr/>
          </p:nvSpPr>
          <p:spPr>
            <a:xfrm>
              <a:off x="3960075" y="3761850"/>
              <a:ext cx="510150" cy="213400"/>
            </a:xfrm>
            <a:custGeom>
              <a:avLst/>
              <a:gdLst/>
              <a:ahLst/>
              <a:cxnLst/>
              <a:rect l="l" t="t" r="r" b="b"/>
              <a:pathLst>
                <a:path w="20406" h="8536" extrusionOk="0">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0"/>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0"/>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0"/>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0"/>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0"/>
            <p:cNvSpPr/>
            <p:nvPr/>
          </p:nvSpPr>
          <p:spPr>
            <a:xfrm>
              <a:off x="4353000" y="3762125"/>
              <a:ext cx="113300" cy="745475"/>
            </a:xfrm>
            <a:custGeom>
              <a:avLst/>
              <a:gdLst/>
              <a:ahLst/>
              <a:cxnLst/>
              <a:rect l="l" t="t" r="r" b="b"/>
              <a:pathLst>
                <a:path w="4532" h="29819" extrusionOk="0">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0"/>
            <p:cNvSpPr/>
            <p:nvPr/>
          </p:nvSpPr>
          <p:spPr>
            <a:xfrm>
              <a:off x="4348800" y="4483000"/>
              <a:ext cx="542900" cy="320575"/>
            </a:xfrm>
            <a:custGeom>
              <a:avLst/>
              <a:gdLst/>
              <a:ahLst/>
              <a:cxnLst/>
              <a:rect l="l" t="t" r="r" b="b"/>
              <a:pathLst>
                <a:path w="21716" h="12823" extrusionOk="0">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0"/>
            <p:cNvSpPr/>
            <p:nvPr/>
          </p:nvSpPr>
          <p:spPr>
            <a:xfrm>
              <a:off x="3496325" y="4429725"/>
              <a:ext cx="250725" cy="370050"/>
            </a:xfrm>
            <a:custGeom>
              <a:avLst/>
              <a:gdLst/>
              <a:ahLst/>
              <a:cxnLst/>
              <a:rect l="l" t="t" r="r" b="b"/>
              <a:pathLst>
                <a:path w="10029" h="14802" extrusionOk="0">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0"/>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0"/>
            <p:cNvSpPr/>
            <p:nvPr/>
          </p:nvSpPr>
          <p:spPr>
            <a:xfrm>
              <a:off x="4152750" y="4482950"/>
              <a:ext cx="230050" cy="422600"/>
            </a:xfrm>
            <a:custGeom>
              <a:avLst/>
              <a:gdLst/>
              <a:ahLst/>
              <a:cxnLst/>
              <a:rect l="l" t="t" r="r" b="b"/>
              <a:pathLst>
                <a:path w="9202" h="16904" extrusionOk="0">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0"/>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0"/>
            <p:cNvSpPr/>
            <p:nvPr/>
          </p:nvSpPr>
          <p:spPr>
            <a:xfrm>
              <a:off x="4786800" y="4704600"/>
              <a:ext cx="173150" cy="172475"/>
            </a:xfrm>
            <a:custGeom>
              <a:avLst/>
              <a:gdLst/>
              <a:ahLst/>
              <a:cxnLst/>
              <a:rect l="l" t="t" r="r" b="b"/>
              <a:pathLst>
                <a:path w="6926" h="6899" extrusionOk="0">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0"/>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0"/>
            <p:cNvSpPr/>
            <p:nvPr/>
          </p:nvSpPr>
          <p:spPr>
            <a:xfrm>
              <a:off x="4343875" y="3666600"/>
              <a:ext cx="218450" cy="216425"/>
            </a:xfrm>
            <a:custGeom>
              <a:avLst/>
              <a:gdLst/>
              <a:ahLst/>
              <a:cxnLst/>
              <a:rect l="l" t="t" r="r" b="b"/>
              <a:pathLst>
                <a:path w="8738" h="8657" extrusionOk="0">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0"/>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0"/>
            <p:cNvSpPr/>
            <p:nvPr/>
          </p:nvSpPr>
          <p:spPr>
            <a:xfrm>
              <a:off x="3403900" y="4678900"/>
              <a:ext cx="218450" cy="216450"/>
            </a:xfrm>
            <a:custGeom>
              <a:avLst/>
              <a:gdLst/>
              <a:ahLst/>
              <a:cxnLst/>
              <a:rect l="l" t="t" r="r" b="b"/>
              <a:pathLst>
                <a:path w="8738" h="8658" extrusionOk="0">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0"/>
            <p:cNvSpPr/>
            <p:nvPr/>
          </p:nvSpPr>
          <p:spPr>
            <a:xfrm>
              <a:off x="3515500" y="3748400"/>
              <a:ext cx="123100" cy="121775"/>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0"/>
            <p:cNvSpPr/>
            <p:nvPr/>
          </p:nvSpPr>
          <p:spPr>
            <a:xfrm>
              <a:off x="4107875" y="4831725"/>
              <a:ext cx="123100" cy="122425"/>
            </a:xfrm>
            <a:custGeom>
              <a:avLst/>
              <a:gdLst/>
              <a:ahLst/>
              <a:cxnLst/>
              <a:rect l="l" t="t" r="r" b="b"/>
              <a:pathLst>
                <a:path w="4924" h="4897" extrusionOk="0">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0"/>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4"/>
        <p:cNvGrpSpPr/>
        <p:nvPr/>
      </p:nvGrpSpPr>
      <p:grpSpPr>
        <a:xfrm>
          <a:off x="0" y="0"/>
          <a:ext cx="0" cy="0"/>
          <a:chOff x="0" y="0"/>
          <a:chExt cx="0" cy="0"/>
        </a:xfrm>
      </p:grpSpPr>
      <p:sp>
        <p:nvSpPr>
          <p:cNvPr id="65" name="Google Shape;65;p4"/>
          <p:cNvSpPr txBox="1">
            <a:spLocks noGrp="1"/>
          </p:cNvSpPr>
          <p:nvPr>
            <p:ph type="title"/>
          </p:nvPr>
        </p:nvSpPr>
        <p:spPr>
          <a:xfrm>
            <a:off x="713225" y="368825"/>
            <a:ext cx="77244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sz="3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6" name="Google Shape;66;p4"/>
          <p:cNvSpPr txBox="1">
            <a:spLocks noGrp="1"/>
          </p:cNvSpPr>
          <p:nvPr>
            <p:ph type="body" idx="1"/>
          </p:nvPr>
        </p:nvSpPr>
        <p:spPr>
          <a:xfrm>
            <a:off x="713225" y="941525"/>
            <a:ext cx="7724400" cy="36273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AutoNum type="arabicPeriod"/>
              <a:defRPr sz="120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grpSp>
        <p:nvGrpSpPr>
          <p:cNvPr id="67" name="Google Shape;67;p4"/>
          <p:cNvGrpSpPr/>
          <p:nvPr/>
        </p:nvGrpSpPr>
        <p:grpSpPr>
          <a:xfrm rot="9740687">
            <a:off x="91695" y="4118316"/>
            <a:ext cx="661419" cy="929019"/>
            <a:chOff x="2374700" y="1056350"/>
            <a:chExt cx="797300" cy="1119875"/>
          </a:xfrm>
        </p:grpSpPr>
        <p:sp>
          <p:nvSpPr>
            <p:cNvPr id="68" name="Google Shape;68;p4"/>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2551175" y="1944225"/>
              <a:ext cx="233325" cy="23200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2938675" y="1409325"/>
              <a:ext cx="233325" cy="232025"/>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2565375" y="1056350"/>
              <a:ext cx="131900" cy="13055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4"/>
          <p:cNvGrpSpPr/>
          <p:nvPr/>
        </p:nvGrpSpPr>
        <p:grpSpPr>
          <a:xfrm rot="7104810">
            <a:off x="7670035" y="-1779255"/>
            <a:ext cx="1420602" cy="5421529"/>
            <a:chOff x="9065175" y="1446600"/>
            <a:chExt cx="682175" cy="2603425"/>
          </a:xfrm>
        </p:grpSpPr>
        <p:sp>
          <p:nvSpPr>
            <p:cNvPr id="76" name="Google Shape;76;p4"/>
            <p:cNvSpPr/>
            <p:nvPr/>
          </p:nvSpPr>
          <p:spPr>
            <a:xfrm>
              <a:off x="9086850" y="1508200"/>
              <a:ext cx="610475" cy="2541825"/>
            </a:xfrm>
            <a:custGeom>
              <a:avLst/>
              <a:gdLst/>
              <a:ahLst/>
              <a:cxnLst/>
              <a:rect l="l" t="t" r="r" b="b"/>
              <a:pathLst>
                <a:path w="24419" h="101673" extrusionOk="0">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9065175" y="1446600"/>
              <a:ext cx="682175" cy="2586000"/>
            </a:xfrm>
            <a:custGeom>
              <a:avLst/>
              <a:gdLst/>
              <a:ahLst/>
              <a:cxnLst/>
              <a:rect l="l" t="t" r="r" b="b"/>
              <a:pathLst>
                <a:path w="27287" h="103440" extrusionOk="0">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9240300" y="3247475"/>
              <a:ext cx="393750" cy="199625"/>
            </a:xfrm>
            <a:custGeom>
              <a:avLst/>
              <a:gdLst/>
              <a:ahLst/>
              <a:cxnLst/>
              <a:rect l="l" t="t" r="r" b="b"/>
              <a:pathLst>
                <a:path w="15750" h="7985" extrusionOk="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9142725" y="3083225"/>
              <a:ext cx="497100" cy="243800"/>
            </a:xfrm>
            <a:custGeom>
              <a:avLst/>
              <a:gdLst/>
              <a:ahLst/>
              <a:cxnLst/>
              <a:rect l="l" t="t" r="r" b="b"/>
              <a:pathLst>
                <a:path w="19884" h="9752" extrusionOk="0">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9113550" y="2938925"/>
              <a:ext cx="459600" cy="234650"/>
            </a:xfrm>
            <a:custGeom>
              <a:avLst/>
              <a:gdLst/>
              <a:ahLst/>
              <a:cxnLst/>
              <a:rect l="l" t="t" r="r" b="b"/>
              <a:pathLst>
                <a:path w="18384" h="9386" extrusionOk="0">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9164400" y="2824375"/>
              <a:ext cx="297550" cy="156550"/>
            </a:xfrm>
            <a:custGeom>
              <a:avLst/>
              <a:gdLst/>
              <a:ahLst/>
              <a:cxnLst/>
              <a:rect l="l" t="t" r="r" b="b"/>
              <a:pathLst>
                <a:path w="11902" h="6262" extrusionOk="0">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9388725" y="3076125"/>
              <a:ext cx="261250" cy="134975"/>
            </a:xfrm>
            <a:custGeom>
              <a:avLst/>
              <a:gdLst/>
              <a:ahLst/>
              <a:cxnLst/>
              <a:rect l="l" t="t" r="r" b="b"/>
              <a:pathLst>
                <a:path w="10450" h="5399" extrusionOk="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9332025" y="2929875"/>
              <a:ext cx="253475" cy="135300"/>
            </a:xfrm>
            <a:custGeom>
              <a:avLst/>
              <a:gdLst/>
              <a:ahLst/>
              <a:cxnLst/>
              <a:rect l="l" t="t" r="r" b="b"/>
              <a:pathLst>
                <a:path w="10139" h="5412" extrusionOk="0">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9305350" y="2816175"/>
              <a:ext cx="167450" cy="93875"/>
            </a:xfrm>
            <a:custGeom>
              <a:avLst/>
              <a:gdLst/>
              <a:ahLst/>
              <a:cxnLst/>
              <a:rect l="l" t="t" r="r" b="b"/>
              <a:pathLst>
                <a:path w="6698" h="3755" extrusionOk="0">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9427100" y="3236800"/>
              <a:ext cx="221025" cy="117725"/>
            </a:xfrm>
            <a:custGeom>
              <a:avLst/>
              <a:gdLst/>
              <a:ahLst/>
              <a:cxnLst/>
              <a:rect l="l" t="t" r="r" b="b"/>
              <a:pathLst>
                <a:path w="8841" h="4709" extrusionOk="0">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9149925" y="2478050"/>
              <a:ext cx="373100" cy="190150"/>
            </a:xfrm>
            <a:custGeom>
              <a:avLst/>
              <a:gdLst/>
              <a:ahLst/>
              <a:cxnLst/>
              <a:rect l="l" t="t" r="r" b="b"/>
              <a:pathLst>
                <a:path w="14924" h="7606" extrusionOk="0">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9130475" y="2302375"/>
              <a:ext cx="494300" cy="252425"/>
            </a:xfrm>
            <a:custGeom>
              <a:avLst/>
              <a:gdLst/>
              <a:ahLst/>
              <a:cxnLst/>
              <a:rect l="l" t="t" r="r" b="b"/>
              <a:pathLst>
                <a:path w="19772" h="10097" extrusionOk="0">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9197200" y="2152250"/>
              <a:ext cx="473425" cy="241600"/>
            </a:xfrm>
            <a:custGeom>
              <a:avLst/>
              <a:gdLst/>
              <a:ahLst/>
              <a:cxnLst/>
              <a:rect l="l" t="t" r="r" b="b"/>
              <a:pathLst>
                <a:path w="18937" h="9664" extrusionOk="0">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9303950" y="2040525"/>
              <a:ext cx="343275" cy="177375"/>
            </a:xfrm>
            <a:custGeom>
              <a:avLst/>
              <a:gdLst/>
              <a:ahLst/>
              <a:cxnLst/>
              <a:rect l="l" t="t" r="r" b="b"/>
              <a:pathLst>
                <a:path w="13731" h="7095" extrusionOk="0">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9290525" y="2032300"/>
              <a:ext cx="207475" cy="112200"/>
            </a:xfrm>
            <a:custGeom>
              <a:avLst/>
              <a:gdLst/>
              <a:ahLst/>
              <a:cxnLst/>
              <a:rect l="l" t="t" r="r" b="b"/>
              <a:pathLst>
                <a:path w="8299" h="4488" extrusionOk="0">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9190250" y="2146850"/>
              <a:ext cx="247725" cy="132750"/>
            </a:xfrm>
            <a:custGeom>
              <a:avLst/>
              <a:gdLst/>
              <a:ahLst/>
              <a:cxnLst/>
              <a:rect l="l" t="t" r="r" b="b"/>
              <a:pathLst>
                <a:path w="9909" h="5310" extrusionOk="0">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9121225" y="2297750"/>
              <a:ext cx="229175" cy="123625"/>
            </a:xfrm>
            <a:custGeom>
              <a:avLst/>
              <a:gdLst/>
              <a:ahLst/>
              <a:cxnLst/>
              <a:rect l="l" t="t" r="r" b="b"/>
              <a:pathLst>
                <a:path w="9167" h="4945" extrusionOk="0">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9143550" y="2472925"/>
              <a:ext cx="201850" cy="109400"/>
            </a:xfrm>
            <a:custGeom>
              <a:avLst/>
              <a:gdLst/>
              <a:ahLst/>
              <a:cxnLst/>
              <a:rect l="l" t="t" r="r" b="b"/>
              <a:pathLst>
                <a:path w="8074" h="4376" extrusionOk="0">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9222975" y="3691050"/>
              <a:ext cx="352050" cy="104725"/>
            </a:xfrm>
            <a:custGeom>
              <a:avLst/>
              <a:gdLst/>
              <a:ahLst/>
              <a:cxnLst/>
              <a:rect l="l" t="t" r="r" b="b"/>
              <a:pathLst>
                <a:path w="14082" h="4189" extrusionOk="0">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9118475" y="3844650"/>
              <a:ext cx="507450" cy="137925"/>
            </a:xfrm>
            <a:custGeom>
              <a:avLst/>
              <a:gdLst/>
              <a:ahLst/>
              <a:cxnLst/>
              <a:rect l="l" t="t" r="r" b="b"/>
              <a:pathLst>
                <a:path w="20298" h="5517" extrusionOk="0">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9263900" y="1734800"/>
              <a:ext cx="374250" cy="85325"/>
            </a:xfrm>
            <a:custGeom>
              <a:avLst/>
              <a:gdLst/>
              <a:ahLst/>
              <a:cxnLst/>
              <a:rect l="l" t="t" r="r" b="b"/>
              <a:pathLst>
                <a:path w="14970" h="3413" extrusionOk="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9169700" y="1534675"/>
              <a:ext cx="528475" cy="119500"/>
            </a:xfrm>
            <a:custGeom>
              <a:avLst/>
              <a:gdLst/>
              <a:ahLst/>
              <a:cxnLst/>
              <a:rect l="l" t="t" r="r" b="b"/>
              <a:pathLst>
                <a:path w="21139" h="4780" extrusionOk="0">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9476850" y="1529725"/>
              <a:ext cx="228000" cy="67775"/>
            </a:xfrm>
            <a:custGeom>
              <a:avLst/>
              <a:gdLst/>
              <a:ahLst/>
              <a:cxnLst/>
              <a:rect l="l" t="t" r="r" b="b"/>
              <a:pathLst>
                <a:path w="9120" h="2711" extrusionOk="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9443500" y="1728925"/>
              <a:ext cx="201925" cy="61225"/>
            </a:xfrm>
            <a:custGeom>
              <a:avLst/>
              <a:gdLst/>
              <a:ahLst/>
              <a:cxnLst/>
              <a:rect l="l" t="t" r="r" b="b"/>
              <a:pathLst>
                <a:path w="8077" h="2449" extrusionOk="0">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9206800" y="3682525"/>
              <a:ext cx="200350" cy="70775"/>
            </a:xfrm>
            <a:custGeom>
              <a:avLst/>
              <a:gdLst/>
              <a:ahLst/>
              <a:cxnLst/>
              <a:rect l="l" t="t" r="r" b="b"/>
              <a:pathLst>
                <a:path w="8014" h="2831" extrusionOk="0">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9106700" y="3838475"/>
              <a:ext cx="275425" cy="89950"/>
            </a:xfrm>
            <a:custGeom>
              <a:avLst/>
              <a:gdLst/>
              <a:ahLst/>
              <a:cxnLst/>
              <a:rect l="l" t="t" r="r" b="b"/>
              <a:pathLst>
                <a:path w="11017" h="3598" extrusionOk="0">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4"/>
          <p:cNvGrpSpPr/>
          <p:nvPr/>
        </p:nvGrpSpPr>
        <p:grpSpPr>
          <a:xfrm rot="8100000" flipH="1">
            <a:off x="7765847" y="3506196"/>
            <a:ext cx="1924526" cy="1364190"/>
            <a:chOff x="193669" y="148127"/>
            <a:chExt cx="1982873" cy="1405549"/>
          </a:xfrm>
        </p:grpSpPr>
        <p:sp>
          <p:nvSpPr>
            <p:cNvPr id="103" name="Google Shape;103;p4"/>
            <p:cNvSpPr/>
            <p:nvPr/>
          </p:nvSpPr>
          <p:spPr>
            <a:xfrm rot="2541214">
              <a:off x="375899" y="290031"/>
              <a:ext cx="284505" cy="651194"/>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 name="Google Shape;104;p4"/>
            <p:cNvGrpSpPr/>
            <p:nvPr/>
          </p:nvGrpSpPr>
          <p:grpSpPr>
            <a:xfrm rot="-3943890">
              <a:off x="413745" y="559232"/>
              <a:ext cx="579901" cy="745140"/>
              <a:chOff x="234492" y="148127"/>
              <a:chExt cx="579920" cy="745164"/>
            </a:xfrm>
          </p:grpSpPr>
          <p:sp>
            <p:nvSpPr>
              <p:cNvPr id="105" name="Google Shape;105;p4"/>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4"/>
            <p:cNvGrpSpPr/>
            <p:nvPr/>
          </p:nvGrpSpPr>
          <p:grpSpPr>
            <a:xfrm>
              <a:off x="539292" y="148127"/>
              <a:ext cx="1637250" cy="1405549"/>
              <a:chOff x="234492" y="148127"/>
              <a:chExt cx="1637250" cy="1405549"/>
            </a:xfrm>
          </p:grpSpPr>
          <p:sp>
            <p:nvSpPr>
              <p:cNvPr id="108" name="Google Shape;108;p4"/>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4"/>
              <p:cNvGrpSpPr/>
              <p:nvPr/>
            </p:nvGrpSpPr>
            <p:grpSpPr>
              <a:xfrm rot="2700200">
                <a:off x="726654" y="558761"/>
                <a:ext cx="1036634" cy="736202"/>
                <a:chOff x="2374700" y="1045220"/>
                <a:chExt cx="852487" cy="605389"/>
              </a:xfrm>
            </p:grpSpPr>
            <p:sp>
              <p:nvSpPr>
                <p:cNvPr id="111" name="Google Shape;111;p4"/>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2991366" y="1416101"/>
                  <a:ext cx="235822" cy="234508"/>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2576281" y="1045220"/>
                  <a:ext cx="119040" cy="117808"/>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2"/>
        <p:cNvGrpSpPr/>
        <p:nvPr/>
      </p:nvGrpSpPr>
      <p:grpSpPr>
        <a:xfrm>
          <a:off x="0" y="0"/>
          <a:ext cx="0" cy="0"/>
          <a:chOff x="0" y="0"/>
          <a:chExt cx="0" cy="0"/>
        </a:xfrm>
      </p:grpSpPr>
      <p:sp>
        <p:nvSpPr>
          <p:cNvPr id="163" name="Google Shape;163;p7"/>
          <p:cNvSpPr txBox="1">
            <a:spLocks noGrp="1"/>
          </p:cNvSpPr>
          <p:nvPr>
            <p:ph type="body" idx="1"/>
          </p:nvPr>
        </p:nvSpPr>
        <p:spPr>
          <a:xfrm>
            <a:off x="720000" y="1861297"/>
            <a:ext cx="4117800" cy="2616600"/>
          </a:xfrm>
          <a:prstGeom prst="rect">
            <a:avLst/>
          </a:prstGeom>
        </p:spPr>
        <p:txBody>
          <a:bodyPr spcFirstLastPara="1" wrap="square" lIns="91425" tIns="91425" rIns="91425" bIns="91425" anchor="ctr" anchorCtr="0">
            <a:noAutofit/>
          </a:bodyPr>
          <a:lstStyle>
            <a:lvl1pPr marL="457200" lvl="0" indent="-342900" rtl="0">
              <a:lnSpc>
                <a:spcPct val="100000"/>
              </a:lnSpc>
              <a:spcBef>
                <a:spcPts val="0"/>
              </a:spcBef>
              <a:spcAft>
                <a:spcPts val="0"/>
              </a:spcAft>
              <a:buClr>
                <a:schemeClr val="dk2"/>
              </a:buClr>
              <a:buSzPts val="1800"/>
              <a:buChar char="●"/>
              <a:defRPr sz="1600">
                <a:solidFill>
                  <a:srgbClr val="434343"/>
                </a:solidFill>
              </a:defRPr>
            </a:lvl1pPr>
            <a:lvl2pPr marL="914400" lvl="1" indent="-317500" rtl="0">
              <a:lnSpc>
                <a:spcPct val="115000"/>
              </a:lnSpc>
              <a:spcBef>
                <a:spcPts val="0"/>
              </a:spcBef>
              <a:spcAft>
                <a:spcPts val="0"/>
              </a:spcAft>
              <a:buSzPts val="1400"/>
              <a:buChar char="○"/>
              <a:defRPr>
                <a:solidFill>
                  <a:srgbClr val="434343"/>
                </a:solidFill>
              </a:defRPr>
            </a:lvl2pPr>
            <a:lvl3pPr marL="1371600" lvl="2" indent="-317500" rtl="0">
              <a:lnSpc>
                <a:spcPct val="115000"/>
              </a:lnSpc>
              <a:spcBef>
                <a:spcPts val="1600"/>
              </a:spcBef>
              <a:spcAft>
                <a:spcPts val="0"/>
              </a:spcAft>
              <a:buSzPts val="1400"/>
              <a:buChar char="■"/>
              <a:defRPr>
                <a:solidFill>
                  <a:srgbClr val="434343"/>
                </a:solidFill>
              </a:defRPr>
            </a:lvl3pPr>
            <a:lvl4pPr marL="1828800" lvl="3" indent="-317500" rtl="0">
              <a:lnSpc>
                <a:spcPct val="115000"/>
              </a:lnSpc>
              <a:spcBef>
                <a:spcPts val="1600"/>
              </a:spcBef>
              <a:spcAft>
                <a:spcPts val="0"/>
              </a:spcAft>
              <a:buSzPts val="1400"/>
              <a:buChar char="●"/>
              <a:defRPr>
                <a:solidFill>
                  <a:srgbClr val="434343"/>
                </a:solidFill>
              </a:defRPr>
            </a:lvl4pPr>
            <a:lvl5pPr marL="2286000" lvl="4" indent="-317500" rtl="0">
              <a:lnSpc>
                <a:spcPct val="115000"/>
              </a:lnSpc>
              <a:spcBef>
                <a:spcPts val="1600"/>
              </a:spcBef>
              <a:spcAft>
                <a:spcPts val="0"/>
              </a:spcAft>
              <a:buSzPts val="1400"/>
              <a:buChar char="○"/>
              <a:defRPr>
                <a:solidFill>
                  <a:srgbClr val="434343"/>
                </a:solidFill>
              </a:defRPr>
            </a:lvl5pPr>
            <a:lvl6pPr marL="2743200" lvl="5" indent="-317500" rtl="0">
              <a:lnSpc>
                <a:spcPct val="115000"/>
              </a:lnSpc>
              <a:spcBef>
                <a:spcPts val="1600"/>
              </a:spcBef>
              <a:spcAft>
                <a:spcPts val="0"/>
              </a:spcAft>
              <a:buSzPts val="1400"/>
              <a:buChar char="■"/>
              <a:defRPr>
                <a:solidFill>
                  <a:srgbClr val="434343"/>
                </a:solidFill>
              </a:defRPr>
            </a:lvl6pPr>
            <a:lvl7pPr marL="3200400" lvl="6" indent="-317500" rtl="0">
              <a:lnSpc>
                <a:spcPct val="115000"/>
              </a:lnSpc>
              <a:spcBef>
                <a:spcPts val="1600"/>
              </a:spcBef>
              <a:spcAft>
                <a:spcPts val="0"/>
              </a:spcAft>
              <a:buSzPts val="1400"/>
              <a:buChar char="●"/>
              <a:defRPr>
                <a:solidFill>
                  <a:srgbClr val="434343"/>
                </a:solidFill>
              </a:defRPr>
            </a:lvl7pPr>
            <a:lvl8pPr marL="3657600" lvl="7" indent="-317500" rtl="0">
              <a:lnSpc>
                <a:spcPct val="115000"/>
              </a:lnSpc>
              <a:spcBef>
                <a:spcPts val="1600"/>
              </a:spcBef>
              <a:spcAft>
                <a:spcPts val="0"/>
              </a:spcAft>
              <a:buSzPts val="1400"/>
              <a:buChar char="○"/>
              <a:defRPr>
                <a:solidFill>
                  <a:srgbClr val="434343"/>
                </a:solidFill>
              </a:defRPr>
            </a:lvl8pPr>
            <a:lvl9pPr marL="4114800" lvl="8" indent="-317500" rtl="0">
              <a:lnSpc>
                <a:spcPct val="115000"/>
              </a:lnSpc>
              <a:spcBef>
                <a:spcPts val="1600"/>
              </a:spcBef>
              <a:spcAft>
                <a:spcPts val="1600"/>
              </a:spcAft>
              <a:buSzPts val="1400"/>
              <a:buChar char="■"/>
              <a:defRPr>
                <a:solidFill>
                  <a:srgbClr val="434343"/>
                </a:solidFill>
              </a:defRPr>
            </a:lvl9pPr>
          </a:lstStyle>
          <a:p>
            <a:endParaRPr/>
          </a:p>
        </p:txBody>
      </p:sp>
      <p:sp>
        <p:nvSpPr>
          <p:cNvPr id="164" name="Google Shape;164;p7"/>
          <p:cNvSpPr txBox="1">
            <a:spLocks noGrp="1"/>
          </p:cNvSpPr>
          <p:nvPr>
            <p:ph type="title"/>
          </p:nvPr>
        </p:nvSpPr>
        <p:spPr>
          <a:xfrm>
            <a:off x="720000" y="524372"/>
            <a:ext cx="4294800" cy="11370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65" name="Google Shape;165;p7"/>
          <p:cNvGrpSpPr/>
          <p:nvPr/>
        </p:nvGrpSpPr>
        <p:grpSpPr>
          <a:xfrm rot="4390107">
            <a:off x="7408179" y="415988"/>
            <a:ext cx="1466373" cy="1381117"/>
            <a:chOff x="1404300" y="937325"/>
            <a:chExt cx="1767700" cy="1664925"/>
          </a:xfrm>
        </p:grpSpPr>
        <p:sp>
          <p:nvSpPr>
            <p:cNvPr id="166" name="Google Shape;166;p7"/>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1936875" y="1271900"/>
              <a:ext cx="550725" cy="299850"/>
            </a:xfrm>
            <a:custGeom>
              <a:avLst/>
              <a:gdLst/>
              <a:ahLst/>
              <a:cxnLst/>
              <a:rect l="l" t="t" r="r" b="b"/>
              <a:pathLst>
                <a:path w="22029" h="11994" extrusionOk="0">
                  <a:moveTo>
                    <a:pt x="761" y="1"/>
                  </a:moveTo>
                  <a:cubicBezTo>
                    <a:pt x="300" y="1"/>
                    <a:pt x="0" y="718"/>
                    <a:pt x="499" y="1035"/>
                  </a:cubicBezTo>
                  <a:cubicBezTo>
                    <a:pt x="6910" y="5201"/>
                    <a:pt x="14051" y="8609"/>
                    <a:pt x="20948" y="11936"/>
                  </a:cubicBezTo>
                  <a:cubicBezTo>
                    <a:pt x="21035" y="11975"/>
                    <a:pt x="21119" y="11993"/>
                    <a:pt x="21198" y="11993"/>
                  </a:cubicBezTo>
                  <a:cubicBezTo>
                    <a:pt x="21714" y="11993"/>
                    <a:pt x="22029" y="11247"/>
                    <a:pt x="21489" y="10989"/>
                  </a:cubicBezTo>
                  <a:cubicBezTo>
                    <a:pt x="14592" y="7662"/>
                    <a:pt x="7478" y="4254"/>
                    <a:pt x="1040" y="88"/>
                  </a:cubicBezTo>
                  <a:cubicBezTo>
                    <a:pt x="944" y="27"/>
                    <a:pt x="849" y="1"/>
                    <a:pt x="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1880700" y="1297000"/>
              <a:ext cx="89625" cy="682925"/>
            </a:xfrm>
            <a:custGeom>
              <a:avLst/>
              <a:gdLst/>
              <a:ahLst/>
              <a:cxnLst/>
              <a:rect l="l" t="t" r="r" b="b"/>
              <a:pathLst>
                <a:path w="3585" h="27317" extrusionOk="0">
                  <a:moveTo>
                    <a:pt x="3065" y="1"/>
                  </a:moveTo>
                  <a:cubicBezTo>
                    <a:pt x="2792" y="1"/>
                    <a:pt x="2503" y="177"/>
                    <a:pt x="2476" y="518"/>
                  </a:cubicBezTo>
                  <a:cubicBezTo>
                    <a:pt x="1799" y="9309"/>
                    <a:pt x="1069" y="18073"/>
                    <a:pt x="41" y="26810"/>
                  </a:cubicBezTo>
                  <a:cubicBezTo>
                    <a:pt x="1" y="27148"/>
                    <a:pt x="258" y="27317"/>
                    <a:pt x="535" y="27317"/>
                  </a:cubicBezTo>
                  <a:cubicBezTo>
                    <a:pt x="812" y="27317"/>
                    <a:pt x="1110" y="27148"/>
                    <a:pt x="1150" y="26810"/>
                  </a:cubicBezTo>
                  <a:cubicBezTo>
                    <a:pt x="2151" y="18073"/>
                    <a:pt x="2881" y="9282"/>
                    <a:pt x="3558" y="518"/>
                  </a:cubicBezTo>
                  <a:cubicBezTo>
                    <a:pt x="3584" y="170"/>
                    <a:pt x="3333" y="1"/>
                    <a:pt x="30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1877975" y="1536400"/>
              <a:ext cx="607800" cy="445550"/>
            </a:xfrm>
            <a:custGeom>
              <a:avLst/>
              <a:gdLst/>
              <a:ahLst/>
              <a:cxnLst/>
              <a:rect l="l" t="t" r="r" b="b"/>
              <a:pathLst>
                <a:path w="24312" h="17822" extrusionOk="0">
                  <a:moveTo>
                    <a:pt x="23591" y="1"/>
                  </a:moveTo>
                  <a:cubicBezTo>
                    <a:pt x="23499" y="1"/>
                    <a:pt x="23401" y="34"/>
                    <a:pt x="23304" y="112"/>
                  </a:cubicBezTo>
                  <a:cubicBezTo>
                    <a:pt x="15866" y="5900"/>
                    <a:pt x="7832" y="10931"/>
                    <a:pt x="448" y="16774"/>
                  </a:cubicBezTo>
                  <a:cubicBezTo>
                    <a:pt x="1" y="17132"/>
                    <a:pt x="293" y="17822"/>
                    <a:pt x="713" y="17822"/>
                  </a:cubicBezTo>
                  <a:cubicBezTo>
                    <a:pt x="801" y="17822"/>
                    <a:pt x="895" y="17791"/>
                    <a:pt x="989" y="17721"/>
                  </a:cubicBezTo>
                  <a:lnTo>
                    <a:pt x="989" y="17694"/>
                  </a:lnTo>
                  <a:cubicBezTo>
                    <a:pt x="8400" y="11851"/>
                    <a:pt x="16407" y="6820"/>
                    <a:pt x="23845" y="1031"/>
                  </a:cubicBezTo>
                  <a:cubicBezTo>
                    <a:pt x="24312" y="698"/>
                    <a:pt x="24012" y="1"/>
                    <a:pt x="235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1876275" y="1954275"/>
              <a:ext cx="808150" cy="119850"/>
            </a:xfrm>
            <a:custGeom>
              <a:avLst/>
              <a:gdLst/>
              <a:ahLst/>
              <a:cxnLst/>
              <a:rect l="l" t="t" r="r" b="b"/>
              <a:pathLst>
                <a:path w="32326" h="4794" extrusionOk="0">
                  <a:moveTo>
                    <a:pt x="873" y="0"/>
                  </a:moveTo>
                  <a:cubicBezTo>
                    <a:pt x="251" y="0"/>
                    <a:pt x="0" y="956"/>
                    <a:pt x="651" y="1060"/>
                  </a:cubicBezTo>
                  <a:cubicBezTo>
                    <a:pt x="6548" y="1817"/>
                    <a:pt x="12444" y="2683"/>
                    <a:pt x="18368" y="3467"/>
                  </a:cubicBezTo>
                  <a:cubicBezTo>
                    <a:pt x="22676" y="4026"/>
                    <a:pt x="27089" y="4793"/>
                    <a:pt x="31452" y="4793"/>
                  </a:cubicBezTo>
                  <a:cubicBezTo>
                    <a:pt x="31527" y="4793"/>
                    <a:pt x="31602" y="4793"/>
                    <a:pt x="31676" y="4793"/>
                  </a:cubicBezTo>
                  <a:cubicBezTo>
                    <a:pt x="32326" y="4738"/>
                    <a:pt x="32326" y="3738"/>
                    <a:pt x="31676" y="3684"/>
                  </a:cubicBezTo>
                  <a:cubicBezTo>
                    <a:pt x="31600" y="3684"/>
                    <a:pt x="31524" y="3684"/>
                    <a:pt x="31448" y="3684"/>
                  </a:cubicBezTo>
                  <a:cubicBezTo>
                    <a:pt x="27005" y="3684"/>
                    <a:pt x="22513" y="2916"/>
                    <a:pt x="18152" y="2331"/>
                  </a:cubicBezTo>
                  <a:cubicBezTo>
                    <a:pt x="12390" y="1601"/>
                    <a:pt x="6683" y="762"/>
                    <a:pt x="949" y="5"/>
                  </a:cubicBezTo>
                  <a:cubicBezTo>
                    <a:pt x="923" y="2"/>
                    <a:pt x="898" y="0"/>
                    <a:pt x="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1561650" y="1954025"/>
              <a:ext cx="351875" cy="569450"/>
            </a:xfrm>
            <a:custGeom>
              <a:avLst/>
              <a:gdLst/>
              <a:ahLst/>
              <a:cxnLst/>
              <a:rect l="l" t="t" r="r" b="b"/>
              <a:pathLst>
                <a:path w="14075" h="22778" extrusionOk="0">
                  <a:moveTo>
                    <a:pt x="13321" y="0"/>
                  </a:moveTo>
                  <a:cubicBezTo>
                    <a:pt x="13156" y="0"/>
                    <a:pt x="12992" y="76"/>
                    <a:pt x="12884" y="258"/>
                  </a:cubicBezTo>
                  <a:lnTo>
                    <a:pt x="225" y="21979"/>
                  </a:lnTo>
                  <a:cubicBezTo>
                    <a:pt x="0" y="22391"/>
                    <a:pt x="373" y="22778"/>
                    <a:pt x="741" y="22778"/>
                  </a:cubicBezTo>
                  <a:cubicBezTo>
                    <a:pt x="903" y="22778"/>
                    <a:pt x="1064" y="22702"/>
                    <a:pt x="1172" y="22520"/>
                  </a:cubicBezTo>
                  <a:lnTo>
                    <a:pt x="13831" y="799"/>
                  </a:lnTo>
                  <a:cubicBezTo>
                    <a:pt x="14075" y="387"/>
                    <a:pt x="13695" y="0"/>
                    <a:pt x="133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1564275" y="1039275"/>
              <a:ext cx="408375" cy="260700"/>
            </a:xfrm>
            <a:custGeom>
              <a:avLst/>
              <a:gdLst/>
              <a:ahLst/>
              <a:cxnLst/>
              <a:rect l="l" t="t" r="r" b="b"/>
              <a:pathLst>
                <a:path w="16335" h="10428" extrusionOk="0">
                  <a:moveTo>
                    <a:pt x="761" y="1"/>
                  </a:moveTo>
                  <a:cubicBezTo>
                    <a:pt x="300" y="1"/>
                    <a:pt x="0" y="718"/>
                    <a:pt x="499" y="1035"/>
                  </a:cubicBezTo>
                  <a:lnTo>
                    <a:pt x="15295" y="10340"/>
                  </a:lnTo>
                  <a:cubicBezTo>
                    <a:pt x="15391" y="10401"/>
                    <a:pt x="15486" y="10428"/>
                    <a:pt x="15574" y="10428"/>
                  </a:cubicBezTo>
                  <a:cubicBezTo>
                    <a:pt x="16035" y="10428"/>
                    <a:pt x="16335" y="9711"/>
                    <a:pt x="15836" y="9393"/>
                  </a:cubicBezTo>
                  <a:lnTo>
                    <a:pt x="1040" y="88"/>
                  </a:lnTo>
                  <a:cubicBezTo>
                    <a:pt x="944" y="27"/>
                    <a:pt x="849" y="1"/>
                    <a:pt x="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1450475" y="1742400"/>
              <a:ext cx="465575" cy="238700"/>
            </a:xfrm>
            <a:custGeom>
              <a:avLst/>
              <a:gdLst/>
              <a:ahLst/>
              <a:cxnLst/>
              <a:rect l="l" t="t" r="r" b="b"/>
              <a:pathLst>
                <a:path w="18623" h="9548" extrusionOk="0">
                  <a:moveTo>
                    <a:pt x="816" y="1"/>
                  </a:moveTo>
                  <a:cubicBezTo>
                    <a:pt x="322" y="1"/>
                    <a:pt x="1" y="736"/>
                    <a:pt x="534" y="1014"/>
                  </a:cubicBezTo>
                  <a:cubicBezTo>
                    <a:pt x="6106" y="4071"/>
                    <a:pt x="11976" y="6451"/>
                    <a:pt x="17548" y="9481"/>
                  </a:cubicBezTo>
                  <a:cubicBezTo>
                    <a:pt x="17637" y="9527"/>
                    <a:pt x="17724" y="9547"/>
                    <a:pt x="17806" y="9547"/>
                  </a:cubicBezTo>
                  <a:cubicBezTo>
                    <a:pt x="18301" y="9547"/>
                    <a:pt x="18622" y="8812"/>
                    <a:pt x="18089" y="8534"/>
                  </a:cubicBezTo>
                  <a:cubicBezTo>
                    <a:pt x="12517" y="5477"/>
                    <a:pt x="6647" y="3097"/>
                    <a:pt x="1075" y="68"/>
                  </a:cubicBezTo>
                  <a:cubicBezTo>
                    <a:pt x="986" y="21"/>
                    <a:pt x="899" y="1"/>
                    <a:pt x="8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1874275" y="1217950"/>
              <a:ext cx="185325" cy="183975"/>
            </a:xfrm>
            <a:custGeom>
              <a:avLst/>
              <a:gdLst/>
              <a:ahLst/>
              <a:cxnLst/>
              <a:rect l="l" t="t" r="r" b="b"/>
              <a:pathLst>
                <a:path w="7413" h="7359" extrusionOk="0">
                  <a:moveTo>
                    <a:pt x="3703" y="1"/>
                  </a:moveTo>
                  <a:cubicBezTo>
                    <a:pt x="3686" y="1"/>
                    <a:pt x="3669" y="1"/>
                    <a:pt x="3652" y="1"/>
                  </a:cubicBezTo>
                  <a:cubicBezTo>
                    <a:pt x="1624" y="28"/>
                    <a:pt x="1" y="1678"/>
                    <a:pt x="28" y="3734"/>
                  </a:cubicBezTo>
                  <a:cubicBezTo>
                    <a:pt x="55" y="5746"/>
                    <a:pt x="1704" y="7359"/>
                    <a:pt x="3711" y="7359"/>
                  </a:cubicBezTo>
                  <a:cubicBezTo>
                    <a:pt x="3727" y="7359"/>
                    <a:pt x="3744" y="7359"/>
                    <a:pt x="3761" y="7359"/>
                  </a:cubicBezTo>
                  <a:cubicBezTo>
                    <a:pt x="5789" y="7332"/>
                    <a:pt x="7412" y="5655"/>
                    <a:pt x="7385" y="3626"/>
                  </a:cubicBezTo>
                  <a:cubicBezTo>
                    <a:pt x="7358" y="1614"/>
                    <a:pt x="5735" y="1"/>
                    <a:pt x="37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p:nvPr/>
          </p:nvSpPr>
          <p:spPr>
            <a:xfrm>
              <a:off x="1486800" y="2418275"/>
              <a:ext cx="185325" cy="183975"/>
            </a:xfrm>
            <a:custGeom>
              <a:avLst/>
              <a:gdLst/>
              <a:ahLst/>
              <a:cxnLst/>
              <a:rect l="l" t="t" r="r" b="b"/>
              <a:pathLst>
                <a:path w="7413" h="7359" extrusionOk="0">
                  <a:moveTo>
                    <a:pt x="3702" y="0"/>
                  </a:moveTo>
                  <a:cubicBezTo>
                    <a:pt x="3686" y="0"/>
                    <a:pt x="3669" y="0"/>
                    <a:pt x="3652" y="1"/>
                  </a:cubicBezTo>
                  <a:cubicBezTo>
                    <a:pt x="1623" y="28"/>
                    <a:pt x="1" y="1678"/>
                    <a:pt x="28" y="3733"/>
                  </a:cubicBezTo>
                  <a:cubicBezTo>
                    <a:pt x="54" y="5745"/>
                    <a:pt x="1704" y="7358"/>
                    <a:pt x="3710" y="7358"/>
                  </a:cubicBezTo>
                  <a:cubicBezTo>
                    <a:pt x="3727" y="7358"/>
                    <a:pt x="3744" y="7358"/>
                    <a:pt x="3760" y="7358"/>
                  </a:cubicBezTo>
                  <a:cubicBezTo>
                    <a:pt x="5789" y="7331"/>
                    <a:pt x="7412" y="5654"/>
                    <a:pt x="7385" y="3625"/>
                  </a:cubicBezTo>
                  <a:cubicBezTo>
                    <a:pt x="7358" y="1613"/>
                    <a:pt x="5708" y="0"/>
                    <a:pt x="3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2551175" y="1944225"/>
              <a:ext cx="233325" cy="23200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2938675" y="1409325"/>
              <a:ext cx="233325" cy="232025"/>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1466525" y="937325"/>
              <a:ext cx="234000" cy="231975"/>
            </a:xfrm>
            <a:custGeom>
              <a:avLst/>
              <a:gdLst/>
              <a:ahLst/>
              <a:cxnLst/>
              <a:rect l="l" t="t" r="r" b="b"/>
              <a:pathLst>
                <a:path w="9360" h="9279" extrusionOk="0">
                  <a:moveTo>
                    <a:pt x="4675" y="1"/>
                  </a:moveTo>
                  <a:cubicBezTo>
                    <a:pt x="4659" y="1"/>
                    <a:pt x="4642" y="1"/>
                    <a:pt x="4625" y="1"/>
                  </a:cubicBezTo>
                  <a:cubicBezTo>
                    <a:pt x="2056" y="28"/>
                    <a:pt x="0" y="2138"/>
                    <a:pt x="54" y="4707"/>
                  </a:cubicBezTo>
                  <a:cubicBezTo>
                    <a:pt x="81" y="7260"/>
                    <a:pt x="2163" y="9279"/>
                    <a:pt x="4683" y="9279"/>
                  </a:cubicBezTo>
                  <a:cubicBezTo>
                    <a:pt x="4700" y="9279"/>
                    <a:pt x="4717" y="9279"/>
                    <a:pt x="4734" y="9279"/>
                  </a:cubicBezTo>
                  <a:cubicBezTo>
                    <a:pt x="7303" y="9252"/>
                    <a:pt x="9359" y="7142"/>
                    <a:pt x="9332" y="4572"/>
                  </a:cubicBezTo>
                  <a:cubicBezTo>
                    <a:pt x="9278" y="2046"/>
                    <a:pt x="7195" y="1"/>
                    <a:pt x="46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2565375" y="1056350"/>
              <a:ext cx="131900" cy="13055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1404300" y="1690650"/>
              <a:ext cx="131900" cy="130550"/>
            </a:xfrm>
            <a:custGeom>
              <a:avLst/>
              <a:gdLst/>
              <a:ahLst/>
              <a:cxnLst/>
              <a:rect l="l" t="t" r="r" b="b"/>
              <a:pathLst>
                <a:path w="5276" h="5222" extrusionOk="0">
                  <a:moveTo>
                    <a:pt x="2673" y="0"/>
                  </a:moveTo>
                  <a:cubicBezTo>
                    <a:pt x="2657" y="0"/>
                    <a:pt x="2641" y="0"/>
                    <a:pt x="2624" y="1"/>
                  </a:cubicBezTo>
                  <a:cubicBezTo>
                    <a:pt x="1164" y="1"/>
                    <a:pt x="1" y="1191"/>
                    <a:pt x="28" y="2651"/>
                  </a:cubicBezTo>
                  <a:cubicBezTo>
                    <a:pt x="54" y="4069"/>
                    <a:pt x="1218" y="5222"/>
                    <a:pt x="2629" y="5222"/>
                  </a:cubicBezTo>
                  <a:cubicBezTo>
                    <a:pt x="2646" y="5222"/>
                    <a:pt x="2662" y="5221"/>
                    <a:pt x="2678" y="5221"/>
                  </a:cubicBezTo>
                  <a:cubicBezTo>
                    <a:pt x="4139" y="5194"/>
                    <a:pt x="5275" y="4031"/>
                    <a:pt x="5275" y="2570"/>
                  </a:cubicBezTo>
                  <a:cubicBezTo>
                    <a:pt x="5248" y="1153"/>
                    <a:pt x="4085" y="0"/>
                    <a:pt x="2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1829650" y="1902300"/>
              <a:ext cx="131900" cy="130550"/>
            </a:xfrm>
            <a:custGeom>
              <a:avLst/>
              <a:gdLst/>
              <a:ahLst/>
              <a:cxnLst/>
              <a:rect l="l" t="t" r="r" b="b"/>
              <a:pathLst>
                <a:path w="5276" h="5222" extrusionOk="0">
                  <a:moveTo>
                    <a:pt x="2673" y="1"/>
                  </a:moveTo>
                  <a:cubicBezTo>
                    <a:pt x="2657" y="1"/>
                    <a:pt x="2641" y="1"/>
                    <a:pt x="2624" y="1"/>
                  </a:cubicBezTo>
                  <a:cubicBezTo>
                    <a:pt x="1164" y="1"/>
                    <a:pt x="0" y="1191"/>
                    <a:pt x="28" y="2652"/>
                  </a:cubicBezTo>
                  <a:cubicBezTo>
                    <a:pt x="54" y="4069"/>
                    <a:pt x="1218" y="5222"/>
                    <a:pt x="2629" y="5222"/>
                  </a:cubicBezTo>
                  <a:cubicBezTo>
                    <a:pt x="2646" y="5222"/>
                    <a:pt x="2662" y="5222"/>
                    <a:pt x="2678" y="5222"/>
                  </a:cubicBezTo>
                  <a:cubicBezTo>
                    <a:pt x="4139" y="5194"/>
                    <a:pt x="5275" y="4004"/>
                    <a:pt x="5275" y="2571"/>
                  </a:cubicBezTo>
                  <a:cubicBezTo>
                    <a:pt x="5248" y="1153"/>
                    <a:pt x="4085" y="1"/>
                    <a:pt x="26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7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1">
  <p:cSld name="CUSTOM_1_1">
    <p:spTree>
      <p:nvGrpSpPr>
        <p:cNvPr id="1" name="Shape 297"/>
        <p:cNvGrpSpPr/>
        <p:nvPr/>
      </p:nvGrpSpPr>
      <p:grpSpPr>
        <a:xfrm>
          <a:off x="0" y="0"/>
          <a:ext cx="0" cy="0"/>
          <a:chOff x="0" y="0"/>
          <a:chExt cx="0" cy="0"/>
        </a:xfrm>
      </p:grpSpPr>
      <p:sp>
        <p:nvSpPr>
          <p:cNvPr id="298" name="Google Shape;298;p14">
            <a:hlinkClick r:id="rId2" action="ppaction://hlinksldjump"/>
          </p:cNvPr>
          <p:cNvSpPr txBox="1">
            <a:spLocks noGrp="1"/>
          </p:cNvSpPr>
          <p:nvPr>
            <p:ph type="title"/>
          </p:nvPr>
        </p:nvSpPr>
        <p:spPr>
          <a:xfrm flipH="1">
            <a:off x="775971" y="1531400"/>
            <a:ext cx="2382900" cy="3786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00A3"/>
              </a:buClr>
              <a:buSzPts val="1900"/>
              <a:buNone/>
              <a:defRPr sz="2000" b="1"/>
            </a:lvl1pPr>
            <a:lvl2pPr lvl="1" algn="ctr" rtl="0">
              <a:spcBef>
                <a:spcPts val="0"/>
              </a:spcBef>
              <a:spcAft>
                <a:spcPts val="0"/>
              </a:spcAft>
              <a:buClr>
                <a:srgbClr val="FF00A3"/>
              </a:buClr>
              <a:buSzPts val="1800"/>
              <a:buNone/>
              <a:defRPr sz="1800">
                <a:solidFill>
                  <a:srgbClr val="FF00A3"/>
                </a:solidFill>
              </a:defRPr>
            </a:lvl2pPr>
            <a:lvl3pPr lvl="2" algn="ctr" rtl="0">
              <a:spcBef>
                <a:spcPts val="0"/>
              </a:spcBef>
              <a:spcAft>
                <a:spcPts val="0"/>
              </a:spcAft>
              <a:buClr>
                <a:srgbClr val="FF00A3"/>
              </a:buClr>
              <a:buSzPts val="1800"/>
              <a:buNone/>
              <a:defRPr sz="1800">
                <a:solidFill>
                  <a:srgbClr val="FF00A3"/>
                </a:solidFill>
              </a:defRPr>
            </a:lvl3pPr>
            <a:lvl4pPr lvl="3" algn="ctr" rtl="0">
              <a:spcBef>
                <a:spcPts val="0"/>
              </a:spcBef>
              <a:spcAft>
                <a:spcPts val="0"/>
              </a:spcAft>
              <a:buClr>
                <a:srgbClr val="FF00A3"/>
              </a:buClr>
              <a:buSzPts val="1800"/>
              <a:buNone/>
              <a:defRPr sz="1800">
                <a:solidFill>
                  <a:srgbClr val="FF00A3"/>
                </a:solidFill>
              </a:defRPr>
            </a:lvl4pPr>
            <a:lvl5pPr lvl="4" algn="ctr" rtl="0">
              <a:spcBef>
                <a:spcPts val="0"/>
              </a:spcBef>
              <a:spcAft>
                <a:spcPts val="0"/>
              </a:spcAft>
              <a:buClr>
                <a:srgbClr val="FF00A3"/>
              </a:buClr>
              <a:buSzPts val="1800"/>
              <a:buNone/>
              <a:defRPr sz="1800">
                <a:solidFill>
                  <a:srgbClr val="FF00A3"/>
                </a:solidFill>
              </a:defRPr>
            </a:lvl5pPr>
            <a:lvl6pPr lvl="5" algn="ctr" rtl="0">
              <a:spcBef>
                <a:spcPts val="0"/>
              </a:spcBef>
              <a:spcAft>
                <a:spcPts val="0"/>
              </a:spcAft>
              <a:buClr>
                <a:srgbClr val="FF00A3"/>
              </a:buClr>
              <a:buSzPts val="1800"/>
              <a:buNone/>
              <a:defRPr sz="1800">
                <a:solidFill>
                  <a:srgbClr val="FF00A3"/>
                </a:solidFill>
              </a:defRPr>
            </a:lvl6pPr>
            <a:lvl7pPr lvl="6" algn="ctr" rtl="0">
              <a:spcBef>
                <a:spcPts val="0"/>
              </a:spcBef>
              <a:spcAft>
                <a:spcPts val="0"/>
              </a:spcAft>
              <a:buClr>
                <a:srgbClr val="FF00A3"/>
              </a:buClr>
              <a:buSzPts val="1800"/>
              <a:buNone/>
              <a:defRPr sz="1800">
                <a:solidFill>
                  <a:srgbClr val="FF00A3"/>
                </a:solidFill>
              </a:defRPr>
            </a:lvl7pPr>
            <a:lvl8pPr lvl="7" algn="ctr" rtl="0">
              <a:spcBef>
                <a:spcPts val="0"/>
              </a:spcBef>
              <a:spcAft>
                <a:spcPts val="0"/>
              </a:spcAft>
              <a:buClr>
                <a:srgbClr val="FF00A3"/>
              </a:buClr>
              <a:buSzPts val="1800"/>
              <a:buNone/>
              <a:defRPr sz="1800">
                <a:solidFill>
                  <a:srgbClr val="FF00A3"/>
                </a:solidFill>
              </a:defRPr>
            </a:lvl8pPr>
            <a:lvl9pPr lvl="8" algn="ctr" rtl="0">
              <a:spcBef>
                <a:spcPts val="0"/>
              </a:spcBef>
              <a:spcAft>
                <a:spcPts val="0"/>
              </a:spcAft>
              <a:buClr>
                <a:srgbClr val="FF00A3"/>
              </a:buClr>
              <a:buSzPts val="1800"/>
              <a:buNone/>
              <a:defRPr sz="1800">
                <a:solidFill>
                  <a:srgbClr val="FF00A3"/>
                </a:solidFill>
              </a:defRPr>
            </a:lvl9pPr>
          </a:lstStyle>
          <a:p>
            <a:endParaRPr/>
          </a:p>
        </p:txBody>
      </p:sp>
      <p:sp>
        <p:nvSpPr>
          <p:cNvPr id="299" name="Google Shape;299;p14"/>
          <p:cNvSpPr txBox="1">
            <a:spLocks noGrp="1"/>
          </p:cNvSpPr>
          <p:nvPr>
            <p:ph type="subTitle" idx="1"/>
          </p:nvPr>
        </p:nvSpPr>
        <p:spPr>
          <a:xfrm flipH="1">
            <a:off x="775971" y="1963625"/>
            <a:ext cx="2382900" cy="488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00" name="Google Shape;300;p14"/>
          <p:cNvSpPr txBox="1">
            <a:spLocks noGrp="1"/>
          </p:cNvSpPr>
          <p:nvPr>
            <p:ph type="title" idx="2" hasCustomPrompt="1"/>
          </p:nvPr>
        </p:nvSpPr>
        <p:spPr>
          <a:xfrm flipH="1">
            <a:off x="3254308" y="1726525"/>
            <a:ext cx="942000" cy="488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00A3"/>
              </a:buClr>
              <a:buSzPts val="3000"/>
              <a:buNone/>
              <a:defRPr sz="3000" b="1">
                <a:solidFill>
                  <a:schemeClr val="accent4"/>
                </a:solidFill>
              </a:defRPr>
            </a:lvl1pPr>
            <a:lvl2pPr lvl="1" algn="ctr" rtl="0">
              <a:spcBef>
                <a:spcPts val="0"/>
              </a:spcBef>
              <a:spcAft>
                <a:spcPts val="0"/>
              </a:spcAft>
              <a:buClr>
                <a:srgbClr val="FF00A3"/>
              </a:buClr>
              <a:buSzPts val="2400"/>
              <a:buNone/>
              <a:defRPr sz="2400">
                <a:solidFill>
                  <a:srgbClr val="FF00A3"/>
                </a:solidFill>
              </a:defRPr>
            </a:lvl2pPr>
            <a:lvl3pPr lvl="2" algn="ctr" rtl="0">
              <a:spcBef>
                <a:spcPts val="0"/>
              </a:spcBef>
              <a:spcAft>
                <a:spcPts val="0"/>
              </a:spcAft>
              <a:buClr>
                <a:srgbClr val="FF00A3"/>
              </a:buClr>
              <a:buSzPts val="2400"/>
              <a:buNone/>
              <a:defRPr sz="2400">
                <a:solidFill>
                  <a:srgbClr val="FF00A3"/>
                </a:solidFill>
              </a:defRPr>
            </a:lvl3pPr>
            <a:lvl4pPr lvl="3" algn="ctr" rtl="0">
              <a:spcBef>
                <a:spcPts val="0"/>
              </a:spcBef>
              <a:spcAft>
                <a:spcPts val="0"/>
              </a:spcAft>
              <a:buClr>
                <a:srgbClr val="FF00A3"/>
              </a:buClr>
              <a:buSzPts val="2400"/>
              <a:buNone/>
              <a:defRPr sz="2400">
                <a:solidFill>
                  <a:srgbClr val="FF00A3"/>
                </a:solidFill>
              </a:defRPr>
            </a:lvl4pPr>
            <a:lvl5pPr lvl="4" algn="ctr" rtl="0">
              <a:spcBef>
                <a:spcPts val="0"/>
              </a:spcBef>
              <a:spcAft>
                <a:spcPts val="0"/>
              </a:spcAft>
              <a:buClr>
                <a:srgbClr val="FF00A3"/>
              </a:buClr>
              <a:buSzPts val="2400"/>
              <a:buNone/>
              <a:defRPr sz="2400">
                <a:solidFill>
                  <a:srgbClr val="FF00A3"/>
                </a:solidFill>
              </a:defRPr>
            </a:lvl5pPr>
            <a:lvl6pPr lvl="5" algn="ctr" rtl="0">
              <a:spcBef>
                <a:spcPts val="0"/>
              </a:spcBef>
              <a:spcAft>
                <a:spcPts val="0"/>
              </a:spcAft>
              <a:buClr>
                <a:srgbClr val="FF00A3"/>
              </a:buClr>
              <a:buSzPts val="2400"/>
              <a:buNone/>
              <a:defRPr sz="2400">
                <a:solidFill>
                  <a:srgbClr val="FF00A3"/>
                </a:solidFill>
              </a:defRPr>
            </a:lvl6pPr>
            <a:lvl7pPr lvl="6" algn="ctr" rtl="0">
              <a:spcBef>
                <a:spcPts val="0"/>
              </a:spcBef>
              <a:spcAft>
                <a:spcPts val="0"/>
              </a:spcAft>
              <a:buClr>
                <a:srgbClr val="FF00A3"/>
              </a:buClr>
              <a:buSzPts val="2400"/>
              <a:buNone/>
              <a:defRPr sz="2400">
                <a:solidFill>
                  <a:srgbClr val="FF00A3"/>
                </a:solidFill>
              </a:defRPr>
            </a:lvl7pPr>
            <a:lvl8pPr lvl="7" algn="ctr" rtl="0">
              <a:spcBef>
                <a:spcPts val="0"/>
              </a:spcBef>
              <a:spcAft>
                <a:spcPts val="0"/>
              </a:spcAft>
              <a:buClr>
                <a:srgbClr val="FF00A3"/>
              </a:buClr>
              <a:buSzPts val="2400"/>
              <a:buNone/>
              <a:defRPr sz="2400">
                <a:solidFill>
                  <a:srgbClr val="FF00A3"/>
                </a:solidFill>
              </a:defRPr>
            </a:lvl8pPr>
            <a:lvl9pPr lvl="8" algn="ctr" rtl="0">
              <a:spcBef>
                <a:spcPts val="0"/>
              </a:spcBef>
              <a:spcAft>
                <a:spcPts val="0"/>
              </a:spcAft>
              <a:buClr>
                <a:srgbClr val="FF00A3"/>
              </a:buClr>
              <a:buSzPts val="2400"/>
              <a:buNone/>
              <a:defRPr sz="2400">
                <a:solidFill>
                  <a:srgbClr val="FF00A3"/>
                </a:solidFill>
              </a:defRPr>
            </a:lvl9pPr>
          </a:lstStyle>
          <a:p>
            <a:r>
              <a:t>xx%</a:t>
            </a:r>
          </a:p>
        </p:txBody>
      </p:sp>
      <p:sp>
        <p:nvSpPr>
          <p:cNvPr id="301" name="Google Shape;301;p14"/>
          <p:cNvSpPr txBox="1">
            <a:spLocks noGrp="1"/>
          </p:cNvSpPr>
          <p:nvPr>
            <p:ph type="title" idx="3"/>
          </p:nvPr>
        </p:nvSpPr>
        <p:spPr>
          <a:xfrm>
            <a:off x="803450" y="457360"/>
            <a:ext cx="7537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2" name="Google Shape;302;p14">
            <a:hlinkClick r:id="rId3" action="ppaction://hlinksldjump"/>
          </p:cNvPr>
          <p:cNvSpPr txBox="1">
            <a:spLocks noGrp="1"/>
          </p:cNvSpPr>
          <p:nvPr>
            <p:ph type="title" idx="4"/>
          </p:nvPr>
        </p:nvSpPr>
        <p:spPr>
          <a:xfrm flipH="1">
            <a:off x="775971" y="3218650"/>
            <a:ext cx="2382900" cy="3786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00A3"/>
              </a:buClr>
              <a:buSzPts val="1900"/>
              <a:buNone/>
              <a:defRPr sz="2000" b="1"/>
            </a:lvl1pPr>
            <a:lvl2pPr lvl="1" algn="ctr" rtl="0">
              <a:spcBef>
                <a:spcPts val="0"/>
              </a:spcBef>
              <a:spcAft>
                <a:spcPts val="0"/>
              </a:spcAft>
              <a:buClr>
                <a:srgbClr val="FF00A3"/>
              </a:buClr>
              <a:buSzPts val="1800"/>
              <a:buNone/>
              <a:defRPr sz="1800">
                <a:solidFill>
                  <a:srgbClr val="FF00A3"/>
                </a:solidFill>
              </a:defRPr>
            </a:lvl2pPr>
            <a:lvl3pPr lvl="2" algn="ctr" rtl="0">
              <a:spcBef>
                <a:spcPts val="0"/>
              </a:spcBef>
              <a:spcAft>
                <a:spcPts val="0"/>
              </a:spcAft>
              <a:buClr>
                <a:srgbClr val="FF00A3"/>
              </a:buClr>
              <a:buSzPts val="1800"/>
              <a:buNone/>
              <a:defRPr sz="1800">
                <a:solidFill>
                  <a:srgbClr val="FF00A3"/>
                </a:solidFill>
              </a:defRPr>
            </a:lvl3pPr>
            <a:lvl4pPr lvl="3" algn="ctr" rtl="0">
              <a:spcBef>
                <a:spcPts val="0"/>
              </a:spcBef>
              <a:spcAft>
                <a:spcPts val="0"/>
              </a:spcAft>
              <a:buClr>
                <a:srgbClr val="FF00A3"/>
              </a:buClr>
              <a:buSzPts val="1800"/>
              <a:buNone/>
              <a:defRPr sz="1800">
                <a:solidFill>
                  <a:srgbClr val="FF00A3"/>
                </a:solidFill>
              </a:defRPr>
            </a:lvl4pPr>
            <a:lvl5pPr lvl="4" algn="ctr" rtl="0">
              <a:spcBef>
                <a:spcPts val="0"/>
              </a:spcBef>
              <a:spcAft>
                <a:spcPts val="0"/>
              </a:spcAft>
              <a:buClr>
                <a:srgbClr val="FF00A3"/>
              </a:buClr>
              <a:buSzPts val="1800"/>
              <a:buNone/>
              <a:defRPr sz="1800">
                <a:solidFill>
                  <a:srgbClr val="FF00A3"/>
                </a:solidFill>
              </a:defRPr>
            </a:lvl5pPr>
            <a:lvl6pPr lvl="5" algn="ctr" rtl="0">
              <a:spcBef>
                <a:spcPts val="0"/>
              </a:spcBef>
              <a:spcAft>
                <a:spcPts val="0"/>
              </a:spcAft>
              <a:buClr>
                <a:srgbClr val="FF00A3"/>
              </a:buClr>
              <a:buSzPts val="1800"/>
              <a:buNone/>
              <a:defRPr sz="1800">
                <a:solidFill>
                  <a:srgbClr val="FF00A3"/>
                </a:solidFill>
              </a:defRPr>
            </a:lvl6pPr>
            <a:lvl7pPr lvl="6" algn="ctr" rtl="0">
              <a:spcBef>
                <a:spcPts val="0"/>
              </a:spcBef>
              <a:spcAft>
                <a:spcPts val="0"/>
              </a:spcAft>
              <a:buClr>
                <a:srgbClr val="FF00A3"/>
              </a:buClr>
              <a:buSzPts val="1800"/>
              <a:buNone/>
              <a:defRPr sz="1800">
                <a:solidFill>
                  <a:srgbClr val="FF00A3"/>
                </a:solidFill>
              </a:defRPr>
            </a:lvl7pPr>
            <a:lvl8pPr lvl="7" algn="ctr" rtl="0">
              <a:spcBef>
                <a:spcPts val="0"/>
              </a:spcBef>
              <a:spcAft>
                <a:spcPts val="0"/>
              </a:spcAft>
              <a:buClr>
                <a:srgbClr val="FF00A3"/>
              </a:buClr>
              <a:buSzPts val="1800"/>
              <a:buNone/>
              <a:defRPr sz="1800">
                <a:solidFill>
                  <a:srgbClr val="FF00A3"/>
                </a:solidFill>
              </a:defRPr>
            </a:lvl8pPr>
            <a:lvl9pPr lvl="8" algn="ctr" rtl="0">
              <a:spcBef>
                <a:spcPts val="0"/>
              </a:spcBef>
              <a:spcAft>
                <a:spcPts val="0"/>
              </a:spcAft>
              <a:buClr>
                <a:srgbClr val="FF00A3"/>
              </a:buClr>
              <a:buSzPts val="1800"/>
              <a:buNone/>
              <a:defRPr sz="1800">
                <a:solidFill>
                  <a:srgbClr val="FF00A3"/>
                </a:solidFill>
              </a:defRPr>
            </a:lvl9pPr>
          </a:lstStyle>
          <a:p>
            <a:endParaRPr/>
          </a:p>
        </p:txBody>
      </p:sp>
      <p:sp>
        <p:nvSpPr>
          <p:cNvPr id="303" name="Google Shape;303;p14"/>
          <p:cNvSpPr txBox="1">
            <a:spLocks noGrp="1"/>
          </p:cNvSpPr>
          <p:nvPr>
            <p:ph type="subTitle" idx="5"/>
          </p:nvPr>
        </p:nvSpPr>
        <p:spPr>
          <a:xfrm flipH="1">
            <a:off x="775971" y="3650875"/>
            <a:ext cx="2382900" cy="488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04" name="Google Shape;304;p14"/>
          <p:cNvSpPr txBox="1">
            <a:spLocks noGrp="1"/>
          </p:cNvSpPr>
          <p:nvPr>
            <p:ph type="title" idx="6" hasCustomPrompt="1"/>
          </p:nvPr>
        </p:nvSpPr>
        <p:spPr>
          <a:xfrm flipH="1">
            <a:off x="3254308" y="3413775"/>
            <a:ext cx="942000" cy="488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00A3"/>
              </a:buClr>
              <a:buSzPts val="3000"/>
              <a:buNone/>
              <a:defRPr sz="3000" b="1">
                <a:solidFill>
                  <a:schemeClr val="accent4"/>
                </a:solidFill>
              </a:defRPr>
            </a:lvl1pPr>
            <a:lvl2pPr lvl="1" algn="ctr" rtl="0">
              <a:spcBef>
                <a:spcPts val="0"/>
              </a:spcBef>
              <a:spcAft>
                <a:spcPts val="0"/>
              </a:spcAft>
              <a:buClr>
                <a:srgbClr val="FF00A3"/>
              </a:buClr>
              <a:buSzPts val="2400"/>
              <a:buNone/>
              <a:defRPr sz="2400">
                <a:solidFill>
                  <a:srgbClr val="FF00A3"/>
                </a:solidFill>
              </a:defRPr>
            </a:lvl2pPr>
            <a:lvl3pPr lvl="2" algn="ctr" rtl="0">
              <a:spcBef>
                <a:spcPts val="0"/>
              </a:spcBef>
              <a:spcAft>
                <a:spcPts val="0"/>
              </a:spcAft>
              <a:buClr>
                <a:srgbClr val="FF00A3"/>
              </a:buClr>
              <a:buSzPts val="2400"/>
              <a:buNone/>
              <a:defRPr sz="2400">
                <a:solidFill>
                  <a:srgbClr val="FF00A3"/>
                </a:solidFill>
              </a:defRPr>
            </a:lvl3pPr>
            <a:lvl4pPr lvl="3" algn="ctr" rtl="0">
              <a:spcBef>
                <a:spcPts val="0"/>
              </a:spcBef>
              <a:spcAft>
                <a:spcPts val="0"/>
              </a:spcAft>
              <a:buClr>
                <a:srgbClr val="FF00A3"/>
              </a:buClr>
              <a:buSzPts val="2400"/>
              <a:buNone/>
              <a:defRPr sz="2400">
                <a:solidFill>
                  <a:srgbClr val="FF00A3"/>
                </a:solidFill>
              </a:defRPr>
            </a:lvl4pPr>
            <a:lvl5pPr lvl="4" algn="ctr" rtl="0">
              <a:spcBef>
                <a:spcPts val="0"/>
              </a:spcBef>
              <a:spcAft>
                <a:spcPts val="0"/>
              </a:spcAft>
              <a:buClr>
                <a:srgbClr val="FF00A3"/>
              </a:buClr>
              <a:buSzPts val="2400"/>
              <a:buNone/>
              <a:defRPr sz="2400">
                <a:solidFill>
                  <a:srgbClr val="FF00A3"/>
                </a:solidFill>
              </a:defRPr>
            </a:lvl5pPr>
            <a:lvl6pPr lvl="5" algn="ctr" rtl="0">
              <a:spcBef>
                <a:spcPts val="0"/>
              </a:spcBef>
              <a:spcAft>
                <a:spcPts val="0"/>
              </a:spcAft>
              <a:buClr>
                <a:srgbClr val="FF00A3"/>
              </a:buClr>
              <a:buSzPts val="2400"/>
              <a:buNone/>
              <a:defRPr sz="2400">
                <a:solidFill>
                  <a:srgbClr val="FF00A3"/>
                </a:solidFill>
              </a:defRPr>
            </a:lvl6pPr>
            <a:lvl7pPr lvl="6" algn="ctr" rtl="0">
              <a:spcBef>
                <a:spcPts val="0"/>
              </a:spcBef>
              <a:spcAft>
                <a:spcPts val="0"/>
              </a:spcAft>
              <a:buClr>
                <a:srgbClr val="FF00A3"/>
              </a:buClr>
              <a:buSzPts val="2400"/>
              <a:buNone/>
              <a:defRPr sz="2400">
                <a:solidFill>
                  <a:srgbClr val="FF00A3"/>
                </a:solidFill>
              </a:defRPr>
            </a:lvl7pPr>
            <a:lvl8pPr lvl="7" algn="ctr" rtl="0">
              <a:spcBef>
                <a:spcPts val="0"/>
              </a:spcBef>
              <a:spcAft>
                <a:spcPts val="0"/>
              </a:spcAft>
              <a:buClr>
                <a:srgbClr val="FF00A3"/>
              </a:buClr>
              <a:buSzPts val="2400"/>
              <a:buNone/>
              <a:defRPr sz="2400">
                <a:solidFill>
                  <a:srgbClr val="FF00A3"/>
                </a:solidFill>
              </a:defRPr>
            </a:lvl8pPr>
            <a:lvl9pPr lvl="8" algn="ctr" rtl="0">
              <a:spcBef>
                <a:spcPts val="0"/>
              </a:spcBef>
              <a:spcAft>
                <a:spcPts val="0"/>
              </a:spcAft>
              <a:buClr>
                <a:srgbClr val="FF00A3"/>
              </a:buClr>
              <a:buSzPts val="2400"/>
              <a:buNone/>
              <a:defRPr sz="2400">
                <a:solidFill>
                  <a:srgbClr val="FF00A3"/>
                </a:solidFill>
              </a:defRPr>
            </a:lvl9pPr>
          </a:lstStyle>
          <a:p>
            <a:r>
              <a:t>xx%</a:t>
            </a:r>
          </a:p>
        </p:txBody>
      </p:sp>
      <p:sp>
        <p:nvSpPr>
          <p:cNvPr id="305" name="Google Shape;305;p14"/>
          <p:cNvSpPr txBox="1">
            <a:spLocks noGrp="1"/>
          </p:cNvSpPr>
          <p:nvPr>
            <p:ph type="title" idx="7"/>
          </p:nvPr>
        </p:nvSpPr>
        <p:spPr>
          <a:xfrm>
            <a:off x="5985165" y="1531400"/>
            <a:ext cx="2382600" cy="378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00A3"/>
              </a:buClr>
              <a:buSzPts val="1900"/>
              <a:buNone/>
              <a:defRPr sz="2000" b="1"/>
            </a:lvl1pPr>
            <a:lvl2pPr lvl="1" algn="ctr" rtl="0">
              <a:spcBef>
                <a:spcPts val="0"/>
              </a:spcBef>
              <a:spcAft>
                <a:spcPts val="0"/>
              </a:spcAft>
              <a:buClr>
                <a:srgbClr val="FF00A3"/>
              </a:buClr>
              <a:buSzPts val="1800"/>
              <a:buNone/>
              <a:defRPr sz="1800">
                <a:solidFill>
                  <a:srgbClr val="FF00A3"/>
                </a:solidFill>
              </a:defRPr>
            </a:lvl2pPr>
            <a:lvl3pPr lvl="2" algn="ctr" rtl="0">
              <a:spcBef>
                <a:spcPts val="0"/>
              </a:spcBef>
              <a:spcAft>
                <a:spcPts val="0"/>
              </a:spcAft>
              <a:buClr>
                <a:srgbClr val="FF00A3"/>
              </a:buClr>
              <a:buSzPts val="1800"/>
              <a:buNone/>
              <a:defRPr sz="1800">
                <a:solidFill>
                  <a:srgbClr val="FF00A3"/>
                </a:solidFill>
              </a:defRPr>
            </a:lvl3pPr>
            <a:lvl4pPr lvl="3" algn="ctr" rtl="0">
              <a:spcBef>
                <a:spcPts val="0"/>
              </a:spcBef>
              <a:spcAft>
                <a:spcPts val="0"/>
              </a:spcAft>
              <a:buClr>
                <a:srgbClr val="FF00A3"/>
              </a:buClr>
              <a:buSzPts val="1800"/>
              <a:buNone/>
              <a:defRPr sz="1800">
                <a:solidFill>
                  <a:srgbClr val="FF00A3"/>
                </a:solidFill>
              </a:defRPr>
            </a:lvl4pPr>
            <a:lvl5pPr lvl="4" algn="ctr" rtl="0">
              <a:spcBef>
                <a:spcPts val="0"/>
              </a:spcBef>
              <a:spcAft>
                <a:spcPts val="0"/>
              </a:spcAft>
              <a:buClr>
                <a:srgbClr val="FF00A3"/>
              </a:buClr>
              <a:buSzPts val="1800"/>
              <a:buNone/>
              <a:defRPr sz="1800">
                <a:solidFill>
                  <a:srgbClr val="FF00A3"/>
                </a:solidFill>
              </a:defRPr>
            </a:lvl5pPr>
            <a:lvl6pPr lvl="5" algn="ctr" rtl="0">
              <a:spcBef>
                <a:spcPts val="0"/>
              </a:spcBef>
              <a:spcAft>
                <a:spcPts val="0"/>
              </a:spcAft>
              <a:buClr>
                <a:srgbClr val="FF00A3"/>
              </a:buClr>
              <a:buSzPts val="1800"/>
              <a:buNone/>
              <a:defRPr sz="1800">
                <a:solidFill>
                  <a:srgbClr val="FF00A3"/>
                </a:solidFill>
              </a:defRPr>
            </a:lvl6pPr>
            <a:lvl7pPr lvl="6" algn="ctr" rtl="0">
              <a:spcBef>
                <a:spcPts val="0"/>
              </a:spcBef>
              <a:spcAft>
                <a:spcPts val="0"/>
              </a:spcAft>
              <a:buClr>
                <a:srgbClr val="FF00A3"/>
              </a:buClr>
              <a:buSzPts val="1800"/>
              <a:buNone/>
              <a:defRPr sz="1800">
                <a:solidFill>
                  <a:srgbClr val="FF00A3"/>
                </a:solidFill>
              </a:defRPr>
            </a:lvl7pPr>
            <a:lvl8pPr lvl="7" algn="ctr" rtl="0">
              <a:spcBef>
                <a:spcPts val="0"/>
              </a:spcBef>
              <a:spcAft>
                <a:spcPts val="0"/>
              </a:spcAft>
              <a:buClr>
                <a:srgbClr val="FF00A3"/>
              </a:buClr>
              <a:buSzPts val="1800"/>
              <a:buNone/>
              <a:defRPr sz="1800">
                <a:solidFill>
                  <a:srgbClr val="FF00A3"/>
                </a:solidFill>
              </a:defRPr>
            </a:lvl8pPr>
            <a:lvl9pPr lvl="8" algn="ctr" rtl="0">
              <a:spcBef>
                <a:spcPts val="0"/>
              </a:spcBef>
              <a:spcAft>
                <a:spcPts val="0"/>
              </a:spcAft>
              <a:buClr>
                <a:srgbClr val="FF00A3"/>
              </a:buClr>
              <a:buSzPts val="1800"/>
              <a:buNone/>
              <a:defRPr sz="1800">
                <a:solidFill>
                  <a:srgbClr val="FF00A3"/>
                </a:solidFill>
              </a:defRPr>
            </a:lvl9pPr>
          </a:lstStyle>
          <a:p>
            <a:endParaRPr/>
          </a:p>
        </p:txBody>
      </p:sp>
      <p:sp>
        <p:nvSpPr>
          <p:cNvPr id="306" name="Google Shape;306;p14"/>
          <p:cNvSpPr txBox="1">
            <a:spLocks noGrp="1"/>
          </p:cNvSpPr>
          <p:nvPr>
            <p:ph type="subTitle" idx="8"/>
          </p:nvPr>
        </p:nvSpPr>
        <p:spPr>
          <a:xfrm>
            <a:off x="5985165" y="1963625"/>
            <a:ext cx="2382600" cy="48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07" name="Google Shape;307;p14"/>
          <p:cNvSpPr txBox="1">
            <a:spLocks noGrp="1"/>
          </p:cNvSpPr>
          <p:nvPr>
            <p:ph type="title" idx="9" hasCustomPrompt="1"/>
          </p:nvPr>
        </p:nvSpPr>
        <p:spPr>
          <a:xfrm>
            <a:off x="4947692" y="1726525"/>
            <a:ext cx="942000" cy="488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00A3"/>
              </a:buClr>
              <a:buSzPts val="3000"/>
              <a:buNone/>
              <a:defRPr sz="3000" b="1">
                <a:solidFill>
                  <a:schemeClr val="accent4"/>
                </a:solidFill>
              </a:defRPr>
            </a:lvl1pPr>
            <a:lvl2pPr lvl="1" algn="ctr" rtl="0">
              <a:spcBef>
                <a:spcPts val="0"/>
              </a:spcBef>
              <a:spcAft>
                <a:spcPts val="0"/>
              </a:spcAft>
              <a:buClr>
                <a:srgbClr val="FF00A3"/>
              </a:buClr>
              <a:buSzPts val="2400"/>
              <a:buNone/>
              <a:defRPr sz="2400">
                <a:solidFill>
                  <a:srgbClr val="FF00A3"/>
                </a:solidFill>
              </a:defRPr>
            </a:lvl2pPr>
            <a:lvl3pPr lvl="2" algn="ctr" rtl="0">
              <a:spcBef>
                <a:spcPts val="0"/>
              </a:spcBef>
              <a:spcAft>
                <a:spcPts val="0"/>
              </a:spcAft>
              <a:buClr>
                <a:srgbClr val="FF00A3"/>
              </a:buClr>
              <a:buSzPts val="2400"/>
              <a:buNone/>
              <a:defRPr sz="2400">
                <a:solidFill>
                  <a:srgbClr val="FF00A3"/>
                </a:solidFill>
              </a:defRPr>
            </a:lvl3pPr>
            <a:lvl4pPr lvl="3" algn="ctr" rtl="0">
              <a:spcBef>
                <a:spcPts val="0"/>
              </a:spcBef>
              <a:spcAft>
                <a:spcPts val="0"/>
              </a:spcAft>
              <a:buClr>
                <a:srgbClr val="FF00A3"/>
              </a:buClr>
              <a:buSzPts val="2400"/>
              <a:buNone/>
              <a:defRPr sz="2400">
                <a:solidFill>
                  <a:srgbClr val="FF00A3"/>
                </a:solidFill>
              </a:defRPr>
            </a:lvl4pPr>
            <a:lvl5pPr lvl="4" algn="ctr" rtl="0">
              <a:spcBef>
                <a:spcPts val="0"/>
              </a:spcBef>
              <a:spcAft>
                <a:spcPts val="0"/>
              </a:spcAft>
              <a:buClr>
                <a:srgbClr val="FF00A3"/>
              </a:buClr>
              <a:buSzPts val="2400"/>
              <a:buNone/>
              <a:defRPr sz="2400">
                <a:solidFill>
                  <a:srgbClr val="FF00A3"/>
                </a:solidFill>
              </a:defRPr>
            </a:lvl5pPr>
            <a:lvl6pPr lvl="5" algn="ctr" rtl="0">
              <a:spcBef>
                <a:spcPts val="0"/>
              </a:spcBef>
              <a:spcAft>
                <a:spcPts val="0"/>
              </a:spcAft>
              <a:buClr>
                <a:srgbClr val="FF00A3"/>
              </a:buClr>
              <a:buSzPts val="2400"/>
              <a:buNone/>
              <a:defRPr sz="2400">
                <a:solidFill>
                  <a:srgbClr val="FF00A3"/>
                </a:solidFill>
              </a:defRPr>
            </a:lvl6pPr>
            <a:lvl7pPr lvl="6" algn="ctr" rtl="0">
              <a:spcBef>
                <a:spcPts val="0"/>
              </a:spcBef>
              <a:spcAft>
                <a:spcPts val="0"/>
              </a:spcAft>
              <a:buClr>
                <a:srgbClr val="FF00A3"/>
              </a:buClr>
              <a:buSzPts val="2400"/>
              <a:buNone/>
              <a:defRPr sz="2400">
                <a:solidFill>
                  <a:srgbClr val="FF00A3"/>
                </a:solidFill>
              </a:defRPr>
            </a:lvl7pPr>
            <a:lvl8pPr lvl="7" algn="ctr" rtl="0">
              <a:spcBef>
                <a:spcPts val="0"/>
              </a:spcBef>
              <a:spcAft>
                <a:spcPts val="0"/>
              </a:spcAft>
              <a:buClr>
                <a:srgbClr val="FF00A3"/>
              </a:buClr>
              <a:buSzPts val="2400"/>
              <a:buNone/>
              <a:defRPr sz="2400">
                <a:solidFill>
                  <a:srgbClr val="FF00A3"/>
                </a:solidFill>
              </a:defRPr>
            </a:lvl8pPr>
            <a:lvl9pPr lvl="8" algn="ctr" rtl="0">
              <a:spcBef>
                <a:spcPts val="0"/>
              </a:spcBef>
              <a:spcAft>
                <a:spcPts val="0"/>
              </a:spcAft>
              <a:buClr>
                <a:srgbClr val="FF00A3"/>
              </a:buClr>
              <a:buSzPts val="2400"/>
              <a:buNone/>
              <a:defRPr sz="2400">
                <a:solidFill>
                  <a:srgbClr val="FF00A3"/>
                </a:solidFill>
              </a:defRPr>
            </a:lvl9pPr>
          </a:lstStyle>
          <a:p>
            <a:r>
              <a:t>xx%</a:t>
            </a:r>
          </a:p>
        </p:txBody>
      </p:sp>
      <p:sp>
        <p:nvSpPr>
          <p:cNvPr id="308" name="Google Shape;308;p14"/>
          <p:cNvSpPr txBox="1">
            <a:spLocks noGrp="1"/>
          </p:cNvSpPr>
          <p:nvPr>
            <p:ph type="title" idx="13"/>
          </p:nvPr>
        </p:nvSpPr>
        <p:spPr>
          <a:xfrm>
            <a:off x="5985429" y="3218650"/>
            <a:ext cx="2382600" cy="378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00A3"/>
              </a:buClr>
              <a:buSzPts val="1900"/>
              <a:buNone/>
              <a:defRPr sz="2000" b="1"/>
            </a:lvl1pPr>
            <a:lvl2pPr lvl="1" algn="ctr" rtl="0">
              <a:spcBef>
                <a:spcPts val="0"/>
              </a:spcBef>
              <a:spcAft>
                <a:spcPts val="0"/>
              </a:spcAft>
              <a:buClr>
                <a:srgbClr val="FF00A3"/>
              </a:buClr>
              <a:buSzPts val="1800"/>
              <a:buNone/>
              <a:defRPr sz="1800">
                <a:solidFill>
                  <a:srgbClr val="FF00A3"/>
                </a:solidFill>
              </a:defRPr>
            </a:lvl2pPr>
            <a:lvl3pPr lvl="2" algn="ctr" rtl="0">
              <a:spcBef>
                <a:spcPts val="0"/>
              </a:spcBef>
              <a:spcAft>
                <a:spcPts val="0"/>
              </a:spcAft>
              <a:buClr>
                <a:srgbClr val="FF00A3"/>
              </a:buClr>
              <a:buSzPts val="1800"/>
              <a:buNone/>
              <a:defRPr sz="1800">
                <a:solidFill>
                  <a:srgbClr val="FF00A3"/>
                </a:solidFill>
              </a:defRPr>
            </a:lvl3pPr>
            <a:lvl4pPr lvl="3" algn="ctr" rtl="0">
              <a:spcBef>
                <a:spcPts val="0"/>
              </a:spcBef>
              <a:spcAft>
                <a:spcPts val="0"/>
              </a:spcAft>
              <a:buClr>
                <a:srgbClr val="FF00A3"/>
              </a:buClr>
              <a:buSzPts val="1800"/>
              <a:buNone/>
              <a:defRPr sz="1800">
                <a:solidFill>
                  <a:srgbClr val="FF00A3"/>
                </a:solidFill>
              </a:defRPr>
            </a:lvl4pPr>
            <a:lvl5pPr lvl="4" algn="ctr" rtl="0">
              <a:spcBef>
                <a:spcPts val="0"/>
              </a:spcBef>
              <a:spcAft>
                <a:spcPts val="0"/>
              </a:spcAft>
              <a:buClr>
                <a:srgbClr val="FF00A3"/>
              </a:buClr>
              <a:buSzPts val="1800"/>
              <a:buNone/>
              <a:defRPr sz="1800">
                <a:solidFill>
                  <a:srgbClr val="FF00A3"/>
                </a:solidFill>
              </a:defRPr>
            </a:lvl5pPr>
            <a:lvl6pPr lvl="5" algn="ctr" rtl="0">
              <a:spcBef>
                <a:spcPts val="0"/>
              </a:spcBef>
              <a:spcAft>
                <a:spcPts val="0"/>
              </a:spcAft>
              <a:buClr>
                <a:srgbClr val="FF00A3"/>
              </a:buClr>
              <a:buSzPts val="1800"/>
              <a:buNone/>
              <a:defRPr sz="1800">
                <a:solidFill>
                  <a:srgbClr val="FF00A3"/>
                </a:solidFill>
              </a:defRPr>
            </a:lvl6pPr>
            <a:lvl7pPr lvl="6" algn="ctr" rtl="0">
              <a:spcBef>
                <a:spcPts val="0"/>
              </a:spcBef>
              <a:spcAft>
                <a:spcPts val="0"/>
              </a:spcAft>
              <a:buClr>
                <a:srgbClr val="FF00A3"/>
              </a:buClr>
              <a:buSzPts val="1800"/>
              <a:buNone/>
              <a:defRPr sz="1800">
                <a:solidFill>
                  <a:srgbClr val="FF00A3"/>
                </a:solidFill>
              </a:defRPr>
            </a:lvl7pPr>
            <a:lvl8pPr lvl="7" algn="ctr" rtl="0">
              <a:spcBef>
                <a:spcPts val="0"/>
              </a:spcBef>
              <a:spcAft>
                <a:spcPts val="0"/>
              </a:spcAft>
              <a:buClr>
                <a:srgbClr val="FF00A3"/>
              </a:buClr>
              <a:buSzPts val="1800"/>
              <a:buNone/>
              <a:defRPr sz="1800">
                <a:solidFill>
                  <a:srgbClr val="FF00A3"/>
                </a:solidFill>
              </a:defRPr>
            </a:lvl8pPr>
            <a:lvl9pPr lvl="8" algn="ctr" rtl="0">
              <a:spcBef>
                <a:spcPts val="0"/>
              </a:spcBef>
              <a:spcAft>
                <a:spcPts val="0"/>
              </a:spcAft>
              <a:buClr>
                <a:srgbClr val="FF00A3"/>
              </a:buClr>
              <a:buSzPts val="1800"/>
              <a:buNone/>
              <a:defRPr sz="1800">
                <a:solidFill>
                  <a:srgbClr val="FF00A3"/>
                </a:solidFill>
              </a:defRPr>
            </a:lvl9pPr>
          </a:lstStyle>
          <a:p>
            <a:endParaRPr/>
          </a:p>
        </p:txBody>
      </p:sp>
      <p:sp>
        <p:nvSpPr>
          <p:cNvPr id="309" name="Google Shape;309;p14"/>
          <p:cNvSpPr txBox="1">
            <a:spLocks noGrp="1"/>
          </p:cNvSpPr>
          <p:nvPr>
            <p:ph type="subTitle" idx="14"/>
          </p:nvPr>
        </p:nvSpPr>
        <p:spPr>
          <a:xfrm>
            <a:off x="5985165" y="3650875"/>
            <a:ext cx="2382600" cy="48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0" name="Google Shape;310;p14"/>
          <p:cNvSpPr txBox="1">
            <a:spLocks noGrp="1"/>
          </p:cNvSpPr>
          <p:nvPr>
            <p:ph type="title" idx="15" hasCustomPrompt="1"/>
          </p:nvPr>
        </p:nvSpPr>
        <p:spPr>
          <a:xfrm>
            <a:off x="4947692" y="3413775"/>
            <a:ext cx="942000" cy="488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00A3"/>
              </a:buClr>
              <a:buSzPts val="3000"/>
              <a:buNone/>
              <a:defRPr sz="3000" b="1">
                <a:solidFill>
                  <a:schemeClr val="dk1"/>
                </a:solidFill>
              </a:defRPr>
            </a:lvl1pPr>
            <a:lvl2pPr lvl="1" algn="ctr" rtl="0">
              <a:spcBef>
                <a:spcPts val="0"/>
              </a:spcBef>
              <a:spcAft>
                <a:spcPts val="0"/>
              </a:spcAft>
              <a:buClr>
                <a:srgbClr val="FF00A3"/>
              </a:buClr>
              <a:buSzPts val="2400"/>
              <a:buNone/>
              <a:defRPr sz="2400">
                <a:solidFill>
                  <a:srgbClr val="FF00A3"/>
                </a:solidFill>
              </a:defRPr>
            </a:lvl2pPr>
            <a:lvl3pPr lvl="2" algn="ctr" rtl="0">
              <a:spcBef>
                <a:spcPts val="0"/>
              </a:spcBef>
              <a:spcAft>
                <a:spcPts val="0"/>
              </a:spcAft>
              <a:buClr>
                <a:srgbClr val="FF00A3"/>
              </a:buClr>
              <a:buSzPts val="2400"/>
              <a:buNone/>
              <a:defRPr sz="2400">
                <a:solidFill>
                  <a:srgbClr val="FF00A3"/>
                </a:solidFill>
              </a:defRPr>
            </a:lvl3pPr>
            <a:lvl4pPr lvl="3" algn="ctr" rtl="0">
              <a:spcBef>
                <a:spcPts val="0"/>
              </a:spcBef>
              <a:spcAft>
                <a:spcPts val="0"/>
              </a:spcAft>
              <a:buClr>
                <a:srgbClr val="FF00A3"/>
              </a:buClr>
              <a:buSzPts val="2400"/>
              <a:buNone/>
              <a:defRPr sz="2400">
                <a:solidFill>
                  <a:srgbClr val="FF00A3"/>
                </a:solidFill>
              </a:defRPr>
            </a:lvl4pPr>
            <a:lvl5pPr lvl="4" algn="ctr" rtl="0">
              <a:spcBef>
                <a:spcPts val="0"/>
              </a:spcBef>
              <a:spcAft>
                <a:spcPts val="0"/>
              </a:spcAft>
              <a:buClr>
                <a:srgbClr val="FF00A3"/>
              </a:buClr>
              <a:buSzPts val="2400"/>
              <a:buNone/>
              <a:defRPr sz="2400">
                <a:solidFill>
                  <a:srgbClr val="FF00A3"/>
                </a:solidFill>
              </a:defRPr>
            </a:lvl5pPr>
            <a:lvl6pPr lvl="5" algn="ctr" rtl="0">
              <a:spcBef>
                <a:spcPts val="0"/>
              </a:spcBef>
              <a:spcAft>
                <a:spcPts val="0"/>
              </a:spcAft>
              <a:buClr>
                <a:srgbClr val="FF00A3"/>
              </a:buClr>
              <a:buSzPts val="2400"/>
              <a:buNone/>
              <a:defRPr sz="2400">
                <a:solidFill>
                  <a:srgbClr val="FF00A3"/>
                </a:solidFill>
              </a:defRPr>
            </a:lvl6pPr>
            <a:lvl7pPr lvl="6" algn="ctr" rtl="0">
              <a:spcBef>
                <a:spcPts val="0"/>
              </a:spcBef>
              <a:spcAft>
                <a:spcPts val="0"/>
              </a:spcAft>
              <a:buClr>
                <a:srgbClr val="FF00A3"/>
              </a:buClr>
              <a:buSzPts val="2400"/>
              <a:buNone/>
              <a:defRPr sz="2400">
                <a:solidFill>
                  <a:srgbClr val="FF00A3"/>
                </a:solidFill>
              </a:defRPr>
            </a:lvl7pPr>
            <a:lvl8pPr lvl="7" algn="ctr" rtl="0">
              <a:spcBef>
                <a:spcPts val="0"/>
              </a:spcBef>
              <a:spcAft>
                <a:spcPts val="0"/>
              </a:spcAft>
              <a:buClr>
                <a:srgbClr val="FF00A3"/>
              </a:buClr>
              <a:buSzPts val="2400"/>
              <a:buNone/>
              <a:defRPr sz="2400">
                <a:solidFill>
                  <a:srgbClr val="FF00A3"/>
                </a:solidFill>
              </a:defRPr>
            </a:lvl8pPr>
            <a:lvl9pPr lvl="8" algn="ctr" rtl="0">
              <a:spcBef>
                <a:spcPts val="0"/>
              </a:spcBef>
              <a:spcAft>
                <a:spcPts val="0"/>
              </a:spcAft>
              <a:buClr>
                <a:srgbClr val="FF00A3"/>
              </a:buClr>
              <a:buSzPts val="2400"/>
              <a:buNone/>
              <a:defRPr sz="2400">
                <a:solidFill>
                  <a:srgbClr val="FF00A3"/>
                </a:solidFill>
              </a:defRPr>
            </a:lvl9pPr>
          </a:lstStyle>
          <a:p>
            <a:r>
              <a:t>xx%</a:t>
            </a:r>
          </a:p>
        </p:txBody>
      </p:sp>
      <p:grpSp>
        <p:nvGrpSpPr>
          <p:cNvPr id="311" name="Google Shape;311;p14"/>
          <p:cNvGrpSpPr/>
          <p:nvPr/>
        </p:nvGrpSpPr>
        <p:grpSpPr>
          <a:xfrm rot="8100000">
            <a:off x="8027676" y="272018"/>
            <a:ext cx="690137" cy="988435"/>
            <a:chOff x="7596727" y="2278475"/>
            <a:chExt cx="705203" cy="1010013"/>
          </a:xfrm>
        </p:grpSpPr>
        <p:sp>
          <p:nvSpPr>
            <p:cNvPr id="312" name="Google Shape;312;p14"/>
            <p:cNvSpPr/>
            <p:nvPr/>
          </p:nvSpPr>
          <p:spPr>
            <a:xfrm>
              <a:off x="7688409" y="2385360"/>
              <a:ext cx="544909" cy="800719"/>
            </a:xfrm>
            <a:custGeom>
              <a:avLst/>
              <a:gdLst/>
              <a:ahLst/>
              <a:cxnLst/>
              <a:rect l="l" t="t" r="r" b="b"/>
              <a:pathLst>
                <a:path w="5353" h="7866" fill="none" extrusionOk="0">
                  <a:moveTo>
                    <a:pt x="1" y="6005"/>
                  </a:moveTo>
                  <a:lnTo>
                    <a:pt x="2196" y="7866"/>
                  </a:lnTo>
                  <a:lnTo>
                    <a:pt x="4453" y="6993"/>
                  </a:lnTo>
                  <a:lnTo>
                    <a:pt x="5353" y="3678"/>
                  </a:lnTo>
                  <a:lnTo>
                    <a:pt x="3281" y="1994"/>
                  </a:lnTo>
                  <a:lnTo>
                    <a:pt x="3995" y="1"/>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4"/>
            <p:cNvSpPr/>
            <p:nvPr/>
          </p:nvSpPr>
          <p:spPr>
            <a:xfrm>
              <a:off x="7596727" y="2935060"/>
              <a:ext cx="151086" cy="123773"/>
            </a:xfrm>
            <a:custGeom>
              <a:avLst/>
              <a:gdLst/>
              <a:ahLst/>
              <a:cxnLst/>
              <a:rect l="l" t="t" r="r" b="b"/>
              <a:pathLst>
                <a:path w="2451" h="2008" extrusionOk="0">
                  <a:moveTo>
                    <a:pt x="1220" y="0"/>
                  </a:moveTo>
                  <a:cubicBezTo>
                    <a:pt x="1086" y="0"/>
                    <a:pt x="950" y="27"/>
                    <a:pt x="821" y="84"/>
                  </a:cubicBezTo>
                  <a:cubicBezTo>
                    <a:pt x="1" y="437"/>
                    <a:pt x="18" y="1610"/>
                    <a:pt x="856" y="1936"/>
                  </a:cubicBezTo>
                  <a:cubicBezTo>
                    <a:pt x="982" y="1985"/>
                    <a:pt x="1108" y="2008"/>
                    <a:pt x="1229" y="2008"/>
                  </a:cubicBezTo>
                  <a:cubicBezTo>
                    <a:pt x="1911" y="2008"/>
                    <a:pt x="2450" y="1292"/>
                    <a:pt x="2143" y="596"/>
                  </a:cubicBezTo>
                  <a:cubicBezTo>
                    <a:pt x="1973" y="223"/>
                    <a:pt x="1604" y="0"/>
                    <a:pt x="12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4"/>
            <p:cNvSpPr/>
            <p:nvPr/>
          </p:nvSpPr>
          <p:spPr>
            <a:xfrm rot="122">
              <a:off x="7910153" y="2511620"/>
              <a:ext cx="159741" cy="141222"/>
            </a:xfrm>
            <a:custGeom>
              <a:avLst/>
              <a:gdLst/>
              <a:ahLst/>
              <a:cxnLst/>
              <a:rect l="l" t="t" r="r" b="b"/>
              <a:pathLst>
                <a:path w="2276" h="2012" extrusionOk="0">
                  <a:moveTo>
                    <a:pt x="1138" y="1"/>
                  </a:moveTo>
                  <a:cubicBezTo>
                    <a:pt x="733" y="1"/>
                    <a:pt x="353" y="248"/>
                    <a:pt x="204" y="642"/>
                  </a:cubicBezTo>
                  <a:cubicBezTo>
                    <a:pt x="1" y="1163"/>
                    <a:pt x="265" y="1744"/>
                    <a:pt x="777" y="1947"/>
                  </a:cubicBezTo>
                  <a:cubicBezTo>
                    <a:pt x="895" y="1991"/>
                    <a:pt x="1015" y="2012"/>
                    <a:pt x="1134" y="2012"/>
                  </a:cubicBezTo>
                  <a:cubicBezTo>
                    <a:pt x="1541" y="2012"/>
                    <a:pt x="1925" y="1768"/>
                    <a:pt x="2082" y="1365"/>
                  </a:cubicBezTo>
                  <a:cubicBezTo>
                    <a:pt x="2276" y="845"/>
                    <a:pt x="2020" y="263"/>
                    <a:pt x="1500" y="69"/>
                  </a:cubicBezTo>
                  <a:cubicBezTo>
                    <a:pt x="1381" y="23"/>
                    <a:pt x="1258" y="1"/>
                    <a:pt x="11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4"/>
            <p:cNvSpPr/>
            <p:nvPr/>
          </p:nvSpPr>
          <p:spPr>
            <a:xfrm rot="-141">
              <a:off x="8162881" y="2697614"/>
              <a:ext cx="139047" cy="122969"/>
            </a:xfrm>
            <a:custGeom>
              <a:avLst/>
              <a:gdLst/>
              <a:ahLst/>
              <a:cxnLst/>
              <a:rect l="l" t="t" r="r" b="b"/>
              <a:pathLst>
                <a:path w="2276" h="2013" extrusionOk="0">
                  <a:moveTo>
                    <a:pt x="1142" y="1"/>
                  </a:moveTo>
                  <a:cubicBezTo>
                    <a:pt x="741" y="1"/>
                    <a:pt x="360" y="248"/>
                    <a:pt x="203" y="642"/>
                  </a:cubicBezTo>
                  <a:cubicBezTo>
                    <a:pt x="1" y="1162"/>
                    <a:pt x="256" y="1744"/>
                    <a:pt x="776" y="1947"/>
                  </a:cubicBezTo>
                  <a:cubicBezTo>
                    <a:pt x="894" y="1991"/>
                    <a:pt x="1016" y="2012"/>
                    <a:pt x="1135" y="2012"/>
                  </a:cubicBezTo>
                  <a:cubicBezTo>
                    <a:pt x="1541" y="2012"/>
                    <a:pt x="1925" y="1769"/>
                    <a:pt x="2081" y="1374"/>
                  </a:cubicBezTo>
                  <a:cubicBezTo>
                    <a:pt x="2275" y="854"/>
                    <a:pt x="2020" y="272"/>
                    <a:pt x="1499" y="69"/>
                  </a:cubicBezTo>
                  <a:cubicBezTo>
                    <a:pt x="1382" y="23"/>
                    <a:pt x="1261" y="1"/>
                    <a:pt x="11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4"/>
            <p:cNvSpPr/>
            <p:nvPr/>
          </p:nvSpPr>
          <p:spPr>
            <a:xfrm>
              <a:off x="8102655" y="2995987"/>
              <a:ext cx="153388" cy="125799"/>
            </a:xfrm>
            <a:custGeom>
              <a:avLst/>
              <a:gdLst/>
              <a:ahLst/>
              <a:cxnLst/>
              <a:rect l="l" t="t" r="r" b="b"/>
              <a:pathLst>
                <a:path w="2450" h="2009" extrusionOk="0">
                  <a:moveTo>
                    <a:pt x="1223" y="1"/>
                  </a:moveTo>
                  <a:cubicBezTo>
                    <a:pt x="1089" y="1"/>
                    <a:pt x="952" y="28"/>
                    <a:pt x="820" y="85"/>
                  </a:cubicBezTo>
                  <a:cubicBezTo>
                    <a:pt x="0" y="446"/>
                    <a:pt x="27" y="1619"/>
                    <a:pt x="855" y="1936"/>
                  </a:cubicBezTo>
                  <a:cubicBezTo>
                    <a:pt x="983" y="1986"/>
                    <a:pt x="1109" y="2008"/>
                    <a:pt x="1231" y="2008"/>
                  </a:cubicBezTo>
                  <a:cubicBezTo>
                    <a:pt x="1912" y="2008"/>
                    <a:pt x="2449" y="1300"/>
                    <a:pt x="2143" y="605"/>
                  </a:cubicBezTo>
                  <a:cubicBezTo>
                    <a:pt x="1979" y="225"/>
                    <a:pt x="1611" y="1"/>
                    <a:pt x="1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4"/>
            <p:cNvSpPr/>
            <p:nvPr/>
          </p:nvSpPr>
          <p:spPr>
            <a:xfrm>
              <a:off x="7787151" y="3083778"/>
              <a:ext cx="249500" cy="204710"/>
            </a:xfrm>
            <a:custGeom>
              <a:avLst/>
              <a:gdLst/>
              <a:ahLst/>
              <a:cxnLst/>
              <a:rect l="l" t="t" r="r" b="b"/>
              <a:pathLst>
                <a:path w="2451" h="2011" extrusionOk="0">
                  <a:moveTo>
                    <a:pt x="1228" y="0"/>
                  </a:moveTo>
                  <a:cubicBezTo>
                    <a:pt x="1092" y="0"/>
                    <a:pt x="954" y="28"/>
                    <a:pt x="821" y="88"/>
                  </a:cubicBezTo>
                  <a:cubicBezTo>
                    <a:pt x="1" y="440"/>
                    <a:pt x="27" y="1613"/>
                    <a:pt x="856" y="1939"/>
                  </a:cubicBezTo>
                  <a:cubicBezTo>
                    <a:pt x="982" y="1988"/>
                    <a:pt x="1108" y="2011"/>
                    <a:pt x="1229" y="2011"/>
                  </a:cubicBezTo>
                  <a:cubicBezTo>
                    <a:pt x="1911" y="2011"/>
                    <a:pt x="2450" y="1295"/>
                    <a:pt x="2143" y="599"/>
                  </a:cubicBezTo>
                  <a:cubicBezTo>
                    <a:pt x="1980" y="227"/>
                    <a:pt x="1614" y="0"/>
                    <a:pt x="1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4"/>
            <p:cNvSpPr/>
            <p:nvPr/>
          </p:nvSpPr>
          <p:spPr>
            <a:xfrm>
              <a:off x="8013339" y="2278475"/>
              <a:ext cx="158088" cy="139357"/>
            </a:xfrm>
            <a:custGeom>
              <a:avLst/>
              <a:gdLst/>
              <a:ahLst/>
              <a:cxnLst/>
              <a:rect l="l" t="t" r="r" b="b"/>
              <a:pathLst>
                <a:path w="1553" h="1369" extrusionOk="0">
                  <a:moveTo>
                    <a:pt x="776" y="1"/>
                  </a:moveTo>
                  <a:cubicBezTo>
                    <a:pt x="502" y="1"/>
                    <a:pt x="243" y="162"/>
                    <a:pt x="142" y="434"/>
                  </a:cubicBezTo>
                  <a:cubicBezTo>
                    <a:pt x="1" y="786"/>
                    <a:pt x="177" y="1183"/>
                    <a:pt x="530" y="1324"/>
                  </a:cubicBezTo>
                  <a:cubicBezTo>
                    <a:pt x="609" y="1354"/>
                    <a:pt x="691" y="1368"/>
                    <a:pt x="771" y="1368"/>
                  </a:cubicBezTo>
                  <a:cubicBezTo>
                    <a:pt x="1048" y="1368"/>
                    <a:pt x="1311" y="1201"/>
                    <a:pt x="1420" y="927"/>
                  </a:cubicBezTo>
                  <a:cubicBezTo>
                    <a:pt x="1552" y="575"/>
                    <a:pt x="1376" y="178"/>
                    <a:pt x="1023" y="46"/>
                  </a:cubicBezTo>
                  <a:cubicBezTo>
                    <a:pt x="942" y="15"/>
                    <a:pt x="858" y="1"/>
                    <a:pt x="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14"/>
          <p:cNvGrpSpPr/>
          <p:nvPr/>
        </p:nvGrpSpPr>
        <p:grpSpPr>
          <a:xfrm rot="2700000">
            <a:off x="-151341" y="4464733"/>
            <a:ext cx="1466444" cy="1381185"/>
            <a:chOff x="1404300" y="937325"/>
            <a:chExt cx="1767700" cy="1664925"/>
          </a:xfrm>
        </p:grpSpPr>
        <p:sp>
          <p:nvSpPr>
            <p:cNvPr id="320" name="Google Shape;320;p14"/>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4"/>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4"/>
            <p:cNvSpPr/>
            <p:nvPr/>
          </p:nvSpPr>
          <p:spPr>
            <a:xfrm>
              <a:off x="1936875" y="1271900"/>
              <a:ext cx="550725" cy="299850"/>
            </a:xfrm>
            <a:custGeom>
              <a:avLst/>
              <a:gdLst/>
              <a:ahLst/>
              <a:cxnLst/>
              <a:rect l="l" t="t" r="r" b="b"/>
              <a:pathLst>
                <a:path w="22029" h="11994" extrusionOk="0">
                  <a:moveTo>
                    <a:pt x="761" y="1"/>
                  </a:moveTo>
                  <a:cubicBezTo>
                    <a:pt x="300" y="1"/>
                    <a:pt x="0" y="718"/>
                    <a:pt x="499" y="1035"/>
                  </a:cubicBezTo>
                  <a:cubicBezTo>
                    <a:pt x="6910" y="5201"/>
                    <a:pt x="14051" y="8609"/>
                    <a:pt x="20948" y="11936"/>
                  </a:cubicBezTo>
                  <a:cubicBezTo>
                    <a:pt x="21035" y="11975"/>
                    <a:pt x="21119" y="11993"/>
                    <a:pt x="21198" y="11993"/>
                  </a:cubicBezTo>
                  <a:cubicBezTo>
                    <a:pt x="21714" y="11993"/>
                    <a:pt x="22029" y="11247"/>
                    <a:pt x="21489" y="10989"/>
                  </a:cubicBezTo>
                  <a:cubicBezTo>
                    <a:pt x="14592" y="7662"/>
                    <a:pt x="7478" y="4254"/>
                    <a:pt x="1040" y="88"/>
                  </a:cubicBezTo>
                  <a:cubicBezTo>
                    <a:pt x="944" y="27"/>
                    <a:pt x="849" y="1"/>
                    <a:pt x="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4"/>
            <p:cNvSpPr/>
            <p:nvPr/>
          </p:nvSpPr>
          <p:spPr>
            <a:xfrm>
              <a:off x="1880700" y="1297000"/>
              <a:ext cx="89625" cy="682925"/>
            </a:xfrm>
            <a:custGeom>
              <a:avLst/>
              <a:gdLst/>
              <a:ahLst/>
              <a:cxnLst/>
              <a:rect l="l" t="t" r="r" b="b"/>
              <a:pathLst>
                <a:path w="3585" h="27317" extrusionOk="0">
                  <a:moveTo>
                    <a:pt x="3065" y="1"/>
                  </a:moveTo>
                  <a:cubicBezTo>
                    <a:pt x="2792" y="1"/>
                    <a:pt x="2503" y="177"/>
                    <a:pt x="2476" y="518"/>
                  </a:cubicBezTo>
                  <a:cubicBezTo>
                    <a:pt x="1799" y="9309"/>
                    <a:pt x="1069" y="18073"/>
                    <a:pt x="41" y="26810"/>
                  </a:cubicBezTo>
                  <a:cubicBezTo>
                    <a:pt x="1" y="27148"/>
                    <a:pt x="258" y="27317"/>
                    <a:pt x="535" y="27317"/>
                  </a:cubicBezTo>
                  <a:cubicBezTo>
                    <a:pt x="812" y="27317"/>
                    <a:pt x="1110" y="27148"/>
                    <a:pt x="1150" y="26810"/>
                  </a:cubicBezTo>
                  <a:cubicBezTo>
                    <a:pt x="2151" y="18073"/>
                    <a:pt x="2881" y="9282"/>
                    <a:pt x="3558" y="518"/>
                  </a:cubicBezTo>
                  <a:cubicBezTo>
                    <a:pt x="3584" y="170"/>
                    <a:pt x="3333" y="1"/>
                    <a:pt x="30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4"/>
            <p:cNvSpPr/>
            <p:nvPr/>
          </p:nvSpPr>
          <p:spPr>
            <a:xfrm>
              <a:off x="1877975" y="1536400"/>
              <a:ext cx="607800" cy="445550"/>
            </a:xfrm>
            <a:custGeom>
              <a:avLst/>
              <a:gdLst/>
              <a:ahLst/>
              <a:cxnLst/>
              <a:rect l="l" t="t" r="r" b="b"/>
              <a:pathLst>
                <a:path w="24312" h="17822" extrusionOk="0">
                  <a:moveTo>
                    <a:pt x="23591" y="1"/>
                  </a:moveTo>
                  <a:cubicBezTo>
                    <a:pt x="23499" y="1"/>
                    <a:pt x="23401" y="34"/>
                    <a:pt x="23304" y="112"/>
                  </a:cubicBezTo>
                  <a:cubicBezTo>
                    <a:pt x="15866" y="5900"/>
                    <a:pt x="7832" y="10931"/>
                    <a:pt x="448" y="16774"/>
                  </a:cubicBezTo>
                  <a:cubicBezTo>
                    <a:pt x="1" y="17132"/>
                    <a:pt x="293" y="17822"/>
                    <a:pt x="713" y="17822"/>
                  </a:cubicBezTo>
                  <a:cubicBezTo>
                    <a:pt x="801" y="17822"/>
                    <a:pt x="895" y="17791"/>
                    <a:pt x="989" y="17721"/>
                  </a:cubicBezTo>
                  <a:lnTo>
                    <a:pt x="989" y="17694"/>
                  </a:lnTo>
                  <a:cubicBezTo>
                    <a:pt x="8400" y="11851"/>
                    <a:pt x="16407" y="6820"/>
                    <a:pt x="23845" y="1031"/>
                  </a:cubicBezTo>
                  <a:cubicBezTo>
                    <a:pt x="24312" y="698"/>
                    <a:pt x="24012" y="1"/>
                    <a:pt x="235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4"/>
            <p:cNvSpPr/>
            <p:nvPr/>
          </p:nvSpPr>
          <p:spPr>
            <a:xfrm>
              <a:off x="1876275" y="1954275"/>
              <a:ext cx="808150" cy="119850"/>
            </a:xfrm>
            <a:custGeom>
              <a:avLst/>
              <a:gdLst/>
              <a:ahLst/>
              <a:cxnLst/>
              <a:rect l="l" t="t" r="r" b="b"/>
              <a:pathLst>
                <a:path w="32326" h="4794" extrusionOk="0">
                  <a:moveTo>
                    <a:pt x="873" y="0"/>
                  </a:moveTo>
                  <a:cubicBezTo>
                    <a:pt x="251" y="0"/>
                    <a:pt x="0" y="956"/>
                    <a:pt x="651" y="1060"/>
                  </a:cubicBezTo>
                  <a:cubicBezTo>
                    <a:pt x="6548" y="1817"/>
                    <a:pt x="12444" y="2683"/>
                    <a:pt x="18368" y="3467"/>
                  </a:cubicBezTo>
                  <a:cubicBezTo>
                    <a:pt x="22676" y="4026"/>
                    <a:pt x="27089" y="4793"/>
                    <a:pt x="31452" y="4793"/>
                  </a:cubicBezTo>
                  <a:cubicBezTo>
                    <a:pt x="31527" y="4793"/>
                    <a:pt x="31602" y="4793"/>
                    <a:pt x="31676" y="4793"/>
                  </a:cubicBezTo>
                  <a:cubicBezTo>
                    <a:pt x="32326" y="4738"/>
                    <a:pt x="32326" y="3738"/>
                    <a:pt x="31676" y="3684"/>
                  </a:cubicBezTo>
                  <a:cubicBezTo>
                    <a:pt x="31600" y="3684"/>
                    <a:pt x="31524" y="3684"/>
                    <a:pt x="31448" y="3684"/>
                  </a:cubicBezTo>
                  <a:cubicBezTo>
                    <a:pt x="27005" y="3684"/>
                    <a:pt x="22513" y="2916"/>
                    <a:pt x="18152" y="2331"/>
                  </a:cubicBezTo>
                  <a:cubicBezTo>
                    <a:pt x="12390" y="1601"/>
                    <a:pt x="6683" y="762"/>
                    <a:pt x="949" y="5"/>
                  </a:cubicBezTo>
                  <a:cubicBezTo>
                    <a:pt x="923" y="2"/>
                    <a:pt x="898" y="0"/>
                    <a:pt x="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4"/>
            <p:cNvSpPr/>
            <p:nvPr/>
          </p:nvSpPr>
          <p:spPr>
            <a:xfrm>
              <a:off x="1561650" y="1954025"/>
              <a:ext cx="351875" cy="569450"/>
            </a:xfrm>
            <a:custGeom>
              <a:avLst/>
              <a:gdLst/>
              <a:ahLst/>
              <a:cxnLst/>
              <a:rect l="l" t="t" r="r" b="b"/>
              <a:pathLst>
                <a:path w="14075" h="22778" extrusionOk="0">
                  <a:moveTo>
                    <a:pt x="13321" y="0"/>
                  </a:moveTo>
                  <a:cubicBezTo>
                    <a:pt x="13156" y="0"/>
                    <a:pt x="12992" y="76"/>
                    <a:pt x="12884" y="258"/>
                  </a:cubicBezTo>
                  <a:lnTo>
                    <a:pt x="225" y="21979"/>
                  </a:lnTo>
                  <a:cubicBezTo>
                    <a:pt x="0" y="22391"/>
                    <a:pt x="373" y="22778"/>
                    <a:pt x="741" y="22778"/>
                  </a:cubicBezTo>
                  <a:cubicBezTo>
                    <a:pt x="903" y="22778"/>
                    <a:pt x="1064" y="22702"/>
                    <a:pt x="1172" y="22520"/>
                  </a:cubicBezTo>
                  <a:lnTo>
                    <a:pt x="13831" y="799"/>
                  </a:lnTo>
                  <a:cubicBezTo>
                    <a:pt x="14075" y="387"/>
                    <a:pt x="13695" y="0"/>
                    <a:pt x="133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4"/>
            <p:cNvSpPr/>
            <p:nvPr/>
          </p:nvSpPr>
          <p:spPr>
            <a:xfrm>
              <a:off x="1564275" y="1039275"/>
              <a:ext cx="408375" cy="260700"/>
            </a:xfrm>
            <a:custGeom>
              <a:avLst/>
              <a:gdLst/>
              <a:ahLst/>
              <a:cxnLst/>
              <a:rect l="l" t="t" r="r" b="b"/>
              <a:pathLst>
                <a:path w="16335" h="10428" extrusionOk="0">
                  <a:moveTo>
                    <a:pt x="761" y="1"/>
                  </a:moveTo>
                  <a:cubicBezTo>
                    <a:pt x="300" y="1"/>
                    <a:pt x="0" y="718"/>
                    <a:pt x="499" y="1035"/>
                  </a:cubicBezTo>
                  <a:lnTo>
                    <a:pt x="15295" y="10340"/>
                  </a:lnTo>
                  <a:cubicBezTo>
                    <a:pt x="15391" y="10401"/>
                    <a:pt x="15486" y="10428"/>
                    <a:pt x="15574" y="10428"/>
                  </a:cubicBezTo>
                  <a:cubicBezTo>
                    <a:pt x="16035" y="10428"/>
                    <a:pt x="16335" y="9711"/>
                    <a:pt x="15836" y="9393"/>
                  </a:cubicBezTo>
                  <a:lnTo>
                    <a:pt x="1040" y="88"/>
                  </a:lnTo>
                  <a:cubicBezTo>
                    <a:pt x="944" y="27"/>
                    <a:pt x="849" y="1"/>
                    <a:pt x="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4"/>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4"/>
            <p:cNvSpPr/>
            <p:nvPr/>
          </p:nvSpPr>
          <p:spPr>
            <a:xfrm>
              <a:off x="1450475" y="1742400"/>
              <a:ext cx="465575" cy="238700"/>
            </a:xfrm>
            <a:custGeom>
              <a:avLst/>
              <a:gdLst/>
              <a:ahLst/>
              <a:cxnLst/>
              <a:rect l="l" t="t" r="r" b="b"/>
              <a:pathLst>
                <a:path w="18623" h="9548" extrusionOk="0">
                  <a:moveTo>
                    <a:pt x="816" y="1"/>
                  </a:moveTo>
                  <a:cubicBezTo>
                    <a:pt x="322" y="1"/>
                    <a:pt x="1" y="736"/>
                    <a:pt x="534" y="1014"/>
                  </a:cubicBezTo>
                  <a:cubicBezTo>
                    <a:pt x="6106" y="4071"/>
                    <a:pt x="11976" y="6451"/>
                    <a:pt x="17548" y="9481"/>
                  </a:cubicBezTo>
                  <a:cubicBezTo>
                    <a:pt x="17637" y="9527"/>
                    <a:pt x="17724" y="9547"/>
                    <a:pt x="17806" y="9547"/>
                  </a:cubicBezTo>
                  <a:cubicBezTo>
                    <a:pt x="18301" y="9547"/>
                    <a:pt x="18622" y="8812"/>
                    <a:pt x="18089" y="8534"/>
                  </a:cubicBezTo>
                  <a:cubicBezTo>
                    <a:pt x="12517" y="5477"/>
                    <a:pt x="6647" y="3097"/>
                    <a:pt x="1075" y="68"/>
                  </a:cubicBezTo>
                  <a:cubicBezTo>
                    <a:pt x="986" y="21"/>
                    <a:pt x="899" y="1"/>
                    <a:pt x="8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4"/>
            <p:cNvSpPr/>
            <p:nvPr/>
          </p:nvSpPr>
          <p:spPr>
            <a:xfrm>
              <a:off x="1874275" y="1217950"/>
              <a:ext cx="185325" cy="183975"/>
            </a:xfrm>
            <a:custGeom>
              <a:avLst/>
              <a:gdLst/>
              <a:ahLst/>
              <a:cxnLst/>
              <a:rect l="l" t="t" r="r" b="b"/>
              <a:pathLst>
                <a:path w="7413" h="7359" extrusionOk="0">
                  <a:moveTo>
                    <a:pt x="3703" y="1"/>
                  </a:moveTo>
                  <a:cubicBezTo>
                    <a:pt x="3686" y="1"/>
                    <a:pt x="3669" y="1"/>
                    <a:pt x="3652" y="1"/>
                  </a:cubicBezTo>
                  <a:cubicBezTo>
                    <a:pt x="1624" y="28"/>
                    <a:pt x="1" y="1678"/>
                    <a:pt x="28" y="3734"/>
                  </a:cubicBezTo>
                  <a:cubicBezTo>
                    <a:pt x="55" y="5746"/>
                    <a:pt x="1704" y="7359"/>
                    <a:pt x="3711" y="7359"/>
                  </a:cubicBezTo>
                  <a:cubicBezTo>
                    <a:pt x="3727" y="7359"/>
                    <a:pt x="3744" y="7359"/>
                    <a:pt x="3761" y="7359"/>
                  </a:cubicBezTo>
                  <a:cubicBezTo>
                    <a:pt x="5789" y="7332"/>
                    <a:pt x="7412" y="5655"/>
                    <a:pt x="7385" y="3626"/>
                  </a:cubicBezTo>
                  <a:cubicBezTo>
                    <a:pt x="7358" y="1614"/>
                    <a:pt x="5735" y="1"/>
                    <a:pt x="37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4"/>
            <p:cNvSpPr/>
            <p:nvPr/>
          </p:nvSpPr>
          <p:spPr>
            <a:xfrm>
              <a:off x="1486800" y="2418275"/>
              <a:ext cx="185325" cy="183975"/>
            </a:xfrm>
            <a:custGeom>
              <a:avLst/>
              <a:gdLst/>
              <a:ahLst/>
              <a:cxnLst/>
              <a:rect l="l" t="t" r="r" b="b"/>
              <a:pathLst>
                <a:path w="7413" h="7359" extrusionOk="0">
                  <a:moveTo>
                    <a:pt x="3702" y="0"/>
                  </a:moveTo>
                  <a:cubicBezTo>
                    <a:pt x="3686" y="0"/>
                    <a:pt x="3669" y="0"/>
                    <a:pt x="3652" y="1"/>
                  </a:cubicBezTo>
                  <a:cubicBezTo>
                    <a:pt x="1623" y="28"/>
                    <a:pt x="1" y="1678"/>
                    <a:pt x="28" y="3733"/>
                  </a:cubicBezTo>
                  <a:cubicBezTo>
                    <a:pt x="54" y="5745"/>
                    <a:pt x="1704" y="7358"/>
                    <a:pt x="3710" y="7358"/>
                  </a:cubicBezTo>
                  <a:cubicBezTo>
                    <a:pt x="3727" y="7358"/>
                    <a:pt x="3744" y="7358"/>
                    <a:pt x="3760" y="7358"/>
                  </a:cubicBezTo>
                  <a:cubicBezTo>
                    <a:pt x="5789" y="7331"/>
                    <a:pt x="7412" y="5654"/>
                    <a:pt x="7385" y="3625"/>
                  </a:cubicBezTo>
                  <a:cubicBezTo>
                    <a:pt x="7358" y="1613"/>
                    <a:pt x="5708" y="0"/>
                    <a:pt x="3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4"/>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4"/>
            <p:cNvSpPr/>
            <p:nvPr/>
          </p:nvSpPr>
          <p:spPr>
            <a:xfrm>
              <a:off x="2551175" y="1944225"/>
              <a:ext cx="233325" cy="23200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4"/>
            <p:cNvSpPr/>
            <p:nvPr/>
          </p:nvSpPr>
          <p:spPr>
            <a:xfrm>
              <a:off x="2938675" y="1409325"/>
              <a:ext cx="233325" cy="232025"/>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4"/>
            <p:cNvSpPr/>
            <p:nvPr/>
          </p:nvSpPr>
          <p:spPr>
            <a:xfrm>
              <a:off x="1466525" y="937325"/>
              <a:ext cx="234000" cy="231975"/>
            </a:xfrm>
            <a:custGeom>
              <a:avLst/>
              <a:gdLst/>
              <a:ahLst/>
              <a:cxnLst/>
              <a:rect l="l" t="t" r="r" b="b"/>
              <a:pathLst>
                <a:path w="9360" h="9279" extrusionOk="0">
                  <a:moveTo>
                    <a:pt x="4675" y="1"/>
                  </a:moveTo>
                  <a:cubicBezTo>
                    <a:pt x="4659" y="1"/>
                    <a:pt x="4642" y="1"/>
                    <a:pt x="4625" y="1"/>
                  </a:cubicBezTo>
                  <a:cubicBezTo>
                    <a:pt x="2056" y="28"/>
                    <a:pt x="0" y="2138"/>
                    <a:pt x="54" y="4707"/>
                  </a:cubicBezTo>
                  <a:cubicBezTo>
                    <a:pt x="81" y="7260"/>
                    <a:pt x="2163" y="9279"/>
                    <a:pt x="4683" y="9279"/>
                  </a:cubicBezTo>
                  <a:cubicBezTo>
                    <a:pt x="4700" y="9279"/>
                    <a:pt x="4717" y="9279"/>
                    <a:pt x="4734" y="9279"/>
                  </a:cubicBezTo>
                  <a:cubicBezTo>
                    <a:pt x="7303" y="9252"/>
                    <a:pt x="9359" y="7142"/>
                    <a:pt x="9332" y="4572"/>
                  </a:cubicBezTo>
                  <a:cubicBezTo>
                    <a:pt x="9278" y="2046"/>
                    <a:pt x="7195" y="1"/>
                    <a:pt x="46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4"/>
            <p:cNvSpPr/>
            <p:nvPr/>
          </p:nvSpPr>
          <p:spPr>
            <a:xfrm>
              <a:off x="2565375" y="1056350"/>
              <a:ext cx="131900" cy="13055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4"/>
            <p:cNvSpPr/>
            <p:nvPr/>
          </p:nvSpPr>
          <p:spPr>
            <a:xfrm>
              <a:off x="1404300" y="1690650"/>
              <a:ext cx="131900" cy="130550"/>
            </a:xfrm>
            <a:custGeom>
              <a:avLst/>
              <a:gdLst/>
              <a:ahLst/>
              <a:cxnLst/>
              <a:rect l="l" t="t" r="r" b="b"/>
              <a:pathLst>
                <a:path w="5276" h="5222" extrusionOk="0">
                  <a:moveTo>
                    <a:pt x="2673" y="0"/>
                  </a:moveTo>
                  <a:cubicBezTo>
                    <a:pt x="2657" y="0"/>
                    <a:pt x="2641" y="0"/>
                    <a:pt x="2624" y="1"/>
                  </a:cubicBezTo>
                  <a:cubicBezTo>
                    <a:pt x="1164" y="1"/>
                    <a:pt x="1" y="1191"/>
                    <a:pt x="28" y="2651"/>
                  </a:cubicBezTo>
                  <a:cubicBezTo>
                    <a:pt x="54" y="4069"/>
                    <a:pt x="1218" y="5222"/>
                    <a:pt x="2629" y="5222"/>
                  </a:cubicBezTo>
                  <a:cubicBezTo>
                    <a:pt x="2646" y="5222"/>
                    <a:pt x="2662" y="5221"/>
                    <a:pt x="2678" y="5221"/>
                  </a:cubicBezTo>
                  <a:cubicBezTo>
                    <a:pt x="4139" y="5194"/>
                    <a:pt x="5275" y="4031"/>
                    <a:pt x="5275" y="2570"/>
                  </a:cubicBezTo>
                  <a:cubicBezTo>
                    <a:pt x="5248" y="1153"/>
                    <a:pt x="4085" y="0"/>
                    <a:pt x="2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4"/>
            <p:cNvSpPr/>
            <p:nvPr/>
          </p:nvSpPr>
          <p:spPr>
            <a:xfrm>
              <a:off x="1829650" y="1902300"/>
              <a:ext cx="131900" cy="130550"/>
            </a:xfrm>
            <a:custGeom>
              <a:avLst/>
              <a:gdLst/>
              <a:ahLst/>
              <a:cxnLst/>
              <a:rect l="l" t="t" r="r" b="b"/>
              <a:pathLst>
                <a:path w="5276" h="5222" extrusionOk="0">
                  <a:moveTo>
                    <a:pt x="2673" y="1"/>
                  </a:moveTo>
                  <a:cubicBezTo>
                    <a:pt x="2657" y="1"/>
                    <a:pt x="2641" y="1"/>
                    <a:pt x="2624" y="1"/>
                  </a:cubicBezTo>
                  <a:cubicBezTo>
                    <a:pt x="1164" y="1"/>
                    <a:pt x="0" y="1191"/>
                    <a:pt x="28" y="2652"/>
                  </a:cubicBezTo>
                  <a:cubicBezTo>
                    <a:pt x="54" y="4069"/>
                    <a:pt x="1218" y="5222"/>
                    <a:pt x="2629" y="5222"/>
                  </a:cubicBezTo>
                  <a:cubicBezTo>
                    <a:pt x="2646" y="5222"/>
                    <a:pt x="2662" y="5222"/>
                    <a:pt x="2678" y="5222"/>
                  </a:cubicBezTo>
                  <a:cubicBezTo>
                    <a:pt x="4139" y="5194"/>
                    <a:pt x="5275" y="4004"/>
                    <a:pt x="5275" y="2571"/>
                  </a:cubicBezTo>
                  <a:cubicBezTo>
                    <a:pt x="5248" y="1153"/>
                    <a:pt x="4085" y="1"/>
                    <a:pt x="26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077"/>
        <p:cNvGrpSpPr/>
        <p:nvPr/>
      </p:nvGrpSpPr>
      <p:grpSpPr>
        <a:xfrm>
          <a:off x="0" y="0"/>
          <a:ext cx="0" cy="0"/>
          <a:chOff x="0" y="0"/>
          <a:chExt cx="0" cy="0"/>
        </a:xfrm>
      </p:grpSpPr>
      <p:grpSp>
        <p:nvGrpSpPr>
          <p:cNvPr id="1078" name="Google Shape;1078;p34"/>
          <p:cNvGrpSpPr/>
          <p:nvPr/>
        </p:nvGrpSpPr>
        <p:grpSpPr>
          <a:xfrm rot="-5678385" flipH="1">
            <a:off x="7566119" y="334964"/>
            <a:ext cx="1466340" cy="1381086"/>
            <a:chOff x="1404300" y="937325"/>
            <a:chExt cx="1767700" cy="1664925"/>
          </a:xfrm>
        </p:grpSpPr>
        <p:sp>
          <p:nvSpPr>
            <p:cNvPr id="1079" name="Google Shape;1079;p34"/>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4"/>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4"/>
            <p:cNvSpPr/>
            <p:nvPr/>
          </p:nvSpPr>
          <p:spPr>
            <a:xfrm>
              <a:off x="1936875" y="1271900"/>
              <a:ext cx="550725" cy="299850"/>
            </a:xfrm>
            <a:custGeom>
              <a:avLst/>
              <a:gdLst/>
              <a:ahLst/>
              <a:cxnLst/>
              <a:rect l="l" t="t" r="r" b="b"/>
              <a:pathLst>
                <a:path w="22029" h="11994" extrusionOk="0">
                  <a:moveTo>
                    <a:pt x="761" y="1"/>
                  </a:moveTo>
                  <a:cubicBezTo>
                    <a:pt x="300" y="1"/>
                    <a:pt x="0" y="718"/>
                    <a:pt x="499" y="1035"/>
                  </a:cubicBezTo>
                  <a:cubicBezTo>
                    <a:pt x="6910" y="5201"/>
                    <a:pt x="14051" y="8609"/>
                    <a:pt x="20948" y="11936"/>
                  </a:cubicBezTo>
                  <a:cubicBezTo>
                    <a:pt x="21035" y="11975"/>
                    <a:pt x="21119" y="11993"/>
                    <a:pt x="21198" y="11993"/>
                  </a:cubicBezTo>
                  <a:cubicBezTo>
                    <a:pt x="21714" y="11993"/>
                    <a:pt x="22029" y="11247"/>
                    <a:pt x="21489" y="10989"/>
                  </a:cubicBezTo>
                  <a:cubicBezTo>
                    <a:pt x="14592" y="7662"/>
                    <a:pt x="7478" y="4254"/>
                    <a:pt x="1040" y="88"/>
                  </a:cubicBezTo>
                  <a:cubicBezTo>
                    <a:pt x="944" y="27"/>
                    <a:pt x="849" y="1"/>
                    <a:pt x="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4"/>
            <p:cNvSpPr/>
            <p:nvPr/>
          </p:nvSpPr>
          <p:spPr>
            <a:xfrm>
              <a:off x="1880700" y="1297000"/>
              <a:ext cx="89625" cy="682925"/>
            </a:xfrm>
            <a:custGeom>
              <a:avLst/>
              <a:gdLst/>
              <a:ahLst/>
              <a:cxnLst/>
              <a:rect l="l" t="t" r="r" b="b"/>
              <a:pathLst>
                <a:path w="3585" h="27317" extrusionOk="0">
                  <a:moveTo>
                    <a:pt x="3065" y="1"/>
                  </a:moveTo>
                  <a:cubicBezTo>
                    <a:pt x="2792" y="1"/>
                    <a:pt x="2503" y="177"/>
                    <a:pt x="2476" y="518"/>
                  </a:cubicBezTo>
                  <a:cubicBezTo>
                    <a:pt x="1799" y="9309"/>
                    <a:pt x="1069" y="18073"/>
                    <a:pt x="41" y="26810"/>
                  </a:cubicBezTo>
                  <a:cubicBezTo>
                    <a:pt x="1" y="27148"/>
                    <a:pt x="258" y="27317"/>
                    <a:pt x="535" y="27317"/>
                  </a:cubicBezTo>
                  <a:cubicBezTo>
                    <a:pt x="812" y="27317"/>
                    <a:pt x="1110" y="27148"/>
                    <a:pt x="1150" y="26810"/>
                  </a:cubicBezTo>
                  <a:cubicBezTo>
                    <a:pt x="2151" y="18073"/>
                    <a:pt x="2881" y="9282"/>
                    <a:pt x="3558" y="518"/>
                  </a:cubicBezTo>
                  <a:cubicBezTo>
                    <a:pt x="3584" y="170"/>
                    <a:pt x="3333" y="1"/>
                    <a:pt x="30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4"/>
            <p:cNvSpPr/>
            <p:nvPr/>
          </p:nvSpPr>
          <p:spPr>
            <a:xfrm>
              <a:off x="1877975" y="1536400"/>
              <a:ext cx="607800" cy="445550"/>
            </a:xfrm>
            <a:custGeom>
              <a:avLst/>
              <a:gdLst/>
              <a:ahLst/>
              <a:cxnLst/>
              <a:rect l="l" t="t" r="r" b="b"/>
              <a:pathLst>
                <a:path w="24312" h="17822" extrusionOk="0">
                  <a:moveTo>
                    <a:pt x="23591" y="1"/>
                  </a:moveTo>
                  <a:cubicBezTo>
                    <a:pt x="23499" y="1"/>
                    <a:pt x="23401" y="34"/>
                    <a:pt x="23304" y="112"/>
                  </a:cubicBezTo>
                  <a:cubicBezTo>
                    <a:pt x="15866" y="5900"/>
                    <a:pt x="7832" y="10931"/>
                    <a:pt x="448" y="16774"/>
                  </a:cubicBezTo>
                  <a:cubicBezTo>
                    <a:pt x="1" y="17132"/>
                    <a:pt x="293" y="17822"/>
                    <a:pt x="713" y="17822"/>
                  </a:cubicBezTo>
                  <a:cubicBezTo>
                    <a:pt x="801" y="17822"/>
                    <a:pt x="895" y="17791"/>
                    <a:pt x="989" y="17721"/>
                  </a:cubicBezTo>
                  <a:lnTo>
                    <a:pt x="989" y="17694"/>
                  </a:lnTo>
                  <a:cubicBezTo>
                    <a:pt x="8400" y="11851"/>
                    <a:pt x="16407" y="6820"/>
                    <a:pt x="23845" y="1031"/>
                  </a:cubicBezTo>
                  <a:cubicBezTo>
                    <a:pt x="24312" y="698"/>
                    <a:pt x="24012" y="1"/>
                    <a:pt x="235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4"/>
            <p:cNvSpPr/>
            <p:nvPr/>
          </p:nvSpPr>
          <p:spPr>
            <a:xfrm>
              <a:off x="1876275" y="1954275"/>
              <a:ext cx="808150" cy="119850"/>
            </a:xfrm>
            <a:custGeom>
              <a:avLst/>
              <a:gdLst/>
              <a:ahLst/>
              <a:cxnLst/>
              <a:rect l="l" t="t" r="r" b="b"/>
              <a:pathLst>
                <a:path w="32326" h="4794" extrusionOk="0">
                  <a:moveTo>
                    <a:pt x="873" y="0"/>
                  </a:moveTo>
                  <a:cubicBezTo>
                    <a:pt x="251" y="0"/>
                    <a:pt x="0" y="956"/>
                    <a:pt x="651" y="1060"/>
                  </a:cubicBezTo>
                  <a:cubicBezTo>
                    <a:pt x="6548" y="1817"/>
                    <a:pt x="12444" y="2683"/>
                    <a:pt x="18368" y="3467"/>
                  </a:cubicBezTo>
                  <a:cubicBezTo>
                    <a:pt x="22676" y="4026"/>
                    <a:pt x="27089" y="4793"/>
                    <a:pt x="31452" y="4793"/>
                  </a:cubicBezTo>
                  <a:cubicBezTo>
                    <a:pt x="31527" y="4793"/>
                    <a:pt x="31602" y="4793"/>
                    <a:pt x="31676" y="4793"/>
                  </a:cubicBezTo>
                  <a:cubicBezTo>
                    <a:pt x="32326" y="4738"/>
                    <a:pt x="32326" y="3738"/>
                    <a:pt x="31676" y="3684"/>
                  </a:cubicBezTo>
                  <a:cubicBezTo>
                    <a:pt x="31600" y="3684"/>
                    <a:pt x="31524" y="3684"/>
                    <a:pt x="31448" y="3684"/>
                  </a:cubicBezTo>
                  <a:cubicBezTo>
                    <a:pt x="27005" y="3684"/>
                    <a:pt x="22513" y="2916"/>
                    <a:pt x="18152" y="2331"/>
                  </a:cubicBezTo>
                  <a:cubicBezTo>
                    <a:pt x="12390" y="1601"/>
                    <a:pt x="6683" y="762"/>
                    <a:pt x="949" y="5"/>
                  </a:cubicBezTo>
                  <a:cubicBezTo>
                    <a:pt x="923" y="2"/>
                    <a:pt x="898" y="0"/>
                    <a:pt x="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4"/>
            <p:cNvSpPr/>
            <p:nvPr/>
          </p:nvSpPr>
          <p:spPr>
            <a:xfrm>
              <a:off x="1561650" y="1954025"/>
              <a:ext cx="351875" cy="569450"/>
            </a:xfrm>
            <a:custGeom>
              <a:avLst/>
              <a:gdLst/>
              <a:ahLst/>
              <a:cxnLst/>
              <a:rect l="l" t="t" r="r" b="b"/>
              <a:pathLst>
                <a:path w="14075" h="22778" extrusionOk="0">
                  <a:moveTo>
                    <a:pt x="13321" y="0"/>
                  </a:moveTo>
                  <a:cubicBezTo>
                    <a:pt x="13156" y="0"/>
                    <a:pt x="12992" y="76"/>
                    <a:pt x="12884" y="258"/>
                  </a:cubicBezTo>
                  <a:lnTo>
                    <a:pt x="225" y="21979"/>
                  </a:lnTo>
                  <a:cubicBezTo>
                    <a:pt x="0" y="22391"/>
                    <a:pt x="373" y="22778"/>
                    <a:pt x="741" y="22778"/>
                  </a:cubicBezTo>
                  <a:cubicBezTo>
                    <a:pt x="903" y="22778"/>
                    <a:pt x="1064" y="22702"/>
                    <a:pt x="1172" y="22520"/>
                  </a:cubicBezTo>
                  <a:lnTo>
                    <a:pt x="13831" y="799"/>
                  </a:lnTo>
                  <a:cubicBezTo>
                    <a:pt x="14075" y="387"/>
                    <a:pt x="13695" y="0"/>
                    <a:pt x="133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4"/>
            <p:cNvSpPr/>
            <p:nvPr/>
          </p:nvSpPr>
          <p:spPr>
            <a:xfrm>
              <a:off x="1564275" y="1039275"/>
              <a:ext cx="408375" cy="260700"/>
            </a:xfrm>
            <a:custGeom>
              <a:avLst/>
              <a:gdLst/>
              <a:ahLst/>
              <a:cxnLst/>
              <a:rect l="l" t="t" r="r" b="b"/>
              <a:pathLst>
                <a:path w="16335" h="10428" extrusionOk="0">
                  <a:moveTo>
                    <a:pt x="761" y="1"/>
                  </a:moveTo>
                  <a:cubicBezTo>
                    <a:pt x="300" y="1"/>
                    <a:pt x="0" y="718"/>
                    <a:pt x="499" y="1035"/>
                  </a:cubicBezTo>
                  <a:lnTo>
                    <a:pt x="15295" y="10340"/>
                  </a:lnTo>
                  <a:cubicBezTo>
                    <a:pt x="15391" y="10401"/>
                    <a:pt x="15486" y="10428"/>
                    <a:pt x="15574" y="10428"/>
                  </a:cubicBezTo>
                  <a:cubicBezTo>
                    <a:pt x="16035" y="10428"/>
                    <a:pt x="16335" y="9711"/>
                    <a:pt x="15836" y="9393"/>
                  </a:cubicBezTo>
                  <a:lnTo>
                    <a:pt x="1040" y="88"/>
                  </a:lnTo>
                  <a:cubicBezTo>
                    <a:pt x="944" y="27"/>
                    <a:pt x="849" y="1"/>
                    <a:pt x="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4"/>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4"/>
            <p:cNvSpPr/>
            <p:nvPr/>
          </p:nvSpPr>
          <p:spPr>
            <a:xfrm>
              <a:off x="1450475" y="1742400"/>
              <a:ext cx="465575" cy="238700"/>
            </a:xfrm>
            <a:custGeom>
              <a:avLst/>
              <a:gdLst/>
              <a:ahLst/>
              <a:cxnLst/>
              <a:rect l="l" t="t" r="r" b="b"/>
              <a:pathLst>
                <a:path w="18623" h="9548" extrusionOk="0">
                  <a:moveTo>
                    <a:pt x="816" y="1"/>
                  </a:moveTo>
                  <a:cubicBezTo>
                    <a:pt x="322" y="1"/>
                    <a:pt x="1" y="736"/>
                    <a:pt x="534" y="1014"/>
                  </a:cubicBezTo>
                  <a:cubicBezTo>
                    <a:pt x="6106" y="4071"/>
                    <a:pt x="11976" y="6451"/>
                    <a:pt x="17548" y="9481"/>
                  </a:cubicBezTo>
                  <a:cubicBezTo>
                    <a:pt x="17637" y="9527"/>
                    <a:pt x="17724" y="9547"/>
                    <a:pt x="17806" y="9547"/>
                  </a:cubicBezTo>
                  <a:cubicBezTo>
                    <a:pt x="18301" y="9547"/>
                    <a:pt x="18622" y="8812"/>
                    <a:pt x="18089" y="8534"/>
                  </a:cubicBezTo>
                  <a:cubicBezTo>
                    <a:pt x="12517" y="5477"/>
                    <a:pt x="6647" y="3097"/>
                    <a:pt x="1075" y="68"/>
                  </a:cubicBezTo>
                  <a:cubicBezTo>
                    <a:pt x="986" y="21"/>
                    <a:pt x="899" y="1"/>
                    <a:pt x="8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4"/>
            <p:cNvSpPr/>
            <p:nvPr/>
          </p:nvSpPr>
          <p:spPr>
            <a:xfrm>
              <a:off x="1874275" y="1217950"/>
              <a:ext cx="185325" cy="183975"/>
            </a:xfrm>
            <a:custGeom>
              <a:avLst/>
              <a:gdLst/>
              <a:ahLst/>
              <a:cxnLst/>
              <a:rect l="l" t="t" r="r" b="b"/>
              <a:pathLst>
                <a:path w="7413" h="7359" extrusionOk="0">
                  <a:moveTo>
                    <a:pt x="3703" y="1"/>
                  </a:moveTo>
                  <a:cubicBezTo>
                    <a:pt x="3686" y="1"/>
                    <a:pt x="3669" y="1"/>
                    <a:pt x="3652" y="1"/>
                  </a:cubicBezTo>
                  <a:cubicBezTo>
                    <a:pt x="1624" y="28"/>
                    <a:pt x="1" y="1678"/>
                    <a:pt x="28" y="3734"/>
                  </a:cubicBezTo>
                  <a:cubicBezTo>
                    <a:pt x="55" y="5746"/>
                    <a:pt x="1704" y="7359"/>
                    <a:pt x="3711" y="7359"/>
                  </a:cubicBezTo>
                  <a:cubicBezTo>
                    <a:pt x="3727" y="7359"/>
                    <a:pt x="3744" y="7359"/>
                    <a:pt x="3761" y="7359"/>
                  </a:cubicBezTo>
                  <a:cubicBezTo>
                    <a:pt x="5789" y="7332"/>
                    <a:pt x="7412" y="5655"/>
                    <a:pt x="7385" y="3626"/>
                  </a:cubicBezTo>
                  <a:cubicBezTo>
                    <a:pt x="7358" y="1614"/>
                    <a:pt x="5735" y="1"/>
                    <a:pt x="37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4"/>
            <p:cNvSpPr/>
            <p:nvPr/>
          </p:nvSpPr>
          <p:spPr>
            <a:xfrm>
              <a:off x="1486800" y="2418275"/>
              <a:ext cx="185325" cy="183975"/>
            </a:xfrm>
            <a:custGeom>
              <a:avLst/>
              <a:gdLst/>
              <a:ahLst/>
              <a:cxnLst/>
              <a:rect l="l" t="t" r="r" b="b"/>
              <a:pathLst>
                <a:path w="7413" h="7359" extrusionOk="0">
                  <a:moveTo>
                    <a:pt x="3702" y="0"/>
                  </a:moveTo>
                  <a:cubicBezTo>
                    <a:pt x="3686" y="0"/>
                    <a:pt x="3669" y="0"/>
                    <a:pt x="3652" y="1"/>
                  </a:cubicBezTo>
                  <a:cubicBezTo>
                    <a:pt x="1623" y="28"/>
                    <a:pt x="1" y="1678"/>
                    <a:pt x="28" y="3733"/>
                  </a:cubicBezTo>
                  <a:cubicBezTo>
                    <a:pt x="54" y="5745"/>
                    <a:pt x="1704" y="7358"/>
                    <a:pt x="3710" y="7358"/>
                  </a:cubicBezTo>
                  <a:cubicBezTo>
                    <a:pt x="3727" y="7358"/>
                    <a:pt x="3744" y="7358"/>
                    <a:pt x="3760" y="7358"/>
                  </a:cubicBezTo>
                  <a:cubicBezTo>
                    <a:pt x="5789" y="7331"/>
                    <a:pt x="7412" y="5654"/>
                    <a:pt x="7385" y="3625"/>
                  </a:cubicBezTo>
                  <a:cubicBezTo>
                    <a:pt x="7358" y="1613"/>
                    <a:pt x="5708" y="0"/>
                    <a:pt x="3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4"/>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4"/>
            <p:cNvSpPr/>
            <p:nvPr/>
          </p:nvSpPr>
          <p:spPr>
            <a:xfrm>
              <a:off x="2551175" y="1944225"/>
              <a:ext cx="233325" cy="23200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4"/>
            <p:cNvSpPr/>
            <p:nvPr/>
          </p:nvSpPr>
          <p:spPr>
            <a:xfrm>
              <a:off x="2938675" y="1409325"/>
              <a:ext cx="233325" cy="232025"/>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4"/>
            <p:cNvSpPr/>
            <p:nvPr/>
          </p:nvSpPr>
          <p:spPr>
            <a:xfrm>
              <a:off x="1466525" y="937325"/>
              <a:ext cx="234000" cy="231975"/>
            </a:xfrm>
            <a:custGeom>
              <a:avLst/>
              <a:gdLst/>
              <a:ahLst/>
              <a:cxnLst/>
              <a:rect l="l" t="t" r="r" b="b"/>
              <a:pathLst>
                <a:path w="9360" h="9279" extrusionOk="0">
                  <a:moveTo>
                    <a:pt x="4675" y="1"/>
                  </a:moveTo>
                  <a:cubicBezTo>
                    <a:pt x="4659" y="1"/>
                    <a:pt x="4642" y="1"/>
                    <a:pt x="4625" y="1"/>
                  </a:cubicBezTo>
                  <a:cubicBezTo>
                    <a:pt x="2056" y="28"/>
                    <a:pt x="0" y="2138"/>
                    <a:pt x="54" y="4707"/>
                  </a:cubicBezTo>
                  <a:cubicBezTo>
                    <a:pt x="81" y="7260"/>
                    <a:pt x="2163" y="9279"/>
                    <a:pt x="4683" y="9279"/>
                  </a:cubicBezTo>
                  <a:cubicBezTo>
                    <a:pt x="4700" y="9279"/>
                    <a:pt x="4717" y="9279"/>
                    <a:pt x="4734" y="9279"/>
                  </a:cubicBezTo>
                  <a:cubicBezTo>
                    <a:pt x="7303" y="9252"/>
                    <a:pt x="9359" y="7142"/>
                    <a:pt x="9332" y="4572"/>
                  </a:cubicBezTo>
                  <a:cubicBezTo>
                    <a:pt x="9278" y="2046"/>
                    <a:pt x="7195" y="1"/>
                    <a:pt x="46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4"/>
            <p:cNvSpPr/>
            <p:nvPr/>
          </p:nvSpPr>
          <p:spPr>
            <a:xfrm>
              <a:off x="2565375" y="1056350"/>
              <a:ext cx="131900" cy="13055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4"/>
            <p:cNvSpPr/>
            <p:nvPr/>
          </p:nvSpPr>
          <p:spPr>
            <a:xfrm>
              <a:off x="1404300" y="1690650"/>
              <a:ext cx="131900" cy="130550"/>
            </a:xfrm>
            <a:custGeom>
              <a:avLst/>
              <a:gdLst/>
              <a:ahLst/>
              <a:cxnLst/>
              <a:rect l="l" t="t" r="r" b="b"/>
              <a:pathLst>
                <a:path w="5276" h="5222" extrusionOk="0">
                  <a:moveTo>
                    <a:pt x="2673" y="0"/>
                  </a:moveTo>
                  <a:cubicBezTo>
                    <a:pt x="2657" y="0"/>
                    <a:pt x="2641" y="0"/>
                    <a:pt x="2624" y="1"/>
                  </a:cubicBezTo>
                  <a:cubicBezTo>
                    <a:pt x="1164" y="1"/>
                    <a:pt x="1" y="1191"/>
                    <a:pt x="28" y="2651"/>
                  </a:cubicBezTo>
                  <a:cubicBezTo>
                    <a:pt x="54" y="4069"/>
                    <a:pt x="1218" y="5222"/>
                    <a:pt x="2629" y="5222"/>
                  </a:cubicBezTo>
                  <a:cubicBezTo>
                    <a:pt x="2646" y="5222"/>
                    <a:pt x="2662" y="5221"/>
                    <a:pt x="2678" y="5221"/>
                  </a:cubicBezTo>
                  <a:cubicBezTo>
                    <a:pt x="4139" y="5194"/>
                    <a:pt x="5275" y="4031"/>
                    <a:pt x="5275" y="2570"/>
                  </a:cubicBezTo>
                  <a:cubicBezTo>
                    <a:pt x="5248" y="1153"/>
                    <a:pt x="4085" y="0"/>
                    <a:pt x="2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4"/>
            <p:cNvSpPr/>
            <p:nvPr/>
          </p:nvSpPr>
          <p:spPr>
            <a:xfrm>
              <a:off x="1829650" y="1902300"/>
              <a:ext cx="131900" cy="130550"/>
            </a:xfrm>
            <a:custGeom>
              <a:avLst/>
              <a:gdLst/>
              <a:ahLst/>
              <a:cxnLst/>
              <a:rect l="l" t="t" r="r" b="b"/>
              <a:pathLst>
                <a:path w="5276" h="5222" extrusionOk="0">
                  <a:moveTo>
                    <a:pt x="2673" y="1"/>
                  </a:moveTo>
                  <a:cubicBezTo>
                    <a:pt x="2657" y="1"/>
                    <a:pt x="2641" y="1"/>
                    <a:pt x="2624" y="1"/>
                  </a:cubicBezTo>
                  <a:cubicBezTo>
                    <a:pt x="1164" y="1"/>
                    <a:pt x="0" y="1191"/>
                    <a:pt x="28" y="2652"/>
                  </a:cubicBezTo>
                  <a:cubicBezTo>
                    <a:pt x="54" y="4069"/>
                    <a:pt x="1218" y="5222"/>
                    <a:pt x="2629" y="5222"/>
                  </a:cubicBezTo>
                  <a:cubicBezTo>
                    <a:pt x="2646" y="5222"/>
                    <a:pt x="2662" y="5222"/>
                    <a:pt x="2678" y="5222"/>
                  </a:cubicBezTo>
                  <a:cubicBezTo>
                    <a:pt x="4139" y="5194"/>
                    <a:pt x="5275" y="4004"/>
                    <a:pt x="5275" y="2571"/>
                  </a:cubicBezTo>
                  <a:cubicBezTo>
                    <a:pt x="5248" y="1153"/>
                    <a:pt x="4085" y="1"/>
                    <a:pt x="26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8" name="Google Shape;1098;p34"/>
          <p:cNvGrpSpPr/>
          <p:nvPr/>
        </p:nvGrpSpPr>
        <p:grpSpPr>
          <a:xfrm rot="5400000" flipH="1">
            <a:off x="431559" y="3421465"/>
            <a:ext cx="1533332" cy="1625269"/>
            <a:chOff x="3403900" y="3304800"/>
            <a:chExt cx="1556050" cy="1649350"/>
          </a:xfrm>
        </p:grpSpPr>
        <p:sp>
          <p:nvSpPr>
            <p:cNvPr id="1099" name="Google Shape;1099;p34"/>
            <p:cNvSpPr/>
            <p:nvPr/>
          </p:nvSpPr>
          <p:spPr>
            <a:xfrm>
              <a:off x="3960075" y="3761850"/>
              <a:ext cx="510150" cy="213400"/>
            </a:xfrm>
            <a:custGeom>
              <a:avLst/>
              <a:gdLst/>
              <a:ahLst/>
              <a:cxnLst/>
              <a:rect l="l" t="t" r="r" b="b"/>
              <a:pathLst>
                <a:path w="20406" h="8536" extrusionOk="0">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4"/>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4"/>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4"/>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4"/>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4"/>
            <p:cNvSpPr/>
            <p:nvPr/>
          </p:nvSpPr>
          <p:spPr>
            <a:xfrm>
              <a:off x="4353000" y="3762125"/>
              <a:ext cx="113300" cy="745475"/>
            </a:xfrm>
            <a:custGeom>
              <a:avLst/>
              <a:gdLst/>
              <a:ahLst/>
              <a:cxnLst/>
              <a:rect l="l" t="t" r="r" b="b"/>
              <a:pathLst>
                <a:path w="4532" h="29819" extrusionOk="0">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4"/>
            <p:cNvSpPr/>
            <p:nvPr/>
          </p:nvSpPr>
          <p:spPr>
            <a:xfrm>
              <a:off x="4348800" y="4483000"/>
              <a:ext cx="542900" cy="320575"/>
            </a:xfrm>
            <a:custGeom>
              <a:avLst/>
              <a:gdLst/>
              <a:ahLst/>
              <a:cxnLst/>
              <a:rect l="l" t="t" r="r" b="b"/>
              <a:pathLst>
                <a:path w="21716" h="12823" extrusionOk="0">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4"/>
            <p:cNvSpPr/>
            <p:nvPr/>
          </p:nvSpPr>
          <p:spPr>
            <a:xfrm>
              <a:off x="3496325" y="4429725"/>
              <a:ext cx="250725" cy="370050"/>
            </a:xfrm>
            <a:custGeom>
              <a:avLst/>
              <a:gdLst/>
              <a:ahLst/>
              <a:cxnLst/>
              <a:rect l="l" t="t" r="r" b="b"/>
              <a:pathLst>
                <a:path w="10029" h="14802" extrusionOk="0">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4"/>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4"/>
            <p:cNvSpPr/>
            <p:nvPr/>
          </p:nvSpPr>
          <p:spPr>
            <a:xfrm>
              <a:off x="4152750" y="4482950"/>
              <a:ext cx="230050" cy="422600"/>
            </a:xfrm>
            <a:custGeom>
              <a:avLst/>
              <a:gdLst/>
              <a:ahLst/>
              <a:cxnLst/>
              <a:rect l="l" t="t" r="r" b="b"/>
              <a:pathLst>
                <a:path w="9202" h="16904" extrusionOk="0">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4"/>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4"/>
            <p:cNvSpPr/>
            <p:nvPr/>
          </p:nvSpPr>
          <p:spPr>
            <a:xfrm>
              <a:off x="4786800" y="4704600"/>
              <a:ext cx="173150" cy="172475"/>
            </a:xfrm>
            <a:custGeom>
              <a:avLst/>
              <a:gdLst/>
              <a:ahLst/>
              <a:cxnLst/>
              <a:rect l="l" t="t" r="r" b="b"/>
              <a:pathLst>
                <a:path w="6926" h="6899" extrusionOk="0">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4"/>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4"/>
            <p:cNvSpPr/>
            <p:nvPr/>
          </p:nvSpPr>
          <p:spPr>
            <a:xfrm>
              <a:off x="4343875" y="3666600"/>
              <a:ext cx="218450" cy="216425"/>
            </a:xfrm>
            <a:custGeom>
              <a:avLst/>
              <a:gdLst/>
              <a:ahLst/>
              <a:cxnLst/>
              <a:rect l="l" t="t" r="r" b="b"/>
              <a:pathLst>
                <a:path w="8738" h="8657" extrusionOk="0">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4"/>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4"/>
            <p:cNvSpPr/>
            <p:nvPr/>
          </p:nvSpPr>
          <p:spPr>
            <a:xfrm>
              <a:off x="3403900" y="4678900"/>
              <a:ext cx="218450" cy="216450"/>
            </a:xfrm>
            <a:custGeom>
              <a:avLst/>
              <a:gdLst/>
              <a:ahLst/>
              <a:cxnLst/>
              <a:rect l="l" t="t" r="r" b="b"/>
              <a:pathLst>
                <a:path w="8738" h="8658" extrusionOk="0">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4"/>
            <p:cNvSpPr/>
            <p:nvPr/>
          </p:nvSpPr>
          <p:spPr>
            <a:xfrm>
              <a:off x="3515500" y="3748400"/>
              <a:ext cx="123100" cy="121775"/>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4"/>
            <p:cNvSpPr/>
            <p:nvPr/>
          </p:nvSpPr>
          <p:spPr>
            <a:xfrm>
              <a:off x="4107875" y="4831725"/>
              <a:ext cx="123100" cy="122425"/>
            </a:xfrm>
            <a:custGeom>
              <a:avLst/>
              <a:gdLst/>
              <a:ahLst/>
              <a:cxnLst/>
              <a:rect l="l" t="t" r="r" b="b"/>
              <a:pathLst>
                <a:path w="4924" h="4897" extrusionOk="0">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4"/>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8" name="Google Shape;1118;p34"/>
          <p:cNvSpPr txBox="1">
            <a:spLocks noGrp="1"/>
          </p:cNvSpPr>
          <p:nvPr>
            <p:ph type="title"/>
          </p:nvPr>
        </p:nvSpPr>
        <p:spPr>
          <a:xfrm>
            <a:off x="720600" y="771525"/>
            <a:ext cx="5226300" cy="1315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sz="10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19" name="Google Shape;1119;p34"/>
          <p:cNvSpPr txBox="1">
            <a:spLocks noGrp="1"/>
          </p:cNvSpPr>
          <p:nvPr>
            <p:ph type="subTitle" idx="1"/>
          </p:nvPr>
        </p:nvSpPr>
        <p:spPr>
          <a:xfrm>
            <a:off x="720600" y="2391500"/>
            <a:ext cx="3470400" cy="801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5">
  <p:cSld name="CUSTOM_11_1_1">
    <p:spTree>
      <p:nvGrpSpPr>
        <p:cNvPr id="1" name="Shape 1320"/>
        <p:cNvGrpSpPr/>
        <p:nvPr/>
      </p:nvGrpSpPr>
      <p:grpSpPr>
        <a:xfrm>
          <a:off x="0" y="0"/>
          <a:ext cx="0" cy="0"/>
          <a:chOff x="0" y="0"/>
          <a:chExt cx="0" cy="0"/>
        </a:xfrm>
      </p:grpSpPr>
      <p:sp>
        <p:nvSpPr>
          <p:cNvPr id="1321" name="Google Shape;1321;p39"/>
          <p:cNvSpPr txBox="1">
            <a:spLocks noGrp="1"/>
          </p:cNvSpPr>
          <p:nvPr>
            <p:ph type="title"/>
          </p:nvPr>
        </p:nvSpPr>
        <p:spPr>
          <a:xfrm>
            <a:off x="803450" y="624900"/>
            <a:ext cx="3528600" cy="12645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8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322" name="Google Shape;1322;p39"/>
          <p:cNvSpPr txBox="1">
            <a:spLocks noGrp="1"/>
          </p:cNvSpPr>
          <p:nvPr>
            <p:ph type="subTitle" idx="1"/>
          </p:nvPr>
        </p:nvSpPr>
        <p:spPr>
          <a:xfrm>
            <a:off x="4572000" y="921225"/>
            <a:ext cx="3470400" cy="76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8">
  <p:cSld name="CUSTOM_11_1_1_1_1_1">
    <p:spTree>
      <p:nvGrpSpPr>
        <p:cNvPr id="1" name="Shape 1329"/>
        <p:cNvGrpSpPr/>
        <p:nvPr/>
      </p:nvGrpSpPr>
      <p:grpSpPr>
        <a:xfrm>
          <a:off x="0" y="0"/>
          <a:ext cx="0" cy="0"/>
          <a:chOff x="0" y="0"/>
          <a:chExt cx="0" cy="0"/>
        </a:xfrm>
      </p:grpSpPr>
      <p:sp>
        <p:nvSpPr>
          <p:cNvPr id="1330" name="Google Shape;1330;p42"/>
          <p:cNvSpPr txBox="1">
            <a:spLocks noGrp="1"/>
          </p:cNvSpPr>
          <p:nvPr>
            <p:ph type="title"/>
          </p:nvPr>
        </p:nvSpPr>
        <p:spPr>
          <a:xfrm>
            <a:off x="5136850" y="1027288"/>
            <a:ext cx="2934900" cy="1486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331" name="Google Shape;1331;p42"/>
          <p:cNvSpPr txBox="1">
            <a:spLocks noGrp="1"/>
          </p:cNvSpPr>
          <p:nvPr>
            <p:ph type="subTitle" idx="1"/>
          </p:nvPr>
        </p:nvSpPr>
        <p:spPr>
          <a:xfrm>
            <a:off x="5136850" y="2629413"/>
            <a:ext cx="2934900" cy="148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1332" name="Google Shape;1332;p42"/>
          <p:cNvGrpSpPr/>
          <p:nvPr/>
        </p:nvGrpSpPr>
        <p:grpSpPr>
          <a:xfrm rot="4390107">
            <a:off x="6644454" y="-557912"/>
            <a:ext cx="1466373" cy="1381117"/>
            <a:chOff x="1404300" y="937325"/>
            <a:chExt cx="1767700" cy="1664925"/>
          </a:xfrm>
        </p:grpSpPr>
        <p:sp>
          <p:nvSpPr>
            <p:cNvPr id="1333" name="Google Shape;1333;p42"/>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2"/>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2"/>
            <p:cNvSpPr/>
            <p:nvPr/>
          </p:nvSpPr>
          <p:spPr>
            <a:xfrm>
              <a:off x="1936875" y="1271900"/>
              <a:ext cx="550725" cy="299850"/>
            </a:xfrm>
            <a:custGeom>
              <a:avLst/>
              <a:gdLst/>
              <a:ahLst/>
              <a:cxnLst/>
              <a:rect l="l" t="t" r="r" b="b"/>
              <a:pathLst>
                <a:path w="22029" h="11994" extrusionOk="0">
                  <a:moveTo>
                    <a:pt x="761" y="1"/>
                  </a:moveTo>
                  <a:cubicBezTo>
                    <a:pt x="300" y="1"/>
                    <a:pt x="0" y="718"/>
                    <a:pt x="499" y="1035"/>
                  </a:cubicBezTo>
                  <a:cubicBezTo>
                    <a:pt x="6910" y="5201"/>
                    <a:pt x="14051" y="8609"/>
                    <a:pt x="20948" y="11936"/>
                  </a:cubicBezTo>
                  <a:cubicBezTo>
                    <a:pt x="21035" y="11975"/>
                    <a:pt x="21119" y="11993"/>
                    <a:pt x="21198" y="11993"/>
                  </a:cubicBezTo>
                  <a:cubicBezTo>
                    <a:pt x="21714" y="11993"/>
                    <a:pt x="22029" y="11247"/>
                    <a:pt x="21489" y="10989"/>
                  </a:cubicBezTo>
                  <a:cubicBezTo>
                    <a:pt x="14592" y="7662"/>
                    <a:pt x="7478" y="4254"/>
                    <a:pt x="1040" y="88"/>
                  </a:cubicBezTo>
                  <a:cubicBezTo>
                    <a:pt x="944" y="27"/>
                    <a:pt x="849" y="1"/>
                    <a:pt x="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2"/>
            <p:cNvSpPr/>
            <p:nvPr/>
          </p:nvSpPr>
          <p:spPr>
            <a:xfrm>
              <a:off x="1880700" y="1297000"/>
              <a:ext cx="89625" cy="682925"/>
            </a:xfrm>
            <a:custGeom>
              <a:avLst/>
              <a:gdLst/>
              <a:ahLst/>
              <a:cxnLst/>
              <a:rect l="l" t="t" r="r" b="b"/>
              <a:pathLst>
                <a:path w="3585" h="27317" extrusionOk="0">
                  <a:moveTo>
                    <a:pt x="3065" y="1"/>
                  </a:moveTo>
                  <a:cubicBezTo>
                    <a:pt x="2792" y="1"/>
                    <a:pt x="2503" y="177"/>
                    <a:pt x="2476" y="518"/>
                  </a:cubicBezTo>
                  <a:cubicBezTo>
                    <a:pt x="1799" y="9309"/>
                    <a:pt x="1069" y="18073"/>
                    <a:pt x="41" y="26810"/>
                  </a:cubicBezTo>
                  <a:cubicBezTo>
                    <a:pt x="1" y="27148"/>
                    <a:pt x="258" y="27317"/>
                    <a:pt x="535" y="27317"/>
                  </a:cubicBezTo>
                  <a:cubicBezTo>
                    <a:pt x="812" y="27317"/>
                    <a:pt x="1110" y="27148"/>
                    <a:pt x="1150" y="26810"/>
                  </a:cubicBezTo>
                  <a:cubicBezTo>
                    <a:pt x="2151" y="18073"/>
                    <a:pt x="2881" y="9282"/>
                    <a:pt x="3558" y="518"/>
                  </a:cubicBezTo>
                  <a:cubicBezTo>
                    <a:pt x="3584" y="170"/>
                    <a:pt x="3333" y="1"/>
                    <a:pt x="30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2"/>
            <p:cNvSpPr/>
            <p:nvPr/>
          </p:nvSpPr>
          <p:spPr>
            <a:xfrm>
              <a:off x="1877975" y="1536400"/>
              <a:ext cx="607800" cy="445550"/>
            </a:xfrm>
            <a:custGeom>
              <a:avLst/>
              <a:gdLst/>
              <a:ahLst/>
              <a:cxnLst/>
              <a:rect l="l" t="t" r="r" b="b"/>
              <a:pathLst>
                <a:path w="24312" h="17822" extrusionOk="0">
                  <a:moveTo>
                    <a:pt x="23591" y="1"/>
                  </a:moveTo>
                  <a:cubicBezTo>
                    <a:pt x="23499" y="1"/>
                    <a:pt x="23401" y="34"/>
                    <a:pt x="23304" y="112"/>
                  </a:cubicBezTo>
                  <a:cubicBezTo>
                    <a:pt x="15866" y="5900"/>
                    <a:pt x="7832" y="10931"/>
                    <a:pt x="448" y="16774"/>
                  </a:cubicBezTo>
                  <a:cubicBezTo>
                    <a:pt x="1" y="17132"/>
                    <a:pt x="293" y="17822"/>
                    <a:pt x="713" y="17822"/>
                  </a:cubicBezTo>
                  <a:cubicBezTo>
                    <a:pt x="801" y="17822"/>
                    <a:pt x="895" y="17791"/>
                    <a:pt x="989" y="17721"/>
                  </a:cubicBezTo>
                  <a:lnTo>
                    <a:pt x="989" y="17694"/>
                  </a:lnTo>
                  <a:cubicBezTo>
                    <a:pt x="8400" y="11851"/>
                    <a:pt x="16407" y="6820"/>
                    <a:pt x="23845" y="1031"/>
                  </a:cubicBezTo>
                  <a:cubicBezTo>
                    <a:pt x="24312" y="698"/>
                    <a:pt x="24012" y="1"/>
                    <a:pt x="235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2"/>
            <p:cNvSpPr/>
            <p:nvPr/>
          </p:nvSpPr>
          <p:spPr>
            <a:xfrm>
              <a:off x="1876275" y="1954275"/>
              <a:ext cx="808150" cy="119850"/>
            </a:xfrm>
            <a:custGeom>
              <a:avLst/>
              <a:gdLst/>
              <a:ahLst/>
              <a:cxnLst/>
              <a:rect l="l" t="t" r="r" b="b"/>
              <a:pathLst>
                <a:path w="32326" h="4794" extrusionOk="0">
                  <a:moveTo>
                    <a:pt x="873" y="0"/>
                  </a:moveTo>
                  <a:cubicBezTo>
                    <a:pt x="251" y="0"/>
                    <a:pt x="0" y="956"/>
                    <a:pt x="651" y="1060"/>
                  </a:cubicBezTo>
                  <a:cubicBezTo>
                    <a:pt x="6548" y="1817"/>
                    <a:pt x="12444" y="2683"/>
                    <a:pt x="18368" y="3467"/>
                  </a:cubicBezTo>
                  <a:cubicBezTo>
                    <a:pt x="22676" y="4026"/>
                    <a:pt x="27089" y="4793"/>
                    <a:pt x="31452" y="4793"/>
                  </a:cubicBezTo>
                  <a:cubicBezTo>
                    <a:pt x="31527" y="4793"/>
                    <a:pt x="31602" y="4793"/>
                    <a:pt x="31676" y="4793"/>
                  </a:cubicBezTo>
                  <a:cubicBezTo>
                    <a:pt x="32326" y="4738"/>
                    <a:pt x="32326" y="3738"/>
                    <a:pt x="31676" y="3684"/>
                  </a:cubicBezTo>
                  <a:cubicBezTo>
                    <a:pt x="31600" y="3684"/>
                    <a:pt x="31524" y="3684"/>
                    <a:pt x="31448" y="3684"/>
                  </a:cubicBezTo>
                  <a:cubicBezTo>
                    <a:pt x="27005" y="3684"/>
                    <a:pt x="22513" y="2916"/>
                    <a:pt x="18152" y="2331"/>
                  </a:cubicBezTo>
                  <a:cubicBezTo>
                    <a:pt x="12390" y="1601"/>
                    <a:pt x="6683" y="762"/>
                    <a:pt x="949" y="5"/>
                  </a:cubicBezTo>
                  <a:cubicBezTo>
                    <a:pt x="923" y="2"/>
                    <a:pt x="898" y="0"/>
                    <a:pt x="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2"/>
            <p:cNvSpPr/>
            <p:nvPr/>
          </p:nvSpPr>
          <p:spPr>
            <a:xfrm>
              <a:off x="1561650" y="1954025"/>
              <a:ext cx="351875" cy="569450"/>
            </a:xfrm>
            <a:custGeom>
              <a:avLst/>
              <a:gdLst/>
              <a:ahLst/>
              <a:cxnLst/>
              <a:rect l="l" t="t" r="r" b="b"/>
              <a:pathLst>
                <a:path w="14075" h="22778" extrusionOk="0">
                  <a:moveTo>
                    <a:pt x="13321" y="0"/>
                  </a:moveTo>
                  <a:cubicBezTo>
                    <a:pt x="13156" y="0"/>
                    <a:pt x="12992" y="76"/>
                    <a:pt x="12884" y="258"/>
                  </a:cubicBezTo>
                  <a:lnTo>
                    <a:pt x="225" y="21979"/>
                  </a:lnTo>
                  <a:cubicBezTo>
                    <a:pt x="0" y="22391"/>
                    <a:pt x="373" y="22778"/>
                    <a:pt x="741" y="22778"/>
                  </a:cubicBezTo>
                  <a:cubicBezTo>
                    <a:pt x="903" y="22778"/>
                    <a:pt x="1064" y="22702"/>
                    <a:pt x="1172" y="22520"/>
                  </a:cubicBezTo>
                  <a:lnTo>
                    <a:pt x="13831" y="799"/>
                  </a:lnTo>
                  <a:cubicBezTo>
                    <a:pt x="14075" y="387"/>
                    <a:pt x="13695" y="0"/>
                    <a:pt x="133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2"/>
            <p:cNvSpPr/>
            <p:nvPr/>
          </p:nvSpPr>
          <p:spPr>
            <a:xfrm>
              <a:off x="1564275" y="1039275"/>
              <a:ext cx="408375" cy="260700"/>
            </a:xfrm>
            <a:custGeom>
              <a:avLst/>
              <a:gdLst/>
              <a:ahLst/>
              <a:cxnLst/>
              <a:rect l="l" t="t" r="r" b="b"/>
              <a:pathLst>
                <a:path w="16335" h="10428" extrusionOk="0">
                  <a:moveTo>
                    <a:pt x="761" y="1"/>
                  </a:moveTo>
                  <a:cubicBezTo>
                    <a:pt x="300" y="1"/>
                    <a:pt x="0" y="718"/>
                    <a:pt x="499" y="1035"/>
                  </a:cubicBezTo>
                  <a:lnTo>
                    <a:pt x="15295" y="10340"/>
                  </a:lnTo>
                  <a:cubicBezTo>
                    <a:pt x="15391" y="10401"/>
                    <a:pt x="15486" y="10428"/>
                    <a:pt x="15574" y="10428"/>
                  </a:cubicBezTo>
                  <a:cubicBezTo>
                    <a:pt x="16035" y="10428"/>
                    <a:pt x="16335" y="9711"/>
                    <a:pt x="15836" y="9393"/>
                  </a:cubicBezTo>
                  <a:lnTo>
                    <a:pt x="1040" y="88"/>
                  </a:lnTo>
                  <a:cubicBezTo>
                    <a:pt x="944" y="27"/>
                    <a:pt x="849" y="1"/>
                    <a:pt x="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2"/>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2"/>
            <p:cNvSpPr/>
            <p:nvPr/>
          </p:nvSpPr>
          <p:spPr>
            <a:xfrm>
              <a:off x="1450475" y="1742400"/>
              <a:ext cx="465575" cy="238700"/>
            </a:xfrm>
            <a:custGeom>
              <a:avLst/>
              <a:gdLst/>
              <a:ahLst/>
              <a:cxnLst/>
              <a:rect l="l" t="t" r="r" b="b"/>
              <a:pathLst>
                <a:path w="18623" h="9548" extrusionOk="0">
                  <a:moveTo>
                    <a:pt x="816" y="1"/>
                  </a:moveTo>
                  <a:cubicBezTo>
                    <a:pt x="322" y="1"/>
                    <a:pt x="1" y="736"/>
                    <a:pt x="534" y="1014"/>
                  </a:cubicBezTo>
                  <a:cubicBezTo>
                    <a:pt x="6106" y="4071"/>
                    <a:pt x="11976" y="6451"/>
                    <a:pt x="17548" y="9481"/>
                  </a:cubicBezTo>
                  <a:cubicBezTo>
                    <a:pt x="17637" y="9527"/>
                    <a:pt x="17724" y="9547"/>
                    <a:pt x="17806" y="9547"/>
                  </a:cubicBezTo>
                  <a:cubicBezTo>
                    <a:pt x="18301" y="9547"/>
                    <a:pt x="18622" y="8812"/>
                    <a:pt x="18089" y="8534"/>
                  </a:cubicBezTo>
                  <a:cubicBezTo>
                    <a:pt x="12517" y="5477"/>
                    <a:pt x="6647" y="3097"/>
                    <a:pt x="1075" y="68"/>
                  </a:cubicBezTo>
                  <a:cubicBezTo>
                    <a:pt x="986" y="21"/>
                    <a:pt x="899" y="1"/>
                    <a:pt x="8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2"/>
            <p:cNvSpPr/>
            <p:nvPr/>
          </p:nvSpPr>
          <p:spPr>
            <a:xfrm>
              <a:off x="1874275" y="1217950"/>
              <a:ext cx="185325" cy="183975"/>
            </a:xfrm>
            <a:custGeom>
              <a:avLst/>
              <a:gdLst/>
              <a:ahLst/>
              <a:cxnLst/>
              <a:rect l="l" t="t" r="r" b="b"/>
              <a:pathLst>
                <a:path w="7413" h="7359" extrusionOk="0">
                  <a:moveTo>
                    <a:pt x="3703" y="1"/>
                  </a:moveTo>
                  <a:cubicBezTo>
                    <a:pt x="3686" y="1"/>
                    <a:pt x="3669" y="1"/>
                    <a:pt x="3652" y="1"/>
                  </a:cubicBezTo>
                  <a:cubicBezTo>
                    <a:pt x="1624" y="28"/>
                    <a:pt x="1" y="1678"/>
                    <a:pt x="28" y="3734"/>
                  </a:cubicBezTo>
                  <a:cubicBezTo>
                    <a:pt x="55" y="5746"/>
                    <a:pt x="1704" y="7359"/>
                    <a:pt x="3711" y="7359"/>
                  </a:cubicBezTo>
                  <a:cubicBezTo>
                    <a:pt x="3727" y="7359"/>
                    <a:pt x="3744" y="7359"/>
                    <a:pt x="3761" y="7359"/>
                  </a:cubicBezTo>
                  <a:cubicBezTo>
                    <a:pt x="5789" y="7332"/>
                    <a:pt x="7412" y="5655"/>
                    <a:pt x="7385" y="3626"/>
                  </a:cubicBezTo>
                  <a:cubicBezTo>
                    <a:pt x="7358" y="1614"/>
                    <a:pt x="5735" y="1"/>
                    <a:pt x="37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2"/>
            <p:cNvSpPr/>
            <p:nvPr/>
          </p:nvSpPr>
          <p:spPr>
            <a:xfrm>
              <a:off x="1486800" y="2418275"/>
              <a:ext cx="185325" cy="183975"/>
            </a:xfrm>
            <a:custGeom>
              <a:avLst/>
              <a:gdLst/>
              <a:ahLst/>
              <a:cxnLst/>
              <a:rect l="l" t="t" r="r" b="b"/>
              <a:pathLst>
                <a:path w="7413" h="7359" extrusionOk="0">
                  <a:moveTo>
                    <a:pt x="3702" y="0"/>
                  </a:moveTo>
                  <a:cubicBezTo>
                    <a:pt x="3686" y="0"/>
                    <a:pt x="3669" y="0"/>
                    <a:pt x="3652" y="1"/>
                  </a:cubicBezTo>
                  <a:cubicBezTo>
                    <a:pt x="1623" y="28"/>
                    <a:pt x="1" y="1678"/>
                    <a:pt x="28" y="3733"/>
                  </a:cubicBezTo>
                  <a:cubicBezTo>
                    <a:pt x="54" y="5745"/>
                    <a:pt x="1704" y="7358"/>
                    <a:pt x="3710" y="7358"/>
                  </a:cubicBezTo>
                  <a:cubicBezTo>
                    <a:pt x="3727" y="7358"/>
                    <a:pt x="3744" y="7358"/>
                    <a:pt x="3760" y="7358"/>
                  </a:cubicBezTo>
                  <a:cubicBezTo>
                    <a:pt x="5789" y="7331"/>
                    <a:pt x="7412" y="5654"/>
                    <a:pt x="7385" y="3625"/>
                  </a:cubicBezTo>
                  <a:cubicBezTo>
                    <a:pt x="7358" y="1613"/>
                    <a:pt x="5708" y="0"/>
                    <a:pt x="3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2"/>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2"/>
            <p:cNvSpPr/>
            <p:nvPr/>
          </p:nvSpPr>
          <p:spPr>
            <a:xfrm>
              <a:off x="2551175" y="1944225"/>
              <a:ext cx="233325" cy="23200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2"/>
            <p:cNvSpPr/>
            <p:nvPr/>
          </p:nvSpPr>
          <p:spPr>
            <a:xfrm>
              <a:off x="2938675" y="1409325"/>
              <a:ext cx="233325" cy="232025"/>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2"/>
            <p:cNvSpPr/>
            <p:nvPr/>
          </p:nvSpPr>
          <p:spPr>
            <a:xfrm>
              <a:off x="1466525" y="937325"/>
              <a:ext cx="234000" cy="231975"/>
            </a:xfrm>
            <a:custGeom>
              <a:avLst/>
              <a:gdLst/>
              <a:ahLst/>
              <a:cxnLst/>
              <a:rect l="l" t="t" r="r" b="b"/>
              <a:pathLst>
                <a:path w="9360" h="9279" extrusionOk="0">
                  <a:moveTo>
                    <a:pt x="4675" y="1"/>
                  </a:moveTo>
                  <a:cubicBezTo>
                    <a:pt x="4659" y="1"/>
                    <a:pt x="4642" y="1"/>
                    <a:pt x="4625" y="1"/>
                  </a:cubicBezTo>
                  <a:cubicBezTo>
                    <a:pt x="2056" y="28"/>
                    <a:pt x="0" y="2138"/>
                    <a:pt x="54" y="4707"/>
                  </a:cubicBezTo>
                  <a:cubicBezTo>
                    <a:pt x="81" y="7260"/>
                    <a:pt x="2163" y="9279"/>
                    <a:pt x="4683" y="9279"/>
                  </a:cubicBezTo>
                  <a:cubicBezTo>
                    <a:pt x="4700" y="9279"/>
                    <a:pt x="4717" y="9279"/>
                    <a:pt x="4734" y="9279"/>
                  </a:cubicBezTo>
                  <a:cubicBezTo>
                    <a:pt x="7303" y="9252"/>
                    <a:pt x="9359" y="7142"/>
                    <a:pt x="9332" y="4572"/>
                  </a:cubicBezTo>
                  <a:cubicBezTo>
                    <a:pt x="9278" y="2046"/>
                    <a:pt x="7195" y="1"/>
                    <a:pt x="46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2"/>
            <p:cNvSpPr/>
            <p:nvPr/>
          </p:nvSpPr>
          <p:spPr>
            <a:xfrm>
              <a:off x="2565375" y="1056350"/>
              <a:ext cx="131900" cy="13055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2"/>
            <p:cNvSpPr/>
            <p:nvPr/>
          </p:nvSpPr>
          <p:spPr>
            <a:xfrm>
              <a:off x="1404300" y="1690650"/>
              <a:ext cx="131900" cy="130550"/>
            </a:xfrm>
            <a:custGeom>
              <a:avLst/>
              <a:gdLst/>
              <a:ahLst/>
              <a:cxnLst/>
              <a:rect l="l" t="t" r="r" b="b"/>
              <a:pathLst>
                <a:path w="5276" h="5222" extrusionOk="0">
                  <a:moveTo>
                    <a:pt x="2673" y="0"/>
                  </a:moveTo>
                  <a:cubicBezTo>
                    <a:pt x="2657" y="0"/>
                    <a:pt x="2641" y="0"/>
                    <a:pt x="2624" y="1"/>
                  </a:cubicBezTo>
                  <a:cubicBezTo>
                    <a:pt x="1164" y="1"/>
                    <a:pt x="1" y="1191"/>
                    <a:pt x="28" y="2651"/>
                  </a:cubicBezTo>
                  <a:cubicBezTo>
                    <a:pt x="54" y="4069"/>
                    <a:pt x="1218" y="5222"/>
                    <a:pt x="2629" y="5222"/>
                  </a:cubicBezTo>
                  <a:cubicBezTo>
                    <a:pt x="2646" y="5222"/>
                    <a:pt x="2662" y="5221"/>
                    <a:pt x="2678" y="5221"/>
                  </a:cubicBezTo>
                  <a:cubicBezTo>
                    <a:pt x="4139" y="5194"/>
                    <a:pt x="5275" y="4031"/>
                    <a:pt x="5275" y="2570"/>
                  </a:cubicBezTo>
                  <a:cubicBezTo>
                    <a:pt x="5248" y="1153"/>
                    <a:pt x="4085" y="0"/>
                    <a:pt x="2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2"/>
            <p:cNvSpPr/>
            <p:nvPr/>
          </p:nvSpPr>
          <p:spPr>
            <a:xfrm>
              <a:off x="1829650" y="1902300"/>
              <a:ext cx="131900" cy="130550"/>
            </a:xfrm>
            <a:custGeom>
              <a:avLst/>
              <a:gdLst/>
              <a:ahLst/>
              <a:cxnLst/>
              <a:rect l="l" t="t" r="r" b="b"/>
              <a:pathLst>
                <a:path w="5276" h="5222" extrusionOk="0">
                  <a:moveTo>
                    <a:pt x="2673" y="1"/>
                  </a:moveTo>
                  <a:cubicBezTo>
                    <a:pt x="2657" y="1"/>
                    <a:pt x="2641" y="1"/>
                    <a:pt x="2624" y="1"/>
                  </a:cubicBezTo>
                  <a:cubicBezTo>
                    <a:pt x="1164" y="1"/>
                    <a:pt x="0" y="1191"/>
                    <a:pt x="28" y="2652"/>
                  </a:cubicBezTo>
                  <a:cubicBezTo>
                    <a:pt x="54" y="4069"/>
                    <a:pt x="1218" y="5222"/>
                    <a:pt x="2629" y="5222"/>
                  </a:cubicBezTo>
                  <a:cubicBezTo>
                    <a:pt x="2646" y="5222"/>
                    <a:pt x="2662" y="5222"/>
                    <a:pt x="2678" y="5222"/>
                  </a:cubicBezTo>
                  <a:cubicBezTo>
                    <a:pt x="4139" y="5194"/>
                    <a:pt x="5275" y="4004"/>
                    <a:pt x="5275" y="2571"/>
                  </a:cubicBezTo>
                  <a:cubicBezTo>
                    <a:pt x="5248" y="1153"/>
                    <a:pt x="4085" y="1"/>
                    <a:pt x="26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2" name="Google Shape;1352;p42"/>
          <p:cNvGrpSpPr/>
          <p:nvPr/>
        </p:nvGrpSpPr>
        <p:grpSpPr>
          <a:xfrm rot="-817609" flipH="1">
            <a:off x="-900543" y="2865950"/>
            <a:ext cx="3253108" cy="3305316"/>
            <a:chOff x="408117" y="2747510"/>
            <a:chExt cx="3282325" cy="3335002"/>
          </a:xfrm>
        </p:grpSpPr>
        <p:sp>
          <p:nvSpPr>
            <p:cNvPr id="1353" name="Google Shape;1353;p42"/>
            <p:cNvSpPr/>
            <p:nvPr/>
          </p:nvSpPr>
          <p:spPr>
            <a:xfrm rot="-370323">
              <a:off x="2372006" y="2874293"/>
              <a:ext cx="892965" cy="712647"/>
            </a:xfrm>
            <a:custGeom>
              <a:avLst/>
              <a:gdLst/>
              <a:ahLst/>
              <a:cxnLst/>
              <a:rect l="l" t="t" r="r" b="b"/>
              <a:pathLst>
                <a:path w="3105" h="2478" fill="none" extrusionOk="0">
                  <a:moveTo>
                    <a:pt x="1" y="0"/>
                  </a:moveTo>
                  <a:lnTo>
                    <a:pt x="3104" y="2478"/>
                  </a:lnTo>
                </a:path>
              </a:pathLst>
            </a:custGeom>
            <a:noFill/>
            <a:ln w="38100" cap="flat" cmpd="sng">
              <a:solidFill>
                <a:schemeClr val="accent2"/>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2"/>
            <p:cNvSpPr/>
            <p:nvPr/>
          </p:nvSpPr>
          <p:spPr>
            <a:xfrm rot="-370323">
              <a:off x="2041193" y="3764700"/>
              <a:ext cx="588408" cy="469634"/>
            </a:xfrm>
            <a:custGeom>
              <a:avLst/>
              <a:gdLst/>
              <a:ahLst/>
              <a:cxnLst/>
              <a:rect l="l" t="t" r="r" b="b"/>
              <a:pathLst>
                <a:path w="2046" h="1633" fill="none" extrusionOk="0">
                  <a:moveTo>
                    <a:pt x="0" y="1"/>
                  </a:moveTo>
                  <a:lnTo>
                    <a:pt x="2046" y="1632"/>
                  </a:lnTo>
                </a:path>
              </a:pathLst>
            </a:custGeom>
            <a:noFill/>
            <a:ln w="38100" cap="flat" cmpd="sng">
              <a:solidFill>
                <a:schemeClr val="accent2"/>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2"/>
            <p:cNvSpPr/>
            <p:nvPr/>
          </p:nvSpPr>
          <p:spPr>
            <a:xfrm rot="-370323">
              <a:off x="2243118" y="3405129"/>
              <a:ext cx="613716" cy="486889"/>
            </a:xfrm>
            <a:custGeom>
              <a:avLst/>
              <a:gdLst/>
              <a:ahLst/>
              <a:cxnLst/>
              <a:rect l="l" t="t" r="r" b="b"/>
              <a:pathLst>
                <a:path w="2134" h="1693" fill="none" extrusionOk="0">
                  <a:moveTo>
                    <a:pt x="0" y="0"/>
                  </a:moveTo>
                  <a:lnTo>
                    <a:pt x="2134" y="1693"/>
                  </a:lnTo>
                </a:path>
              </a:pathLst>
            </a:custGeom>
            <a:noFill/>
            <a:ln w="38100" cap="flat" cmpd="sng">
              <a:solidFill>
                <a:schemeClr val="accent2"/>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2"/>
            <p:cNvSpPr/>
            <p:nvPr/>
          </p:nvSpPr>
          <p:spPr>
            <a:xfrm rot="-370323">
              <a:off x="2237002" y="3090216"/>
              <a:ext cx="892965" cy="710346"/>
            </a:xfrm>
            <a:custGeom>
              <a:avLst/>
              <a:gdLst/>
              <a:ahLst/>
              <a:cxnLst/>
              <a:rect l="l" t="t" r="r" b="b"/>
              <a:pathLst>
                <a:path w="3105" h="2470" fill="none" extrusionOk="0">
                  <a:moveTo>
                    <a:pt x="1" y="1"/>
                  </a:moveTo>
                  <a:lnTo>
                    <a:pt x="3105" y="2469"/>
                  </a:lnTo>
                </a:path>
              </a:pathLst>
            </a:custGeom>
            <a:noFill/>
            <a:ln w="38100" cap="flat" cmpd="sng">
              <a:solidFill>
                <a:schemeClr val="accent2"/>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2"/>
            <p:cNvSpPr/>
            <p:nvPr/>
          </p:nvSpPr>
          <p:spPr>
            <a:xfrm rot="-370323">
              <a:off x="1751218" y="3856947"/>
              <a:ext cx="892965" cy="710346"/>
            </a:xfrm>
            <a:custGeom>
              <a:avLst/>
              <a:gdLst/>
              <a:ahLst/>
              <a:cxnLst/>
              <a:rect l="l" t="t" r="r" b="b"/>
              <a:pathLst>
                <a:path w="3105" h="2470" fill="none" extrusionOk="0">
                  <a:moveTo>
                    <a:pt x="1" y="0"/>
                  </a:moveTo>
                  <a:lnTo>
                    <a:pt x="3104" y="2469"/>
                  </a:lnTo>
                </a:path>
              </a:pathLst>
            </a:custGeom>
            <a:noFill/>
            <a:ln w="38100" cap="flat" cmpd="sng">
              <a:solidFill>
                <a:schemeClr val="accent2"/>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2"/>
            <p:cNvSpPr/>
            <p:nvPr/>
          </p:nvSpPr>
          <p:spPr>
            <a:xfrm rot="-370323">
              <a:off x="1485562" y="4275911"/>
              <a:ext cx="892678" cy="710346"/>
            </a:xfrm>
            <a:custGeom>
              <a:avLst/>
              <a:gdLst/>
              <a:ahLst/>
              <a:cxnLst/>
              <a:rect l="l" t="t" r="r" b="b"/>
              <a:pathLst>
                <a:path w="3104" h="2470" fill="none" extrusionOk="0">
                  <a:moveTo>
                    <a:pt x="0" y="0"/>
                  </a:moveTo>
                  <a:lnTo>
                    <a:pt x="3104" y="2469"/>
                  </a:lnTo>
                </a:path>
              </a:pathLst>
            </a:custGeom>
            <a:noFill/>
            <a:ln w="38100" cap="flat" cmpd="sng">
              <a:solidFill>
                <a:schemeClr val="accent2"/>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2"/>
            <p:cNvSpPr/>
            <p:nvPr/>
          </p:nvSpPr>
          <p:spPr>
            <a:xfrm rot="-370323">
              <a:off x="1551423" y="4024506"/>
              <a:ext cx="979242" cy="778792"/>
            </a:xfrm>
            <a:custGeom>
              <a:avLst/>
              <a:gdLst/>
              <a:ahLst/>
              <a:cxnLst/>
              <a:rect l="l" t="t" r="r" b="b"/>
              <a:pathLst>
                <a:path w="3405" h="2708" fill="none" extrusionOk="0">
                  <a:moveTo>
                    <a:pt x="1" y="1"/>
                  </a:moveTo>
                  <a:lnTo>
                    <a:pt x="3404" y="2707"/>
                  </a:lnTo>
                </a:path>
              </a:pathLst>
            </a:custGeom>
            <a:noFill/>
            <a:ln w="38100" cap="flat" cmpd="sng">
              <a:solidFill>
                <a:schemeClr val="accent2"/>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2"/>
            <p:cNvSpPr/>
            <p:nvPr/>
          </p:nvSpPr>
          <p:spPr>
            <a:xfrm rot="-370323">
              <a:off x="1226638" y="4875663"/>
              <a:ext cx="733066" cy="583519"/>
            </a:xfrm>
            <a:custGeom>
              <a:avLst/>
              <a:gdLst/>
              <a:ahLst/>
              <a:cxnLst/>
              <a:rect l="l" t="t" r="r" b="b"/>
              <a:pathLst>
                <a:path w="2549" h="2029" fill="none" extrusionOk="0">
                  <a:moveTo>
                    <a:pt x="1" y="1"/>
                  </a:moveTo>
                  <a:lnTo>
                    <a:pt x="2549" y="2029"/>
                  </a:lnTo>
                </a:path>
              </a:pathLst>
            </a:custGeom>
            <a:noFill/>
            <a:ln w="38100" cap="flat" cmpd="sng">
              <a:solidFill>
                <a:schemeClr val="accent2"/>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2"/>
            <p:cNvSpPr/>
            <p:nvPr/>
          </p:nvSpPr>
          <p:spPr>
            <a:xfrm rot="-370287">
              <a:off x="830370" y="5192554"/>
              <a:ext cx="1007715" cy="781065"/>
            </a:xfrm>
            <a:custGeom>
              <a:avLst/>
              <a:gdLst/>
              <a:ahLst/>
              <a:cxnLst/>
              <a:rect l="l" t="t" r="r" b="b"/>
              <a:pathLst>
                <a:path w="3105" h="2470" fill="none" extrusionOk="0">
                  <a:moveTo>
                    <a:pt x="1" y="1"/>
                  </a:moveTo>
                  <a:lnTo>
                    <a:pt x="3105" y="2469"/>
                  </a:lnTo>
                </a:path>
              </a:pathLst>
            </a:custGeom>
            <a:noFill/>
            <a:ln w="38100" cap="flat" cmpd="sng">
              <a:solidFill>
                <a:schemeClr val="accent2"/>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2"/>
            <p:cNvSpPr/>
            <p:nvPr/>
          </p:nvSpPr>
          <p:spPr>
            <a:xfrm rot="-370323">
              <a:off x="1010719" y="5026129"/>
              <a:ext cx="892678" cy="710346"/>
            </a:xfrm>
            <a:custGeom>
              <a:avLst/>
              <a:gdLst/>
              <a:ahLst/>
              <a:cxnLst/>
              <a:rect l="l" t="t" r="r" b="b"/>
              <a:pathLst>
                <a:path w="3104" h="2470" fill="none" extrusionOk="0">
                  <a:moveTo>
                    <a:pt x="0" y="0"/>
                  </a:moveTo>
                  <a:lnTo>
                    <a:pt x="3104" y="2469"/>
                  </a:lnTo>
                </a:path>
              </a:pathLst>
            </a:custGeom>
            <a:noFill/>
            <a:ln w="38100" cap="flat" cmpd="sng">
              <a:solidFill>
                <a:schemeClr val="accent2"/>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2"/>
            <p:cNvSpPr/>
            <p:nvPr/>
          </p:nvSpPr>
          <p:spPr>
            <a:xfrm rot="-370323">
              <a:off x="532900" y="2857335"/>
              <a:ext cx="2174464" cy="2438471"/>
            </a:xfrm>
            <a:custGeom>
              <a:avLst/>
              <a:gdLst/>
              <a:ahLst/>
              <a:cxnLst/>
              <a:rect l="l" t="t" r="r" b="b"/>
              <a:pathLst>
                <a:path w="7561" h="8479" extrusionOk="0">
                  <a:moveTo>
                    <a:pt x="7196" y="0"/>
                  </a:moveTo>
                  <a:cubicBezTo>
                    <a:pt x="7149" y="0"/>
                    <a:pt x="7100" y="16"/>
                    <a:pt x="7058" y="48"/>
                  </a:cubicBezTo>
                  <a:cubicBezTo>
                    <a:pt x="6591" y="374"/>
                    <a:pt x="6238" y="842"/>
                    <a:pt x="6053" y="1388"/>
                  </a:cubicBezTo>
                  <a:cubicBezTo>
                    <a:pt x="5903" y="1873"/>
                    <a:pt x="5921" y="2402"/>
                    <a:pt x="6106" y="2887"/>
                  </a:cubicBezTo>
                  <a:cubicBezTo>
                    <a:pt x="6238" y="3213"/>
                    <a:pt x="6414" y="3522"/>
                    <a:pt x="6617" y="3813"/>
                  </a:cubicBezTo>
                  <a:cubicBezTo>
                    <a:pt x="6829" y="4139"/>
                    <a:pt x="6996" y="4492"/>
                    <a:pt x="7102" y="4871"/>
                  </a:cubicBezTo>
                  <a:cubicBezTo>
                    <a:pt x="7261" y="5444"/>
                    <a:pt x="7261" y="6079"/>
                    <a:pt x="6979" y="6617"/>
                  </a:cubicBezTo>
                  <a:cubicBezTo>
                    <a:pt x="6758" y="7040"/>
                    <a:pt x="6361" y="7348"/>
                    <a:pt x="5885" y="7445"/>
                  </a:cubicBezTo>
                  <a:cubicBezTo>
                    <a:pt x="5793" y="7462"/>
                    <a:pt x="5699" y="7469"/>
                    <a:pt x="5604" y="7469"/>
                  </a:cubicBezTo>
                  <a:cubicBezTo>
                    <a:pt x="5247" y="7469"/>
                    <a:pt x="4878" y="7365"/>
                    <a:pt x="4536" y="7260"/>
                  </a:cubicBezTo>
                  <a:cubicBezTo>
                    <a:pt x="4113" y="7128"/>
                    <a:pt x="3716" y="6961"/>
                    <a:pt x="3284" y="6872"/>
                  </a:cubicBezTo>
                  <a:cubicBezTo>
                    <a:pt x="3077" y="6822"/>
                    <a:pt x="2867" y="6796"/>
                    <a:pt x="2658" y="6796"/>
                  </a:cubicBezTo>
                  <a:cubicBezTo>
                    <a:pt x="2359" y="6796"/>
                    <a:pt x="2062" y="6848"/>
                    <a:pt x="1777" y="6952"/>
                  </a:cubicBezTo>
                  <a:cubicBezTo>
                    <a:pt x="1080" y="7207"/>
                    <a:pt x="533" y="7772"/>
                    <a:pt x="75" y="8336"/>
                  </a:cubicBezTo>
                  <a:cubicBezTo>
                    <a:pt x="1" y="8431"/>
                    <a:pt x="82" y="8479"/>
                    <a:pt x="176" y="8479"/>
                  </a:cubicBezTo>
                  <a:cubicBezTo>
                    <a:pt x="239" y="8479"/>
                    <a:pt x="308" y="8458"/>
                    <a:pt x="339" y="8415"/>
                  </a:cubicBezTo>
                  <a:cubicBezTo>
                    <a:pt x="745" y="7904"/>
                    <a:pt x="1221" y="7393"/>
                    <a:pt x="1838" y="7137"/>
                  </a:cubicBezTo>
                  <a:cubicBezTo>
                    <a:pt x="2079" y="7048"/>
                    <a:pt x="2330" y="7002"/>
                    <a:pt x="2582" y="7002"/>
                  </a:cubicBezTo>
                  <a:cubicBezTo>
                    <a:pt x="2754" y="7002"/>
                    <a:pt x="2928" y="7023"/>
                    <a:pt x="3099" y="7066"/>
                  </a:cubicBezTo>
                  <a:cubicBezTo>
                    <a:pt x="3906" y="7244"/>
                    <a:pt x="4675" y="7687"/>
                    <a:pt x="5509" y="7687"/>
                  </a:cubicBezTo>
                  <a:cubicBezTo>
                    <a:pt x="5587" y="7687"/>
                    <a:pt x="5665" y="7683"/>
                    <a:pt x="5744" y="7675"/>
                  </a:cubicBezTo>
                  <a:cubicBezTo>
                    <a:pt x="6838" y="7560"/>
                    <a:pt x="7561" y="6581"/>
                    <a:pt x="7534" y="5523"/>
                  </a:cubicBezTo>
                  <a:cubicBezTo>
                    <a:pt x="7516" y="4800"/>
                    <a:pt x="7217" y="4139"/>
                    <a:pt x="6820" y="3548"/>
                  </a:cubicBezTo>
                  <a:cubicBezTo>
                    <a:pt x="6476" y="3037"/>
                    <a:pt x="6229" y="2455"/>
                    <a:pt x="6282" y="1829"/>
                  </a:cubicBezTo>
                  <a:cubicBezTo>
                    <a:pt x="6326" y="1371"/>
                    <a:pt x="6511" y="939"/>
                    <a:pt x="6811" y="595"/>
                  </a:cubicBezTo>
                  <a:cubicBezTo>
                    <a:pt x="6943" y="427"/>
                    <a:pt x="7093" y="286"/>
                    <a:pt x="7270" y="171"/>
                  </a:cubicBezTo>
                  <a:cubicBezTo>
                    <a:pt x="7322" y="136"/>
                    <a:pt x="7349" y="57"/>
                    <a:pt x="7287" y="22"/>
                  </a:cubicBezTo>
                  <a:cubicBezTo>
                    <a:pt x="7259" y="7"/>
                    <a:pt x="7228" y="0"/>
                    <a:pt x="71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2"/>
            <p:cNvSpPr/>
            <p:nvPr/>
          </p:nvSpPr>
          <p:spPr>
            <a:xfrm rot="-370323">
              <a:off x="1414262" y="3458259"/>
              <a:ext cx="2147143" cy="2516121"/>
            </a:xfrm>
            <a:custGeom>
              <a:avLst/>
              <a:gdLst/>
              <a:ahLst/>
              <a:cxnLst/>
              <a:rect l="l" t="t" r="r" b="b"/>
              <a:pathLst>
                <a:path w="7466" h="8749" extrusionOk="0">
                  <a:moveTo>
                    <a:pt x="7384" y="0"/>
                  </a:moveTo>
                  <a:cubicBezTo>
                    <a:pt x="7298" y="0"/>
                    <a:pt x="7165" y="29"/>
                    <a:pt x="7142" y="81"/>
                  </a:cubicBezTo>
                  <a:lnTo>
                    <a:pt x="7151" y="81"/>
                  </a:lnTo>
                  <a:cubicBezTo>
                    <a:pt x="6957" y="557"/>
                    <a:pt x="6622" y="962"/>
                    <a:pt x="6190" y="1244"/>
                  </a:cubicBezTo>
                  <a:cubicBezTo>
                    <a:pt x="5897" y="1416"/>
                    <a:pt x="5563" y="1505"/>
                    <a:pt x="5225" y="1505"/>
                  </a:cubicBezTo>
                  <a:cubicBezTo>
                    <a:pt x="5094" y="1505"/>
                    <a:pt x="4962" y="1492"/>
                    <a:pt x="4832" y="1465"/>
                  </a:cubicBezTo>
                  <a:cubicBezTo>
                    <a:pt x="4470" y="1394"/>
                    <a:pt x="4135" y="1244"/>
                    <a:pt x="3783" y="1139"/>
                  </a:cubicBezTo>
                  <a:cubicBezTo>
                    <a:pt x="3448" y="1024"/>
                    <a:pt x="3095" y="971"/>
                    <a:pt x="2733" y="953"/>
                  </a:cubicBezTo>
                  <a:cubicBezTo>
                    <a:pt x="2707" y="953"/>
                    <a:pt x="2681" y="952"/>
                    <a:pt x="2655" y="952"/>
                  </a:cubicBezTo>
                  <a:cubicBezTo>
                    <a:pt x="1632" y="952"/>
                    <a:pt x="461" y="1457"/>
                    <a:pt x="221" y="2540"/>
                  </a:cubicBezTo>
                  <a:cubicBezTo>
                    <a:pt x="0" y="3528"/>
                    <a:pt x="723" y="4383"/>
                    <a:pt x="1182" y="5177"/>
                  </a:cubicBezTo>
                  <a:cubicBezTo>
                    <a:pt x="1402" y="5573"/>
                    <a:pt x="1596" y="6006"/>
                    <a:pt x="1614" y="6473"/>
                  </a:cubicBezTo>
                  <a:cubicBezTo>
                    <a:pt x="1640" y="7090"/>
                    <a:pt x="1367" y="7681"/>
                    <a:pt x="1041" y="8183"/>
                  </a:cubicBezTo>
                  <a:cubicBezTo>
                    <a:pt x="917" y="8368"/>
                    <a:pt x="785" y="8545"/>
                    <a:pt x="653" y="8721"/>
                  </a:cubicBezTo>
                  <a:cubicBezTo>
                    <a:pt x="629" y="8745"/>
                    <a:pt x="688" y="8749"/>
                    <a:pt x="732" y="8749"/>
                  </a:cubicBezTo>
                  <a:cubicBezTo>
                    <a:pt x="754" y="8749"/>
                    <a:pt x="773" y="8748"/>
                    <a:pt x="776" y="8748"/>
                  </a:cubicBezTo>
                  <a:cubicBezTo>
                    <a:pt x="847" y="8739"/>
                    <a:pt x="917" y="8704"/>
                    <a:pt x="970" y="8659"/>
                  </a:cubicBezTo>
                  <a:cubicBezTo>
                    <a:pt x="1393" y="8122"/>
                    <a:pt x="1790" y="7513"/>
                    <a:pt x="1905" y="6826"/>
                  </a:cubicBezTo>
                  <a:cubicBezTo>
                    <a:pt x="1975" y="6349"/>
                    <a:pt x="1896" y="5873"/>
                    <a:pt x="1684" y="5450"/>
                  </a:cubicBezTo>
                  <a:cubicBezTo>
                    <a:pt x="1481" y="5018"/>
                    <a:pt x="1208" y="4639"/>
                    <a:pt x="970" y="4224"/>
                  </a:cubicBezTo>
                  <a:cubicBezTo>
                    <a:pt x="741" y="3819"/>
                    <a:pt x="503" y="3343"/>
                    <a:pt x="494" y="2849"/>
                  </a:cubicBezTo>
                  <a:cubicBezTo>
                    <a:pt x="494" y="2364"/>
                    <a:pt x="706" y="1897"/>
                    <a:pt x="1076" y="1571"/>
                  </a:cubicBezTo>
                  <a:cubicBezTo>
                    <a:pt x="1462" y="1216"/>
                    <a:pt x="1953" y="1080"/>
                    <a:pt x="2455" y="1080"/>
                  </a:cubicBezTo>
                  <a:cubicBezTo>
                    <a:pt x="2516" y="1080"/>
                    <a:pt x="2576" y="1082"/>
                    <a:pt x="2636" y="1086"/>
                  </a:cubicBezTo>
                  <a:cubicBezTo>
                    <a:pt x="3033" y="1112"/>
                    <a:pt x="3430" y="1209"/>
                    <a:pt x="3800" y="1350"/>
                  </a:cubicBezTo>
                  <a:cubicBezTo>
                    <a:pt x="4100" y="1474"/>
                    <a:pt x="4417" y="1562"/>
                    <a:pt x="4744" y="1606"/>
                  </a:cubicBezTo>
                  <a:cubicBezTo>
                    <a:pt x="4850" y="1619"/>
                    <a:pt x="4957" y="1625"/>
                    <a:pt x="5063" y="1625"/>
                  </a:cubicBezTo>
                  <a:cubicBezTo>
                    <a:pt x="5466" y="1625"/>
                    <a:pt x="5864" y="1533"/>
                    <a:pt x="6234" y="1359"/>
                  </a:cubicBezTo>
                  <a:cubicBezTo>
                    <a:pt x="6578" y="1183"/>
                    <a:pt x="6877" y="936"/>
                    <a:pt x="7107" y="627"/>
                  </a:cubicBezTo>
                  <a:cubicBezTo>
                    <a:pt x="7248" y="451"/>
                    <a:pt x="7362" y="266"/>
                    <a:pt x="7451" y="54"/>
                  </a:cubicBezTo>
                  <a:cubicBezTo>
                    <a:pt x="7451" y="45"/>
                    <a:pt x="7459" y="36"/>
                    <a:pt x="7459" y="28"/>
                  </a:cubicBezTo>
                  <a:cubicBezTo>
                    <a:pt x="7466" y="9"/>
                    <a:pt x="7432" y="0"/>
                    <a:pt x="73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20">
    <p:spTree>
      <p:nvGrpSpPr>
        <p:cNvPr id="1" name="Shape 1913"/>
        <p:cNvGrpSpPr/>
        <p:nvPr/>
      </p:nvGrpSpPr>
      <p:grpSpPr>
        <a:xfrm>
          <a:off x="0" y="0"/>
          <a:ext cx="0" cy="0"/>
          <a:chOff x="0" y="0"/>
          <a:chExt cx="0" cy="0"/>
        </a:xfrm>
      </p:grpSpPr>
      <p:grpSp>
        <p:nvGrpSpPr>
          <p:cNvPr id="1914" name="Google Shape;1914;p57"/>
          <p:cNvGrpSpPr/>
          <p:nvPr/>
        </p:nvGrpSpPr>
        <p:grpSpPr>
          <a:xfrm rot="1660742">
            <a:off x="-84718" y="-2155874"/>
            <a:ext cx="1595890" cy="6090489"/>
            <a:chOff x="9065175" y="1446600"/>
            <a:chExt cx="682175" cy="2603425"/>
          </a:xfrm>
        </p:grpSpPr>
        <p:sp>
          <p:nvSpPr>
            <p:cNvPr id="1915" name="Google Shape;1915;p57"/>
            <p:cNvSpPr/>
            <p:nvPr/>
          </p:nvSpPr>
          <p:spPr>
            <a:xfrm>
              <a:off x="9086850" y="1508200"/>
              <a:ext cx="610475" cy="2541825"/>
            </a:xfrm>
            <a:custGeom>
              <a:avLst/>
              <a:gdLst/>
              <a:ahLst/>
              <a:cxnLst/>
              <a:rect l="l" t="t" r="r" b="b"/>
              <a:pathLst>
                <a:path w="24419" h="101673" extrusionOk="0">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57"/>
            <p:cNvSpPr/>
            <p:nvPr/>
          </p:nvSpPr>
          <p:spPr>
            <a:xfrm>
              <a:off x="9065175" y="1446600"/>
              <a:ext cx="682175" cy="2586000"/>
            </a:xfrm>
            <a:custGeom>
              <a:avLst/>
              <a:gdLst/>
              <a:ahLst/>
              <a:cxnLst/>
              <a:rect l="l" t="t" r="r" b="b"/>
              <a:pathLst>
                <a:path w="27287" h="103440" extrusionOk="0">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57"/>
            <p:cNvSpPr/>
            <p:nvPr/>
          </p:nvSpPr>
          <p:spPr>
            <a:xfrm>
              <a:off x="9240300" y="3247475"/>
              <a:ext cx="393750" cy="199625"/>
            </a:xfrm>
            <a:custGeom>
              <a:avLst/>
              <a:gdLst/>
              <a:ahLst/>
              <a:cxnLst/>
              <a:rect l="l" t="t" r="r" b="b"/>
              <a:pathLst>
                <a:path w="15750" h="7985" extrusionOk="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57"/>
            <p:cNvSpPr/>
            <p:nvPr/>
          </p:nvSpPr>
          <p:spPr>
            <a:xfrm>
              <a:off x="9142725" y="3083225"/>
              <a:ext cx="497100" cy="243800"/>
            </a:xfrm>
            <a:custGeom>
              <a:avLst/>
              <a:gdLst/>
              <a:ahLst/>
              <a:cxnLst/>
              <a:rect l="l" t="t" r="r" b="b"/>
              <a:pathLst>
                <a:path w="19884" h="9752" extrusionOk="0">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57"/>
            <p:cNvSpPr/>
            <p:nvPr/>
          </p:nvSpPr>
          <p:spPr>
            <a:xfrm>
              <a:off x="9113550" y="2938925"/>
              <a:ext cx="459600" cy="234650"/>
            </a:xfrm>
            <a:custGeom>
              <a:avLst/>
              <a:gdLst/>
              <a:ahLst/>
              <a:cxnLst/>
              <a:rect l="l" t="t" r="r" b="b"/>
              <a:pathLst>
                <a:path w="18384" h="9386" extrusionOk="0">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57"/>
            <p:cNvSpPr/>
            <p:nvPr/>
          </p:nvSpPr>
          <p:spPr>
            <a:xfrm>
              <a:off x="9164400" y="2824375"/>
              <a:ext cx="297550" cy="156550"/>
            </a:xfrm>
            <a:custGeom>
              <a:avLst/>
              <a:gdLst/>
              <a:ahLst/>
              <a:cxnLst/>
              <a:rect l="l" t="t" r="r" b="b"/>
              <a:pathLst>
                <a:path w="11902" h="6262" extrusionOk="0">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57"/>
            <p:cNvSpPr/>
            <p:nvPr/>
          </p:nvSpPr>
          <p:spPr>
            <a:xfrm>
              <a:off x="9388725" y="3076125"/>
              <a:ext cx="261250" cy="134975"/>
            </a:xfrm>
            <a:custGeom>
              <a:avLst/>
              <a:gdLst/>
              <a:ahLst/>
              <a:cxnLst/>
              <a:rect l="l" t="t" r="r" b="b"/>
              <a:pathLst>
                <a:path w="10450" h="5399" extrusionOk="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57"/>
            <p:cNvSpPr/>
            <p:nvPr/>
          </p:nvSpPr>
          <p:spPr>
            <a:xfrm>
              <a:off x="9332025" y="2929875"/>
              <a:ext cx="253475" cy="135300"/>
            </a:xfrm>
            <a:custGeom>
              <a:avLst/>
              <a:gdLst/>
              <a:ahLst/>
              <a:cxnLst/>
              <a:rect l="l" t="t" r="r" b="b"/>
              <a:pathLst>
                <a:path w="10139" h="5412" extrusionOk="0">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57"/>
            <p:cNvSpPr/>
            <p:nvPr/>
          </p:nvSpPr>
          <p:spPr>
            <a:xfrm>
              <a:off x="9305350" y="2816175"/>
              <a:ext cx="167450" cy="93875"/>
            </a:xfrm>
            <a:custGeom>
              <a:avLst/>
              <a:gdLst/>
              <a:ahLst/>
              <a:cxnLst/>
              <a:rect l="l" t="t" r="r" b="b"/>
              <a:pathLst>
                <a:path w="6698" h="3755" extrusionOk="0">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57"/>
            <p:cNvSpPr/>
            <p:nvPr/>
          </p:nvSpPr>
          <p:spPr>
            <a:xfrm>
              <a:off x="9427100" y="3236800"/>
              <a:ext cx="221025" cy="117725"/>
            </a:xfrm>
            <a:custGeom>
              <a:avLst/>
              <a:gdLst/>
              <a:ahLst/>
              <a:cxnLst/>
              <a:rect l="l" t="t" r="r" b="b"/>
              <a:pathLst>
                <a:path w="8841" h="4709" extrusionOk="0">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57"/>
            <p:cNvSpPr/>
            <p:nvPr/>
          </p:nvSpPr>
          <p:spPr>
            <a:xfrm>
              <a:off x="9149925" y="2478050"/>
              <a:ext cx="373100" cy="190150"/>
            </a:xfrm>
            <a:custGeom>
              <a:avLst/>
              <a:gdLst/>
              <a:ahLst/>
              <a:cxnLst/>
              <a:rect l="l" t="t" r="r" b="b"/>
              <a:pathLst>
                <a:path w="14924" h="7606" extrusionOk="0">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57"/>
            <p:cNvSpPr/>
            <p:nvPr/>
          </p:nvSpPr>
          <p:spPr>
            <a:xfrm>
              <a:off x="9130475" y="2302375"/>
              <a:ext cx="494300" cy="252425"/>
            </a:xfrm>
            <a:custGeom>
              <a:avLst/>
              <a:gdLst/>
              <a:ahLst/>
              <a:cxnLst/>
              <a:rect l="l" t="t" r="r" b="b"/>
              <a:pathLst>
                <a:path w="19772" h="10097" extrusionOk="0">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57"/>
            <p:cNvSpPr/>
            <p:nvPr/>
          </p:nvSpPr>
          <p:spPr>
            <a:xfrm>
              <a:off x="9197200" y="2152250"/>
              <a:ext cx="473425" cy="241600"/>
            </a:xfrm>
            <a:custGeom>
              <a:avLst/>
              <a:gdLst/>
              <a:ahLst/>
              <a:cxnLst/>
              <a:rect l="l" t="t" r="r" b="b"/>
              <a:pathLst>
                <a:path w="18937" h="9664" extrusionOk="0">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57"/>
            <p:cNvSpPr/>
            <p:nvPr/>
          </p:nvSpPr>
          <p:spPr>
            <a:xfrm>
              <a:off x="9303950" y="2040525"/>
              <a:ext cx="343275" cy="177375"/>
            </a:xfrm>
            <a:custGeom>
              <a:avLst/>
              <a:gdLst/>
              <a:ahLst/>
              <a:cxnLst/>
              <a:rect l="l" t="t" r="r" b="b"/>
              <a:pathLst>
                <a:path w="13731" h="7095" extrusionOk="0">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57"/>
            <p:cNvSpPr/>
            <p:nvPr/>
          </p:nvSpPr>
          <p:spPr>
            <a:xfrm>
              <a:off x="9290525" y="2032300"/>
              <a:ext cx="207475" cy="112200"/>
            </a:xfrm>
            <a:custGeom>
              <a:avLst/>
              <a:gdLst/>
              <a:ahLst/>
              <a:cxnLst/>
              <a:rect l="l" t="t" r="r" b="b"/>
              <a:pathLst>
                <a:path w="8299" h="4488" extrusionOk="0">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57"/>
            <p:cNvSpPr/>
            <p:nvPr/>
          </p:nvSpPr>
          <p:spPr>
            <a:xfrm>
              <a:off x="9190250" y="2146850"/>
              <a:ext cx="247725" cy="132750"/>
            </a:xfrm>
            <a:custGeom>
              <a:avLst/>
              <a:gdLst/>
              <a:ahLst/>
              <a:cxnLst/>
              <a:rect l="l" t="t" r="r" b="b"/>
              <a:pathLst>
                <a:path w="9909" h="5310" extrusionOk="0">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57"/>
            <p:cNvSpPr/>
            <p:nvPr/>
          </p:nvSpPr>
          <p:spPr>
            <a:xfrm>
              <a:off x="9121225" y="2297750"/>
              <a:ext cx="229175" cy="123625"/>
            </a:xfrm>
            <a:custGeom>
              <a:avLst/>
              <a:gdLst/>
              <a:ahLst/>
              <a:cxnLst/>
              <a:rect l="l" t="t" r="r" b="b"/>
              <a:pathLst>
                <a:path w="9167" h="4945" extrusionOk="0">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57"/>
            <p:cNvSpPr/>
            <p:nvPr/>
          </p:nvSpPr>
          <p:spPr>
            <a:xfrm>
              <a:off x="9143550" y="2472925"/>
              <a:ext cx="201850" cy="109400"/>
            </a:xfrm>
            <a:custGeom>
              <a:avLst/>
              <a:gdLst/>
              <a:ahLst/>
              <a:cxnLst/>
              <a:rect l="l" t="t" r="r" b="b"/>
              <a:pathLst>
                <a:path w="8074" h="4376" extrusionOk="0">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57"/>
            <p:cNvSpPr/>
            <p:nvPr/>
          </p:nvSpPr>
          <p:spPr>
            <a:xfrm>
              <a:off x="9222975" y="3691050"/>
              <a:ext cx="352050" cy="104725"/>
            </a:xfrm>
            <a:custGeom>
              <a:avLst/>
              <a:gdLst/>
              <a:ahLst/>
              <a:cxnLst/>
              <a:rect l="l" t="t" r="r" b="b"/>
              <a:pathLst>
                <a:path w="14082" h="4189" extrusionOk="0">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57"/>
            <p:cNvSpPr/>
            <p:nvPr/>
          </p:nvSpPr>
          <p:spPr>
            <a:xfrm>
              <a:off x="9118475" y="3844650"/>
              <a:ext cx="507450" cy="137925"/>
            </a:xfrm>
            <a:custGeom>
              <a:avLst/>
              <a:gdLst/>
              <a:ahLst/>
              <a:cxnLst/>
              <a:rect l="l" t="t" r="r" b="b"/>
              <a:pathLst>
                <a:path w="20298" h="5517" extrusionOk="0">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57"/>
            <p:cNvSpPr/>
            <p:nvPr/>
          </p:nvSpPr>
          <p:spPr>
            <a:xfrm>
              <a:off x="9263900" y="1734800"/>
              <a:ext cx="374250" cy="85325"/>
            </a:xfrm>
            <a:custGeom>
              <a:avLst/>
              <a:gdLst/>
              <a:ahLst/>
              <a:cxnLst/>
              <a:rect l="l" t="t" r="r" b="b"/>
              <a:pathLst>
                <a:path w="14970" h="3413" extrusionOk="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7"/>
            <p:cNvSpPr/>
            <p:nvPr/>
          </p:nvSpPr>
          <p:spPr>
            <a:xfrm>
              <a:off x="9169700" y="1534675"/>
              <a:ext cx="528475" cy="119500"/>
            </a:xfrm>
            <a:custGeom>
              <a:avLst/>
              <a:gdLst/>
              <a:ahLst/>
              <a:cxnLst/>
              <a:rect l="l" t="t" r="r" b="b"/>
              <a:pathLst>
                <a:path w="21139" h="4780" extrusionOk="0">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7"/>
            <p:cNvSpPr/>
            <p:nvPr/>
          </p:nvSpPr>
          <p:spPr>
            <a:xfrm>
              <a:off x="9476850" y="1529725"/>
              <a:ext cx="228000" cy="67775"/>
            </a:xfrm>
            <a:custGeom>
              <a:avLst/>
              <a:gdLst/>
              <a:ahLst/>
              <a:cxnLst/>
              <a:rect l="l" t="t" r="r" b="b"/>
              <a:pathLst>
                <a:path w="9120" h="2711" extrusionOk="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57"/>
            <p:cNvSpPr/>
            <p:nvPr/>
          </p:nvSpPr>
          <p:spPr>
            <a:xfrm>
              <a:off x="9443500" y="1728925"/>
              <a:ext cx="201925" cy="61225"/>
            </a:xfrm>
            <a:custGeom>
              <a:avLst/>
              <a:gdLst/>
              <a:ahLst/>
              <a:cxnLst/>
              <a:rect l="l" t="t" r="r" b="b"/>
              <a:pathLst>
                <a:path w="8077" h="2449" extrusionOk="0">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57"/>
            <p:cNvSpPr/>
            <p:nvPr/>
          </p:nvSpPr>
          <p:spPr>
            <a:xfrm>
              <a:off x="9206800" y="3682525"/>
              <a:ext cx="200350" cy="70775"/>
            </a:xfrm>
            <a:custGeom>
              <a:avLst/>
              <a:gdLst/>
              <a:ahLst/>
              <a:cxnLst/>
              <a:rect l="l" t="t" r="r" b="b"/>
              <a:pathLst>
                <a:path w="8014" h="2831" extrusionOk="0">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57"/>
            <p:cNvSpPr/>
            <p:nvPr/>
          </p:nvSpPr>
          <p:spPr>
            <a:xfrm>
              <a:off x="9106700" y="3838475"/>
              <a:ext cx="275425" cy="89950"/>
            </a:xfrm>
            <a:custGeom>
              <a:avLst/>
              <a:gdLst/>
              <a:ahLst/>
              <a:cxnLst/>
              <a:rect l="l" t="t" r="r" b="b"/>
              <a:pathLst>
                <a:path w="11017" h="3598" extrusionOk="0">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1" name="Google Shape;1941;p57"/>
          <p:cNvGrpSpPr/>
          <p:nvPr/>
        </p:nvGrpSpPr>
        <p:grpSpPr>
          <a:xfrm rot="8100000">
            <a:off x="8237768" y="63758"/>
            <a:ext cx="661422" cy="929023"/>
            <a:chOff x="2374700" y="1056350"/>
            <a:chExt cx="797300" cy="1119875"/>
          </a:xfrm>
        </p:grpSpPr>
        <p:sp>
          <p:nvSpPr>
            <p:cNvPr id="1942" name="Google Shape;1942;p57"/>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57"/>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57"/>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57"/>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57"/>
            <p:cNvSpPr/>
            <p:nvPr/>
          </p:nvSpPr>
          <p:spPr>
            <a:xfrm>
              <a:off x="2551175" y="1944225"/>
              <a:ext cx="233325" cy="23200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57"/>
            <p:cNvSpPr/>
            <p:nvPr/>
          </p:nvSpPr>
          <p:spPr>
            <a:xfrm>
              <a:off x="2938675" y="1409325"/>
              <a:ext cx="233325" cy="232025"/>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57"/>
            <p:cNvSpPr/>
            <p:nvPr/>
          </p:nvSpPr>
          <p:spPr>
            <a:xfrm>
              <a:off x="2565375" y="1056350"/>
              <a:ext cx="131900" cy="13055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9" name="Google Shape;1949;p57"/>
          <p:cNvGrpSpPr/>
          <p:nvPr/>
        </p:nvGrpSpPr>
        <p:grpSpPr>
          <a:xfrm rot="-5111711">
            <a:off x="7880389" y="3523395"/>
            <a:ext cx="1924598" cy="1364241"/>
            <a:chOff x="193669" y="148127"/>
            <a:chExt cx="1982873" cy="1405549"/>
          </a:xfrm>
        </p:grpSpPr>
        <p:sp>
          <p:nvSpPr>
            <p:cNvPr id="1950" name="Google Shape;1950;p57"/>
            <p:cNvSpPr/>
            <p:nvPr/>
          </p:nvSpPr>
          <p:spPr>
            <a:xfrm rot="2541214">
              <a:off x="375899" y="290031"/>
              <a:ext cx="284505" cy="651194"/>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1" name="Google Shape;1951;p57"/>
            <p:cNvGrpSpPr/>
            <p:nvPr/>
          </p:nvGrpSpPr>
          <p:grpSpPr>
            <a:xfrm rot="-3943890">
              <a:off x="413745" y="559232"/>
              <a:ext cx="579901" cy="745140"/>
              <a:chOff x="234492" y="148127"/>
              <a:chExt cx="579920" cy="745164"/>
            </a:xfrm>
          </p:grpSpPr>
          <p:sp>
            <p:nvSpPr>
              <p:cNvPr id="1952" name="Google Shape;1952;p57"/>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57"/>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4" name="Google Shape;1954;p57"/>
            <p:cNvGrpSpPr/>
            <p:nvPr/>
          </p:nvGrpSpPr>
          <p:grpSpPr>
            <a:xfrm>
              <a:off x="539292" y="148127"/>
              <a:ext cx="1637250" cy="1405549"/>
              <a:chOff x="234492" y="148127"/>
              <a:chExt cx="1637250" cy="1405549"/>
            </a:xfrm>
          </p:grpSpPr>
          <p:sp>
            <p:nvSpPr>
              <p:cNvPr id="1955" name="Google Shape;1955;p57"/>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57"/>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57"/>
              <p:cNvGrpSpPr/>
              <p:nvPr/>
            </p:nvGrpSpPr>
            <p:grpSpPr>
              <a:xfrm rot="2700200">
                <a:off x="726654" y="558761"/>
                <a:ext cx="1036634" cy="736202"/>
                <a:chOff x="2374700" y="1045220"/>
                <a:chExt cx="852487" cy="605389"/>
              </a:xfrm>
            </p:grpSpPr>
            <p:sp>
              <p:nvSpPr>
                <p:cNvPr id="1958" name="Google Shape;1958;p57"/>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57"/>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57"/>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57"/>
                <p:cNvSpPr/>
                <p:nvPr/>
              </p:nvSpPr>
              <p:spPr>
                <a:xfrm>
                  <a:off x="2991366" y="1416101"/>
                  <a:ext cx="235822" cy="234508"/>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57"/>
                <p:cNvSpPr/>
                <p:nvPr/>
              </p:nvSpPr>
              <p:spPr>
                <a:xfrm>
                  <a:off x="2576281" y="1045220"/>
                  <a:ext cx="119040" cy="117808"/>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200"/>
              <a:buFont typeface="Cairo"/>
              <a:buNone/>
              <a:defRPr sz="3200" b="1">
                <a:solidFill>
                  <a:schemeClr val="dk2"/>
                </a:solidFill>
                <a:latin typeface="Cairo"/>
                <a:ea typeface="Cairo"/>
                <a:cs typeface="Cairo"/>
                <a:sym typeface="Cair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xygen"/>
              <a:buChar char="●"/>
              <a:defRPr sz="1800">
                <a:solidFill>
                  <a:schemeClr val="dk1"/>
                </a:solidFill>
                <a:latin typeface="Oxygen"/>
                <a:ea typeface="Oxygen"/>
                <a:cs typeface="Oxygen"/>
                <a:sym typeface="Oxygen"/>
              </a:defRPr>
            </a:lvl1pPr>
            <a:lvl2pPr marL="914400" lvl="1" indent="-317500">
              <a:lnSpc>
                <a:spcPct val="115000"/>
              </a:lnSpc>
              <a:spcBef>
                <a:spcPts val="0"/>
              </a:spcBef>
              <a:spcAft>
                <a:spcPts val="0"/>
              </a:spcAft>
              <a:buClr>
                <a:schemeClr val="dk1"/>
              </a:buClr>
              <a:buSzPts val="1400"/>
              <a:buFont typeface="Oxygen"/>
              <a:buChar char="○"/>
              <a:defRPr>
                <a:solidFill>
                  <a:schemeClr val="dk1"/>
                </a:solidFill>
                <a:latin typeface="Oxygen"/>
                <a:ea typeface="Oxygen"/>
                <a:cs typeface="Oxygen"/>
                <a:sym typeface="Oxygen"/>
              </a:defRPr>
            </a:lvl2pPr>
            <a:lvl3pPr marL="1371600" lvl="2" indent="-317500">
              <a:lnSpc>
                <a:spcPct val="115000"/>
              </a:lnSpc>
              <a:spcBef>
                <a:spcPts val="0"/>
              </a:spcBef>
              <a:spcAft>
                <a:spcPts val="0"/>
              </a:spcAft>
              <a:buClr>
                <a:schemeClr val="dk1"/>
              </a:buClr>
              <a:buSzPts val="1400"/>
              <a:buFont typeface="Oxygen"/>
              <a:buChar char="■"/>
              <a:defRPr>
                <a:solidFill>
                  <a:schemeClr val="dk1"/>
                </a:solidFill>
                <a:latin typeface="Oxygen"/>
                <a:ea typeface="Oxygen"/>
                <a:cs typeface="Oxygen"/>
                <a:sym typeface="Oxygen"/>
              </a:defRPr>
            </a:lvl3pPr>
            <a:lvl4pPr marL="1828800" lvl="3" indent="-317500">
              <a:lnSpc>
                <a:spcPct val="115000"/>
              </a:lnSpc>
              <a:spcBef>
                <a:spcPts val="0"/>
              </a:spcBef>
              <a:spcAft>
                <a:spcPts val="0"/>
              </a:spcAft>
              <a:buClr>
                <a:schemeClr val="dk1"/>
              </a:buClr>
              <a:buSzPts val="1400"/>
              <a:buFont typeface="Oxygen"/>
              <a:buChar char="●"/>
              <a:defRPr>
                <a:solidFill>
                  <a:schemeClr val="dk1"/>
                </a:solidFill>
                <a:latin typeface="Oxygen"/>
                <a:ea typeface="Oxygen"/>
                <a:cs typeface="Oxygen"/>
                <a:sym typeface="Oxygen"/>
              </a:defRPr>
            </a:lvl4pPr>
            <a:lvl5pPr marL="2286000" lvl="4" indent="-317500">
              <a:lnSpc>
                <a:spcPct val="115000"/>
              </a:lnSpc>
              <a:spcBef>
                <a:spcPts val="0"/>
              </a:spcBef>
              <a:spcAft>
                <a:spcPts val="0"/>
              </a:spcAft>
              <a:buClr>
                <a:schemeClr val="dk1"/>
              </a:buClr>
              <a:buSzPts val="1400"/>
              <a:buFont typeface="Oxygen"/>
              <a:buChar char="○"/>
              <a:defRPr>
                <a:solidFill>
                  <a:schemeClr val="dk1"/>
                </a:solidFill>
                <a:latin typeface="Oxygen"/>
                <a:ea typeface="Oxygen"/>
                <a:cs typeface="Oxygen"/>
                <a:sym typeface="Oxygen"/>
              </a:defRPr>
            </a:lvl5pPr>
            <a:lvl6pPr marL="2743200" lvl="5" indent="-317500">
              <a:lnSpc>
                <a:spcPct val="115000"/>
              </a:lnSpc>
              <a:spcBef>
                <a:spcPts val="0"/>
              </a:spcBef>
              <a:spcAft>
                <a:spcPts val="0"/>
              </a:spcAft>
              <a:buClr>
                <a:schemeClr val="dk1"/>
              </a:buClr>
              <a:buSzPts val="1400"/>
              <a:buFont typeface="Oxygen"/>
              <a:buChar char="■"/>
              <a:defRPr>
                <a:solidFill>
                  <a:schemeClr val="dk1"/>
                </a:solidFill>
                <a:latin typeface="Oxygen"/>
                <a:ea typeface="Oxygen"/>
                <a:cs typeface="Oxygen"/>
                <a:sym typeface="Oxygen"/>
              </a:defRPr>
            </a:lvl6pPr>
            <a:lvl7pPr marL="3200400" lvl="6" indent="-317500">
              <a:lnSpc>
                <a:spcPct val="115000"/>
              </a:lnSpc>
              <a:spcBef>
                <a:spcPts val="0"/>
              </a:spcBef>
              <a:spcAft>
                <a:spcPts val="0"/>
              </a:spcAft>
              <a:buClr>
                <a:schemeClr val="dk1"/>
              </a:buClr>
              <a:buSzPts val="1400"/>
              <a:buFont typeface="Oxygen"/>
              <a:buChar char="●"/>
              <a:defRPr>
                <a:solidFill>
                  <a:schemeClr val="dk1"/>
                </a:solidFill>
                <a:latin typeface="Oxygen"/>
                <a:ea typeface="Oxygen"/>
                <a:cs typeface="Oxygen"/>
                <a:sym typeface="Oxygen"/>
              </a:defRPr>
            </a:lvl7pPr>
            <a:lvl8pPr marL="3657600" lvl="7" indent="-317500">
              <a:lnSpc>
                <a:spcPct val="115000"/>
              </a:lnSpc>
              <a:spcBef>
                <a:spcPts val="0"/>
              </a:spcBef>
              <a:spcAft>
                <a:spcPts val="0"/>
              </a:spcAft>
              <a:buClr>
                <a:schemeClr val="dk1"/>
              </a:buClr>
              <a:buSzPts val="1400"/>
              <a:buFont typeface="Oxygen"/>
              <a:buChar char="○"/>
              <a:defRPr>
                <a:solidFill>
                  <a:schemeClr val="dk1"/>
                </a:solidFill>
                <a:latin typeface="Oxygen"/>
                <a:ea typeface="Oxygen"/>
                <a:cs typeface="Oxygen"/>
                <a:sym typeface="Oxygen"/>
              </a:defRPr>
            </a:lvl8pPr>
            <a:lvl9pPr marL="4114800" lvl="8" indent="-317500">
              <a:lnSpc>
                <a:spcPct val="115000"/>
              </a:lnSpc>
              <a:spcBef>
                <a:spcPts val="0"/>
              </a:spcBef>
              <a:spcAft>
                <a:spcPts val="0"/>
              </a:spcAft>
              <a:buClr>
                <a:schemeClr val="dk1"/>
              </a:buClr>
              <a:buSzPts val="1400"/>
              <a:buFont typeface="Oxygen"/>
              <a:buChar char="■"/>
              <a:defRPr>
                <a:solidFill>
                  <a:schemeClr val="dk1"/>
                </a:solidFill>
                <a:latin typeface="Oxygen"/>
                <a:ea typeface="Oxygen"/>
                <a:cs typeface="Oxygen"/>
                <a:sym typeface="Oxygen"/>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60" r:id="rId5"/>
    <p:sldLayoutId id="2147483680" r:id="rId6"/>
    <p:sldLayoutId id="2147483685" r:id="rId7"/>
    <p:sldLayoutId id="2147483688" r:id="rId8"/>
    <p:sldLayoutId id="2147483703" r:id="rId9"/>
    <p:sldLayoutId id="2147483704" r:id="rId10"/>
    <p:sldLayoutId id="2147483705" r:id="rId11"/>
    <p:sldLayoutId id="214748370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27.jpeg"/><Relationship Id="rId4" Type="http://schemas.openxmlformats.org/officeDocument/2006/relationships/image" Target="../media/image26.jpeg"/></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30.jpeg"/><Relationship Id="rId4" Type="http://schemas.openxmlformats.org/officeDocument/2006/relationships/image" Target="../media/image29.jpeg"/></Relationships>
</file>

<file path=ppt/slides/_rels/slide1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33.jpeg"/><Relationship Id="rId4" Type="http://schemas.openxmlformats.org/officeDocument/2006/relationships/image" Target="../media/image3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slide" Target="slide10.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28"/>
        <p:cNvGrpSpPr/>
        <p:nvPr/>
      </p:nvGrpSpPr>
      <p:grpSpPr>
        <a:xfrm>
          <a:off x="0" y="0"/>
          <a:ext cx="0" cy="0"/>
          <a:chOff x="0" y="0"/>
          <a:chExt cx="0" cy="0"/>
        </a:xfrm>
      </p:grpSpPr>
      <p:sp>
        <p:nvSpPr>
          <p:cNvPr id="2129" name="Google Shape;2129;p66"/>
          <p:cNvSpPr txBox="1">
            <a:spLocks noGrp="1"/>
          </p:cNvSpPr>
          <p:nvPr>
            <p:ph type="ctrTitle"/>
          </p:nvPr>
        </p:nvSpPr>
        <p:spPr>
          <a:xfrm>
            <a:off x="436716" y="1330244"/>
            <a:ext cx="7218794" cy="2620751"/>
          </a:xfrm>
          <a:prstGeom prst="rect">
            <a:avLst/>
          </a:prstGeom>
        </p:spPr>
        <p:txBody>
          <a:bodyPr spcFirstLastPara="1" wrap="square" lIns="91425" tIns="91425" rIns="91425" bIns="91425" anchor="ctr" anchorCtr="0">
            <a:noAutofit/>
          </a:bodyPr>
          <a:lstStyle/>
          <a:p>
            <a:pPr lvl="0" algn="l" rtl="0">
              <a:spcBef>
                <a:spcPts val="0"/>
              </a:spcBef>
              <a:spcAft>
                <a:spcPts val="0"/>
              </a:spcAft>
              <a:buClr>
                <a:schemeClr val="dk1"/>
              </a:buClr>
              <a:buSzPts val="1100"/>
            </a:pPr>
            <a:r>
              <a:rPr lang="it-IT" sz="2800"/>
              <a:t> Lung Adenocarcinoma</a:t>
            </a:r>
            <a:br>
              <a:rPr lang="it-IT" sz="2800"/>
            </a:br>
            <a:br>
              <a:rPr lang="it-IT" sz="2800"/>
            </a:br>
            <a:r>
              <a:rPr lang="it-IT" sz="2800"/>
              <a:t> Prostate Adenocarcinoma</a:t>
            </a:r>
            <a:br>
              <a:rPr lang="it-IT" sz="2800"/>
            </a:br>
            <a:br>
              <a:rPr lang="it-IT" sz="2800"/>
            </a:br>
            <a:r>
              <a:rPr lang="it-IT" sz="2800"/>
              <a:t> Head and neck squamous cell carcinoma</a:t>
            </a:r>
            <a:endParaRPr sz="2800" b="1">
              <a:solidFill>
                <a:schemeClr val="dk2"/>
              </a:solidFill>
            </a:endParaRPr>
          </a:p>
        </p:txBody>
      </p:sp>
      <p:sp>
        <p:nvSpPr>
          <p:cNvPr id="2130" name="Google Shape;2130;p66"/>
          <p:cNvSpPr txBox="1">
            <a:spLocks noGrp="1"/>
          </p:cNvSpPr>
          <p:nvPr>
            <p:ph type="subTitle" idx="1"/>
          </p:nvPr>
        </p:nvSpPr>
        <p:spPr>
          <a:xfrm>
            <a:off x="875225" y="3962238"/>
            <a:ext cx="3504600" cy="52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Bioinformatics II</a:t>
            </a:r>
            <a:endParaRPr/>
          </a:p>
        </p:txBody>
      </p:sp>
      <p:grpSp>
        <p:nvGrpSpPr>
          <p:cNvPr id="2131" name="Google Shape;2131;p66"/>
          <p:cNvGrpSpPr/>
          <p:nvPr/>
        </p:nvGrpSpPr>
        <p:grpSpPr>
          <a:xfrm rot="2415064">
            <a:off x="6562765" y="-4219"/>
            <a:ext cx="1902924" cy="7262243"/>
            <a:chOff x="9065175" y="1446600"/>
            <a:chExt cx="682175" cy="2603425"/>
          </a:xfrm>
        </p:grpSpPr>
        <p:sp>
          <p:nvSpPr>
            <p:cNvPr id="2132" name="Google Shape;2132;p66"/>
            <p:cNvSpPr/>
            <p:nvPr/>
          </p:nvSpPr>
          <p:spPr>
            <a:xfrm>
              <a:off x="9086850" y="1508200"/>
              <a:ext cx="610475" cy="2541825"/>
            </a:xfrm>
            <a:custGeom>
              <a:avLst/>
              <a:gdLst/>
              <a:ahLst/>
              <a:cxnLst/>
              <a:rect l="l" t="t" r="r" b="b"/>
              <a:pathLst>
                <a:path w="24419" h="101673" extrusionOk="0">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66"/>
            <p:cNvSpPr/>
            <p:nvPr/>
          </p:nvSpPr>
          <p:spPr>
            <a:xfrm>
              <a:off x="9065175" y="1446600"/>
              <a:ext cx="682175" cy="2586000"/>
            </a:xfrm>
            <a:custGeom>
              <a:avLst/>
              <a:gdLst/>
              <a:ahLst/>
              <a:cxnLst/>
              <a:rect l="l" t="t" r="r" b="b"/>
              <a:pathLst>
                <a:path w="27287" h="103440" extrusionOk="0">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66"/>
            <p:cNvSpPr/>
            <p:nvPr/>
          </p:nvSpPr>
          <p:spPr>
            <a:xfrm>
              <a:off x="9240300" y="3247475"/>
              <a:ext cx="393750" cy="199625"/>
            </a:xfrm>
            <a:custGeom>
              <a:avLst/>
              <a:gdLst/>
              <a:ahLst/>
              <a:cxnLst/>
              <a:rect l="l" t="t" r="r" b="b"/>
              <a:pathLst>
                <a:path w="15750" h="7985" extrusionOk="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66"/>
            <p:cNvSpPr/>
            <p:nvPr/>
          </p:nvSpPr>
          <p:spPr>
            <a:xfrm>
              <a:off x="9142725" y="3083225"/>
              <a:ext cx="497100" cy="243800"/>
            </a:xfrm>
            <a:custGeom>
              <a:avLst/>
              <a:gdLst/>
              <a:ahLst/>
              <a:cxnLst/>
              <a:rect l="l" t="t" r="r" b="b"/>
              <a:pathLst>
                <a:path w="19884" h="9752" extrusionOk="0">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66"/>
            <p:cNvSpPr/>
            <p:nvPr/>
          </p:nvSpPr>
          <p:spPr>
            <a:xfrm>
              <a:off x="9113550" y="2938925"/>
              <a:ext cx="459600" cy="234650"/>
            </a:xfrm>
            <a:custGeom>
              <a:avLst/>
              <a:gdLst/>
              <a:ahLst/>
              <a:cxnLst/>
              <a:rect l="l" t="t" r="r" b="b"/>
              <a:pathLst>
                <a:path w="18384" h="9386" extrusionOk="0">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66"/>
            <p:cNvSpPr/>
            <p:nvPr/>
          </p:nvSpPr>
          <p:spPr>
            <a:xfrm>
              <a:off x="9164400" y="2824375"/>
              <a:ext cx="297550" cy="156550"/>
            </a:xfrm>
            <a:custGeom>
              <a:avLst/>
              <a:gdLst/>
              <a:ahLst/>
              <a:cxnLst/>
              <a:rect l="l" t="t" r="r" b="b"/>
              <a:pathLst>
                <a:path w="11902" h="6262" extrusionOk="0">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66"/>
            <p:cNvSpPr/>
            <p:nvPr/>
          </p:nvSpPr>
          <p:spPr>
            <a:xfrm>
              <a:off x="9388725" y="3076125"/>
              <a:ext cx="261250" cy="134975"/>
            </a:xfrm>
            <a:custGeom>
              <a:avLst/>
              <a:gdLst/>
              <a:ahLst/>
              <a:cxnLst/>
              <a:rect l="l" t="t" r="r" b="b"/>
              <a:pathLst>
                <a:path w="10450" h="5399" extrusionOk="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66"/>
            <p:cNvSpPr/>
            <p:nvPr/>
          </p:nvSpPr>
          <p:spPr>
            <a:xfrm>
              <a:off x="9332025" y="2929875"/>
              <a:ext cx="253475" cy="135300"/>
            </a:xfrm>
            <a:custGeom>
              <a:avLst/>
              <a:gdLst/>
              <a:ahLst/>
              <a:cxnLst/>
              <a:rect l="l" t="t" r="r" b="b"/>
              <a:pathLst>
                <a:path w="10139" h="5412" extrusionOk="0">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66"/>
            <p:cNvSpPr/>
            <p:nvPr/>
          </p:nvSpPr>
          <p:spPr>
            <a:xfrm>
              <a:off x="9305350" y="2816175"/>
              <a:ext cx="167450" cy="93875"/>
            </a:xfrm>
            <a:custGeom>
              <a:avLst/>
              <a:gdLst/>
              <a:ahLst/>
              <a:cxnLst/>
              <a:rect l="l" t="t" r="r" b="b"/>
              <a:pathLst>
                <a:path w="6698" h="3755" extrusionOk="0">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66"/>
            <p:cNvSpPr/>
            <p:nvPr/>
          </p:nvSpPr>
          <p:spPr>
            <a:xfrm>
              <a:off x="9427100" y="3236800"/>
              <a:ext cx="221025" cy="117725"/>
            </a:xfrm>
            <a:custGeom>
              <a:avLst/>
              <a:gdLst/>
              <a:ahLst/>
              <a:cxnLst/>
              <a:rect l="l" t="t" r="r" b="b"/>
              <a:pathLst>
                <a:path w="8841" h="4709" extrusionOk="0">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66"/>
            <p:cNvSpPr/>
            <p:nvPr/>
          </p:nvSpPr>
          <p:spPr>
            <a:xfrm>
              <a:off x="9149925" y="2478050"/>
              <a:ext cx="373100" cy="190150"/>
            </a:xfrm>
            <a:custGeom>
              <a:avLst/>
              <a:gdLst/>
              <a:ahLst/>
              <a:cxnLst/>
              <a:rect l="l" t="t" r="r" b="b"/>
              <a:pathLst>
                <a:path w="14924" h="7606" extrusionOk="0">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66"/>
            <p:cNvSpPr/>
            <p:nvPr/>
          </p:nvSpPr>
          <p:spPr>
            <a:xfrm>
              <a:off x="9130475" y="2302375"/>
              <a:ext cx="494300" cy="252425"/>
            </a:xfrm>
            <a:custGeom>
              <a:avLst/>
              <a:gdLst/>
              <a:ahLst/>
              <a:cxnLst/>
              <a:rect l="l" t="t" r="r" b="b"/>
              <a:pathLst>
                <a:path w="19772" h="10097" extrusionOk="0">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66"/>
            <p:cNvSpPr/>
            <p:nvPr/>
          </p:nvSpPr>
          <p:spPr>
            <a:xfrm>
              <a:off x="9197200" y="2152250"/>
              <a:ext cx="473425" cy="241600"/>
            </a:xfrm>
            <a:custGeom>
              <a:avLst/>
              <a:gdLst/>
              <a:ahLst/>
              <a:cxnLst/>
              <a:rect l="l" t="t" r="r" b="b"/>
              <a:pathLst>
                <a:path w="18937" h="9664" extrusionOk="0">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66"/>
            <p:cNvSpPr/>
            <p:nvPr/>
          </p:nvSpPr>
          <p:spPr>
            <a:xfrm>
              <a:off x="9303950" y="2040525"/>
              <a:ext cx="343275" cy="177375"/>
            </a:xfrm>
            <a:custGeom>
              <a:avLst/>
              <a:gdLst/>
              <a:ahLst/>
              <a:cxnLst/>
              <a:rect l="l" t="t" r="r" b="b"/>
              <a:pathLst>
                <a:path w="13731" h="7095" extrusionOk="0">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66"/>
            <p:cNvSpPr/>
            <p:nvPr/>
          </p:nvSpPr>
          <p:spPr>
            <a:xfrm>
              <a:off x="9290525" y="2032300"/>
              <a:ext cx="207475" cy="112200"/>
            </a:xfrm>
            <a:custGeom>
              <a:avLst/>
              <a:gdLst/>
              <a:ahLst/>
              <a:cxnLst/>
              <a:rect l="l" t="t" r="r" b="b"/>
              <a:pathLst>
                <a:path w="8299" h="4488" extrusionOk="0">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66"/>
            <p:cNvSpPr/>
            <p:nvPr/>
          </p:nvSpPr>
          <p:spPr>
            <a:xfrm>
              <a:off x="9190250" y="2146850"/>
              <a:ext cx="247725" cy="132750"/>
            </a:xfrm>
            <a:custGeom>
              <a:avLst/>
              <a:gdLst/>
              <a:ahLst/>
              <a:cxnLst/>
              <a:rect l="l" t="t" r="r" b="b"/>
              <a:pathLst>
                <a:path w="9909" h="5310" extrusionOk="0">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66"/>
            <p:cNvSpPr/>
            <p:nvPr/>
          </p:nvSpPr>
          <p:spPr>
            <a:xfrm>
              <a:off x="9121225" y="2297750"/>
              <a:ext cx="229175" cy="123625"/>
            </a:xfrm>
            <a:custGeom>
              <a:avLst/>
              <a:gdLst/>
              <a:ahLst/>
              <a:cxnLst/>
              <a:rect l="l" t="t" r="r" b="b"/>
              <a:pathLst>
                <a:path w="9167" h="4945" extrusionOk="0">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66"/>
            <p:cNvSpPr/>
            <p:nvPr/>
          </p:nvSpPr>
          <p:spPr>
            <a:xfrm>
              <a:off x="9143550" y="2472925"/>
              <a:ext cx="201850" cy="109400"/>
            </a:xfrm>
            <a:custGeom>
              <a:avLst/>
              <a:gdLst/>
              <a:ahLst/>
              <a:cxnLst/>
              <a:rect l="l" t="t" r="r" b="b"/>
              <a:pathLst>
                <a:path w="8074" h="4376" extrusionOk="0">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66"/>
            <p:cNvSpPr/>
            <p:nvPr/>
          </p:nvSpPr>
          <p:spPr>
            <a:xfrm>
              <a:off x="9222975" y="3691050"/>
              <a:ext cx="352050" cy="104725"/>
            </a:xfrm>
            <a:custGeom>
              <a:avLst/>
              <a:gdLst/>
              <a:ahLst/>
              <a:cxnLst/>
              <a:rect l="l" t="t" r="r" b="b"/>
              <a:pathLst>
                <a:path w="14082" h="4189" extrusionOk="0">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66"/>
            <p:cNvSpPr/>
            <p:nvPr/>
          </p:nvSpPr>
          <p:spPr>
            <a:xfrm>
              <a:off x="9118475" y="3844650"/>
              <a:ext cx="507450" cy="137925"/>
            </a:xfrm>
            <a:custGeom>
              <a:avLst/>
              <a:gdLst/>
              <a:ahLst/>
              <a:cxnLst/>
              <a:rect l="l" t="t" r="r" b="b"/>
              <a:pathLst>
                <a:path w="20298" h="5517" extrusionOk="0">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66"/>
            <p:cNvSpPr/>
            <p:nvPr/>
          </p:nvSpPr>
          <p:spPr>
            <a:xfrm>
              <a:off x="9263900" y="1734800"/>
              <a:ext cx="374250" cy="85325"/>
            </a:xfrm>
            <a:custGeom>
              <a:avLst/>
              <a:gdLst/>
              <a:ahLst/>
              <a:cxnLst/>
              <a:rect l="l" t="t" r="r" b="b"/>
              <a:pathLst>
                <a:path w="14970" h="3413" extrusionOk="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66"/>
            <p:cNvSpPr/>
            <p:nvPr/>
          </p:nvSpPr>
          <p:spPr>
            <a:xfrm>
              <a:off x="9169700" y="1534675"/>
              <a:ext cx="528475" cy="119500"/>
            </a:xfrm>
            <a:custGeom>
              <a:avLst/>
              <a:gdLst/>
              <a:ahLst/>
              <a:cxnLst/>
              <a:rect l="l" t="t" r="r" b="b"/>
              <a:pathLst>
                <a:path w="21139" h="4780" extrusionOk="0">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66"/>
            <p:cNvSpPr/>
            <p:nvPr/>
          </p:nvSpPr>
          <p:spPr>
            <a:xfrm>
              <a:off x="9476850" y="1529725"/>
              <a:ext cx="228000" cy="67775"/>
            </a:xfrm>
            <a:custGeom>
              <a:avLst/>
              <a:gdLst/>
              <a:ahLst/>
              <a:cxnLst/>
              <a:rect l="l" t="t" r="r" b="b"/>
              <a:pathLst>
                <a:path w="9120" h="2711" extrusionOk="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66"/>
            <p:cNvSpPr/>
            <p:nvPr/>
          </p:nvSpPr>
          <p:spPr>
            <a:xfrm>
              <a:off x="9443500" y="1728925"/>
              <a:ext cx="201925" cy="61225"/>
            </a:xfrm>
            <a:custGeom>
              <a:avLst/>
              <a:gdLst/>
              <a:ahLst/>
              <a:cxnLst/>
              <a:rect l="l" t="t" r="r" b="b"/>
              <a:pathLst>
                <a:path w="8077" h="2449" extrusionOk="0">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66"/>
            <p:cNvSpPr/>
            <p:nvPr/>
          </p:nvSpPr>
          <p:spPr>
            <a:xfrm>
              <a:off x="9206800" y="3682525"/>
              <a:ext cx="200350" cy="70775"/>
            </a:xfrm>
            <a:custGeom>
              <a:avLst/>
              <a:gdLst/>
              <a:ahLst/>
              <a:cxnLst/>
              <a:rect l="l" t="t" r="r" b="b"/>
              <a:pathLst>
                <a:path w="8014" h="2831" extrusionOk="0">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66"/>
            <p:cNvSpPr/>
            <p:nvPr/>
          </p:nvSpPr>
          <p:spPr>
            <a:xfrm>
              <a:off x="9106700" y="3838475"/>
              <a:ext cx="275425" cy="89950"/>
            </a:xfrm>
            <a:custGeom>
              <a:avLst/>
              <a:gdLst/>
              <a:ahLst/>
              <a:cxnLst/>
              <a:rect l="l" t="t" r="r" b="b"/>
              <a:pathLst>
                <a:path w="11017" h="3598" extrusionOk="0">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8" name="Google Shape;2158;p66"/>
          <p:cNvGrpSpPr/>
          <p:nvPr/>
        </p:nvGrpSpPr>
        <p:grpSpPr>
          <a:xfrm rot="5400000">
            <a:off x="5676893" y="86084"/>
            <a:ext cx="1783856" cy="1890815"/>
            <a:chOff x="3403900" y="3304800"/>
            <a:chExt cx="1556050" cy="1649350"/>
          </a:xfrm>
        </p:grpSpPr>
        <p:sp>
          <p:nvSpPr>
            <p:cNvPr id="2159" name="Google Shape;2159;p66"/>
            <p:cNvSpPr/>
            <p:nvPr/>
          </p:nvSpPr>
          <p:spPr>
            <a:xfrm>
              <a:off x="3960075" y="3761850"/>
              <a:ext cx="510150" cy="213400"/>
            </a:xfrm>
            <a:custGeom>
              <a:avLst/>
              <a:gdLst/>
              <a:ahLst/>
              <a:cxnLst/>
              <a:rect l="l" t="t" r="r" b="b"/>
              <a:pathLst>
                <a:path w="20406" h="8536" extrusionOk="0">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66"/>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66"/>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66"/>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66"/>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66"/>
            <p:cNvSpPr/>
            <p:nvPr/>
          </p:nvSpPr>
          <p:spPr>
            <a:xfrm>
              <a:off x="4353000" y="3762125"/>
              <a:ext cx="113300" cy="745475"/>
            </a:xfrm>
            <a:custGeom>
              <a:avLst/>
              <a:gdLst/>
              <a:ahLst/>
              <a:cxnLst/>
              <a:rect l="l" t="t" r="r" b="b"/>
              <a:pathLst>
                <a:path w="4532" h="29819" extrusionOk="0">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66"/>
            <p:cNvSpPr/>
            <p:nvPr/>
          </p:nvSpPr>
          <p:spPr>
            <a:xfrm>
              <a:off x="4348800" y="4483000"/>
              <a:ext cx="542900" cy="320575"/>
            </a:xfrm>
            <a:custGeom>
              <a:avLst/>
              <a:gdLst/>
              <a:ahLst/>
              <a:cxnLst/>
              <a:rect l="l" t="t" r="r" b="b"/>
              <a:pathLst>
                <a:path w="21716" h="12823" extrusionOk="0">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66"/>
            <p:cNvSpPr/>
            <p:nvPr/>
          </p:nvSpPr>
          <p:spPr>
            <a:xfrm>
              <a:off x="3496325" y="4429725"/>
              <a:ext cx="250725" cy="370050"/>
            </a:xfrm>
            <a:custGeom>
              <a:avLst/>
              <a:gdLst/>
              <a:ahLst/>
              <a:cxnLst/>
              <a:rect l="l" t="t" r="r" b="b"/>
              <a:pathLst>
                <a:path w="10029" h="14802" extrusionOk="0">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66"/>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66"/>
            <p:cNvSpPr/>
            <p:nvPr/>
          </p:nvSpPr>
          <p:spPr>
            <a:xfrm>
              <a:off x="4152750" y="4482950"/>
              <a:ext cx="230050" cy="422600"/>
            </a:xfrm>
            <a:custGeom>
              <a:avLst/>
              <a:gdLst/>
              <a:ahLst/>
              <a:cxnLst/>
              <a:rect l="l" t="t" r="r" b="b"/>
              <a:pathLst>
                <a:path w="9202" h="16904" extrusionOk="0">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66"/>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66"/>
            <p:cNvSpPr/>
            <p:nvPr/>
          </p:nvSpPr>
          <p:spPr>
            <a:xfrm>
              <a:off x="4786800" y="4704600"/>
              <a:ext cx="173150" cy="172475"/>
            </a:xfrm>
            <a:custGeom>
              <a:avLst/>
              <a:gdLst/>
              <a:ahLst/>
              <a:cxnLst/>
              <a:rect l="l" t="t" r="r" b="b"/>
              <a:pathLst>
                <a:path w="6926" h="6899" extrusionOk="0">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66"/>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66"/>
            <p:cNvSpPr/>
            <p:nvPr/>
          </p:nvSpPr>
          <p:spPr>
            <a:xfrm>
              <a:off x="4343875" y="3666600"/>
              <a:ext cx="218450" cy="216425"/>
            </a:xfrm>
            <a:custGeom>
              <a:avLst/>
              <a:gdLst/>
              <a:ahLst/>
              <a:cxnLst/>
              <a:rect l="l" t="t" r="r" b="b"/>
              <a:pathLst>
                <a:path w="8738" h="8657" extrusionOk="0">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66"/>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66"/>
            <p:cNvSpPr/>
            <p:nvPr/>
          </p:nvSpPr>
          <p:spPr>
            <a:xfrm>
              <a:off x="3403900" y="4678900"/>
              <a:ext cx="218450" cy="216450"/>
            </a:xfrm>
            <a:custGeom>
              <a:avLst/>
              <a:gdLst/>
              <a:ahLst/>
              <a:cxnLst/>
              <a:rect l="l" t="t" r="r" b="b"/>
              <a:pathLst>
                <a:path w="8738" h="8658" extrusionOk="0">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66"/>
            <p:cNvSpPr/>
            <p:nvPr/>
          </p:nvSpPr>
          <p:spPr>
            <a:xfrm>
              <a:off x="3515500" y="3748400"/>
              <a:ext cx="123100" cy="121775"/>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66"/>
            <p:cNvSpPr/>
            <p:nvPr/>
          </p:nvSpPr>
          <p:spPr>
            <a:xfrm>
              <a:off x="4107875" y="4831725"/>
              <a:ext cx="123100" cy="122425"/>
            </a:xfrm>
            <a:custGeom>
              <a:avLst/>
              <a:gdLst/>
              <a:ahLst/>
              <a:cxnLst/>
              <a:rect l="l" t="t" r="r" b="b"/>
              <a:pathLst>
                <a:path w="4924" h="4897" extrusionOk="0">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66"/>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CasellaDiTesto 3">
            <a:extLst>
              <a:ext uri="{FF2B5EF4-FFF2-40B4-BE49-F238E27FC236}">
                <a16:creationId xmlns:a16="http://schemas.microsoft.com/office/drawing/2014/main" id="{6724F9E7-6A78-43EC-1612-6EAFFB842688}"/>
              </a:ext>
            </a:extLst>
          </p:cNvPr>
          <p:cNvSpPr txBox="1"/>
          <p:nvPr/>
        </p:nvSpPr>
        <p:spPr>
          <a:xfrm>
            <a:off x="421460" y="754721"/>
            <a:ext cx="4067048" cy="923330"/>
          </a:xfrm>
          <a:prstGeom prst="rect">
            <a:avLst/>
          </a:prstGeom>
          <a:noFill/>
        </p:spPr>
        <p:txBody>
          <a:bodyPr wrap="square" rtlCol="0">
            <a:spAutoFit/>
          </a:bodyPr>
          <a:lstStyle/>
          <a:p>
            <a:r>
              <a:rPr lang="it-IT" sz="5400" b="1" err="1">
                <a:solidFill>
                  <a:schemeClr val="bg1">
                    <a:lumMod val="25000"/>
                  </a:schemeClr>
                </a:solidFill>
                <a:latin typeface="Cairo" panose="020B0604020202020204" charset="-78"/>
                <a:cs typeface="Cairo" panose="020B0604020202020204" charset="-78"/>
              </a:rPr>
              <a:t>Comorbidity</a:t>
            </a:r>
            <a:r>
              <a:rPr lang="it-IT" sz="5400" b="1">
                <a:solidFill>
                  <a:schemeClr val="bg1">
                    <a:lumMod val="25000"/>
                  </a:schemeClr>
                </a:solidFill>
                <a:latin typeface="Cairo" panose="020B0604020202020204" charset="-78"/>
                <a:cs typeface="Cairo" panose="020B0604020202020204" charset="-78"/>
              </a:rPr>
              <a:t>:</a:t>
            </a:r>
            <a:endParaRPr lang="en-GB" sz="5400" b="1">
              <a:solidFill>
                <a:schemeClr val="bg1">
                  <a:lumMod val="25000"/>
                </a:schemeClr>
              </a:solidFill>
              <a:latin typeface="Cairo" panose="020B0604020202020204" charset="-78"/>
              <a:cs typeface="Cairo" panose="020B0604020202020204" charset="-7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131"/>
                                        </p:tgtEl>
                                        <p:attrNameLst>
                                          <p:attrName>style.visibility</p:attrName>
                                        </p:attrNameLst>
                                      </p:cBhvr>
                                      <p:to>
                                        <p:strVal val="visible"/>
                                      </p:to>
                                    </p:set>
                                    <p:anim calcmode="lin" valueType="num">
                                      <p:cBhvr additive="base">
                                        <p:cTn id="7" dur="2500"/>
                                        <p:tgtEl>
                                          <p:spTgt spid="21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30"/>
        <p:cNvGrpSpPr/>
        <p:nvPr/>
      </p:nvGrpSpPr>
      <p:grpSpPr>
        <a:xfrm>
          <a:off x="0" y="0"/>
          <a:ext cx="0" cy="0"/>
          <a:chOff x="0" y="0"/>
          <a:chExt cx="0" cy="0"/>
        </a:xfrm>
      </p:grpSpPr>
      <p:grpSp>
        <p:nvGrpSpPr>
          <p:cNvPr id="2419" name="Google Shape;2419;p69"/>
          <p:cNvGrpSpPr/>
          <p:nvPr/>
        </p:nvGrpSpPr>
        <p:grpSpPr>
          <a:xfrm>
            <a:off x="7739592" y="1958031"/>
            <a:ext cx="964388" cy="1015999"/>
            <a:chOff x="7547525" y="2278475"/>
            <a:chExt cx="985376" cy="1038111"/>
          </a:xfrm>
        </p:grpSpPr>
        <p:sp>
          <p:nvSpPr>
            <p:cNvPr id="2420" name="Google Shape;2420;p69"/>
            <p:cNvSpPr/>
            <p:nvPr/>
          </p:nvSpPr>
          <p:spPr>
            <a:xfrm>
              <a:off x="7688409" y="2385360"/>
              <a:ext cx="544909" cy="800719"/>
            </a:xfrm>
            <a:custGeom>
              <a:avLst/>
              <a:gdLst/>
              <a:ahLst/>
              <a:cxnLst/>
              <a:rect l="l" t="t" r="r" b="b"/>
              <a:pathLst>
                <a:path w="5353" h="7866" fill="none" extrusionOk="0">
                  <a:moveTo>
                    <a:pt x="1" y="6005"/>
                  </a:moveTo>
                  <a:lnTo>
                    <a:pt x="2196" y="7866"/>
                  </a:lnTo>
                  <a:lnTo>
                    <a:pt x="4453" y="6993"/>
                  </a:lnTo>
                  <a:lnTo>
                    <a:pt x="5353" y="3678"/>
                  </a:lnTo>
                  <a:lnTo>
                    <a:pt x="3281" y="1994"/>
                  </a:lnTo>
                  <a:lnTo>
                    <a:pt x="3995" y="1"/>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69"/>
            <p:cNvSpPr/>
            <p:nvPr/>
          </p:nvSpPr>
          <p:spPr>
            <a:xfrm>
              <a:off x="8289815" y="2675273"/>
              <a:ext cx="150860" cy="66574"/>
            </a:xfrm>
            <a:custGeom>
              <a:avLst/>
              <a:gdLst/>
              <a:ahLst/>
              <a:cxnLst/>
              <a:rect l="l" t="t" r="r" b="b"/>
              <a:pathLst>
                <a:path w="1482" h="654" fill="none" extrusionOk="0">
                  <a:moveTo>
                    <a:pt x="1482" y="1"/>
                  </a:moveTo>
                  <a:lnTo>
                    <a:pt x="0" y="653"/>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69"/>
            <p:cNvSpPr/>
            <p:nvPr/>
          </p:nvSpPr>
          <p:spPr>
            <a:xfrm>
              <a:off x="8362497" y="2588747"/>
              <a:ext cx="170405" cy="139154"/>
            </a:xfrm>
            <a:custGeom>
              <a:avLst/>
              <a:gdLst/>
              <a:ahLst/>
              <a:cxnLst/>
              <a:rect l="l" t="t" r="r" b="b"/>
              <a:pathLst>
                <a:path w="1674" h="1367" extrusionOk="0">
                  <a:moveTo>
                    <a:pt x="836" y="1"/>
                  </a:moveTo>
                  <a:cubicBezTo>
                    <a:pt x="745" y="1"/>
                    <a:pt x="653" y="19"/>
                    <a:pt x="565" y="57"/>
                  </a:cubicBezTo>
                  <a:cubicBezTo>
                    <a:pt x="0" y="304"/>
                    <a:pt x="18" y="1098"/>
                    <a:pt x="591" y="1318"/>
                  </a:cubicBezTo>
                  <a:cubicBezTo>
                    <a:pt x="676" y="1351"/>
                    <a:pt x="761" y="1366"/>
                    <a:pt x="843" y="1366"/>
                  </a:cubicBezTo>
                  <a:cubicBezTo>
                    <a:pt x="1304" y="1366"/>
                    <a:pt x="1674" y="882"/>
                    <a:pt x="1464" y="410"/>
                  </a:cubicBezTo>
                  <a:cubicBezTo>
                    <a:pt x="1353" y="154"/>
                    <a:pt x="1099" y="1"/>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69"/>
            <p:cNvSpPr/>
            <p:nvPr/>
          </p:nvSpPr>
          <p:spPr>
            <a:xfrm>
              <a:off x="8013339" y="2278475"/>
              <a:ext cx="158088" cy="139357"/>
            </a:xfrm>
            <a:custGeom>
              <a:avLst/>
              <a:gdLst/>
              <a:ahLst/>
              <a:cxnLst/>
              <a:rect l="l" t="t" r="r" b="b"/>
              <a:pathLst>
                <a:path w="1553" h="1369" extrusionOk="0">
                  <a:moveTo>
                    <a:pt x="776" y="1"/>
                  </a:moveTo>
                  <a:cubicBezTo>
                    <a:pt x="502" y="1"/>
                    <a:pt x="243" y="162"/>
                    <a:pt x="142" y="434"/>
                  </a:cubicBezTo>
                  <a:cubicBezTo>
                    <a:pt x="1" y="786"/>
                    <a:pt x="177" y="1183"/>
                    <a:pt x="530" y="1324"/>
                  </a:cubicBezTo>
                  <a:cubicBezTo>
                    <a:pt x="609" y="1354"/>
                    <a:pt x="691" y="1368"/>
                    <a:pt x="771" y="1368"/>
                  </a:cubicBezTo>
                  <a:cubicBezTo>
                    <a:pt x="1048" y="1368"/>
                    <a:pt x="1311" y="1201"/>
                    <a:pt x="1420" y="927"/>
                  </a:cubicBezTo>
                  <a:cubicBezTo>
                    <a:pt x="1552" y="575"/>
                    <a:pt x="1376" y="178"/>
                    <a:pt x="1023" y="46"/>
                  </a:cubicBezTo>
                  <a:cubicBezTo>
                    <a:pt x="942" y="15"/>
                    <a:pt x="858" y="1"/>
                    <a:pt x="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69"/>
            <p:cNvSpPr/>
            <p:nvPr/>
          </p:nvSpPr>
          <p:spPr>
            <a:xfrm>
              <a:off x="8225175" y="3093550"/>
              <a:ext cx="179566" cy="202063"/>
            </a:xfrm>
            <a:custGeom>
              <a:avLst/>
              <a:gdLst/>
              <a:ahLst/>
              <a:cxnLst/>
              <a:rect l="l" t="t" r="r" b="b"/>
              <a:pathLst>
                <a:path w="1764" h="1985" fill="none" extrusionOk="0">
                  <a:moveTo>
                    <a:pt x="1764" y="1984"/>
                  </a:moveTo>
                  <a:lnTo>
                    <a:pt x="0" y="1"/>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69"/>
            <p:cNvSpPr/>
            <p:nvPr/>
          </p:nvSpPr>
          <p:spPr>
            <a:xfrm>
              <a:off x="7547525" y="2894744"/>
              <a:ext cx="249500" cy="204404"/>
            </a:xfrm>
            <a:custGeom>
              <a:avLst/>
              <a:gdLst/>
              <a:ahLst/>
              <a:cxnLst/>
              <a:rect l="l" t="t" r="r" b="b"/>
              <a:pathLst>
                <a:path w="2451" h="2008" extrusionOk="0">
                  <a:moveTo>
                    <a:pt x="1220" y="0"/>
                  </a:moveTo>
                  <a:cubicBezTo>
                    <a:pt x="1086" y="0"/>
                    <a:pt x="950" y="27"/>
                    <a:pt x="821" y="84"/>
                  </a:cubicBezTo>
                  <a:cubicBezTo>
                    <a:pt x="1" y="437"/>
                    <a:pt x="18" y="1610"/>
                    <a:pt x="856" y="1936"/>
                  </a:cubicBezTo>
                  <a:cubicBezTo>
                    <a:pt x="982" y="1985"/>
                    <a:pt x="1108" y="2008"/>
                    <a:pt x="1229" y="2008"/>
                  </a:cubicBezTo>
                  <a:cubicBezTo>
                    <a:pt x="1911" y="2008"/>
                    <a:pt x="2450" y="1292"/>
                    <a:pt x="2143" y="596"/>
                  </a:cubicBezTo>
                  <a:cubicBezTo>
                    <a:pt x="1973" y="223"/>
                    <a:pt x="1604" y="0"/>
                    <a:pt x="12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69"/>
            <p:cNvSpPr/>
            <p:nvPr/>
          </p:nvSpPr>
          <p:spPr>
            <a:xfrm>
              <a:off x="8348235" y="3240590"/>
              <a:ext cx="92927" cy="75996"/>
            </a:xfrm>
            <a:custGeom>
              <a:avLst/>
              <a:gdLst/>
              <a:ahLst/>
              <a:cxnLst/>
              <a:rect l="l" t="t" r="r" b="b"/>
              <a:pathLst>
                <a:path w="2461" h="2013" extrusionOk="0">
                  <a:moveTo>
                    <a:pt x="1229" y="0"/>
                  </a:moveTo>
                  <a:cubicBezTo>
                    <a:pt x="1095" y="0"/>
                    <a:pt x="959" y="27"/>
                    <a:pt x="830" y="84"/>
                  </a:cubicBezTo>
                  <a:cubicBezTo>
                    <a:pt x="1" y="446"/>
                    <a:pt x="27" y="1618"/>
                    <a:pt x="865" y="1945"/>
                  </a:cubicBezTo>
                  <a:cubicBezTo>
                    <a:pt x="989" y="1991"/>
                    <a:pt x="1111" y="2013"/>
                    <a:pt x="1230" y="2013"/>
                  </a:cubicBezTo>
                  <a:cubicBezTo>
                    <a:pt x="1916" y="2013"/>
                    <a:pt x="2460" y="1295"/>
                    <a:pt x="2152" y="596"/>
                  </a:cubicBezTo>
                  <a:cubicBezTo>
                    <a:pt x="1982" y="223"/>
                    <a:pt x="1613" y="0"/>
                    <a:pt x="12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69"/>
            <p:cNvSpPr/>
            <p:nvPr/>
          </p:nvSpPr>
          <p:spPr>
            <a:xfrm>
              <a:off x="7981225" y="2538690"/>
              <a:ext cx="91524" cy="80897"/>
            </a:xfrm>
            <a:custGeom>
              <a:avLst/>
              <a:gdLst/>
              <a:ahLst/>
              <a:cxnLst/>
              <a:rect l="l" t="t" r="r" b="b"/>
              <a:pathLst>
                <a:path w="2276" h="2012" extrusionOk="0">
                  <a:moveTo>
                    <a:pt x="1138" y="1"/>
                  </a:moveTo>
                  <a:cubicBezTo>
                    <a:pt x="733" y="1"/>
                    <a:pt x="353" y="248"/>
                    <a:pt x="204" y="642"/>
                  </a:cubicBezTo>
                  <a:cubicBezTo>
                    <a:pt x="1" y="1163"/>
                    <a:pt x="265" y="1744"/>
                    <a:pt x="777" y="1947"/>
                  </a:cubicBezTo>
                  <a:cubicBezTo>
                    <a:pt x="895" y="1991"/>
                    <a:pt x="1015" y="2012"/>
                    <a:pt x="1134" y="2012"/>
                  </a:cubicBezTo>
                  <a:cubicBezTo>
                    <a:pt x="1541" y="2012"/>
                    <a:pt x="1925" y="1768"/>
                    <a:pt x="2082" y="1365"/>
                  </a:cubicBezTo>
                  <a:cubicBezTo>
                    <a:pt x="2276" y="845"/>
                    <a:pt x="2020" y="263"/>
                    <a:pt x="1500" y="69"/>
                  </a:cubicBezTo>
                  <a:cubicBezTo>
                    <a:pt x="1381" y="23"/>
                    <a:pt x="1258" y="1"/>
                    <a:pt x="11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69"/>
            <p:cNvSpPr/>
            <p:nvPr/>
          </p:nvSpPr>
          <p:spPr>
            <a:xfrm>
              <a:off x="8116560" y="2656645"/>
              <a:ext cx="231685" cy="204913"/>
            </a:xfrm>
            <a:custGeom>
              <a:avLst/>
              <a:gdLst/>
              <a:ahLst/>
              <a:cxnLst/>
              <a:rect l="l" t="t" r="r" b="b"/>
              <a:pathLst>
                <a:path w="2276" h="2013" extrusionOk="0">
                  <a:moveTo>
                    <a:pt x="1142" y="1"/>
                  </a:moveTo>
                  <a:cubicBezTo>
                    <a:pt x="741" y="1"/>
                    <a:pt x="360" y="248"/>
                    <a:pt x="203" y="642"/>
                  </a:cubicBezTo>
                  <a:cubicBezTo>
                    <a:pt x="1" y="1162"/>
                    <a:pt x="256" y="1744"/>
                    <a:pt x="776" y="1947"/>
                  </a:cubicBezTo>
                  <a:cubicBezTo>
                    <a:pt x="894" y="1991"/>
                    <a:pt x="1016" y="2012"/>
                    <a:pt x="1135" y="2012"/>
                  </a:cubicBezTo>
                  <a:cubicBezTo>
                    <a:pt x="1541" y="2012"/>
                    <a:pt x="1925" y="1769"/>
                    <a:pt x="2081" y="1374"/>
                  </a:cubicBezTo>
                  <a:cubicBezTo>
                    <a:pt x="2275" y="854"/>
                    <a:pt x="2020" y="272"/>
                    <a:pt x="1499" y="69"/>
                  </a:cubicBezTo>
                  <a:cubicBezTo>
                    <a:pt x="1382" y="23"/>
                    <a:pt x="1261" y="1"/>
                    <a:pt x="11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69"/>
            <p:cNvSpPr/>
            <p:nvPr/>
          </p:nvSpPr>
          <p:spPr>
            <a:xfrm>
              <a:off x="8107562" y="3000011"/>
              <a:ext cx="143607" cy="117758"/>
            </a:xfrm>
            <a:custGeom>
              <a:avLst/>
              <a:gdLst/>
              <a:ahLst/>
              <a:cxnLst/>
              <a:rect l="l" t="t" r="r" b="b"/>
              <a:pathLst>
                <a:path w="2450" h="2009" extrusionOk="0">
                  <a:moveTo>
                    <a:pt x="1223" y="1"/>
                  </a:moveTo>
                  <a:cubicBezTo>
                    <a:pt x="1089" y="1"/>
                    <a:pt x="952" y="28"/>
                    <a:pt x="820" y="85"/>
                  </a:cubicBezTo>
                  <a:cubicBezTo>
                    <a:pt x="0" y="446"/>
                    <a:pt x="27" y="1619"/>
                    <a:pt x="855" y="1936"/>
                  </a:cubicBezTo>
                  <a:cubicBezTo>
                    <a:pt x="983" y="1986"/>
                    <a:pt x="1109" y="2008"/>
                    <a:pt x="1231" y="2008"/>
                  </a:cubicBezTo>
                  <a:cubicBezTo>
                    <a:pt x="1912" y="2008"/>
                    <a:pt x="2449" y="1300"/>
                    <a:pt x="2143" y="605"/>
                  </a:cubicBezTo>
                  <a:cubicBezTo>
                    <a:pt x="1979" y="225"/>
                    <a:pt x="1611" y="1"/>
                    <a:pt x="1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69"/>
            <p:cNvSpPr/>
            <p:nvPr/>
          </p:nvSpPr>
          <p:spPr>
            <a:xfrm>
              <a:off x="7863798" y="3146665"/>
              <a:ext cx="96202" cy="78932"/>
            </a:xfrm>
            <a:custGeom>
              <a:avLst/>
              <a:gdLst/>
              <a:ahLst/>
              <a:cxnLst/>
              <a:rect l="l" t="t" r="r" b="b"/>
              <a:pathLst>
                <a:path w="2451" h="2011" extrusionOk="0">
                  <a:moveTo>
                    <a:pt x="1228" y="0"/>
                  </a:moveTo>
                  <a:cubicBezTo>
                    <a:pt x="1092" y="0"/>
                    <a:pt x="954" y="28"/>
                    <a:pt x="821" y="88"/>
                  </a:cubicBezTo>
                  <a:cubicBezTo>
                    <a:pt x="1" y="440"/>
                    <a:pt x="27" y="1613"/>
                    <a:pt x="856" y="1939"/>
                  </a:cubicBezTo>
                  <a:cubicBezTo>
                    <a:pt x="982" y="1988"/>
                    <a:pt x="1108" y="2011"/>
                    <a:pt x="1229" y="2011"/>
                  </a:cubicBezTo>
                  <a:cubicBezTo>
                    <a:pt x="1911" y="2011"/>
                    <a:pt x="2450" y="1295"/>
                    <a:pt x="2143" y="599"/>
                  </a:cubicBezTo>
                  <a:cubicBezTo>
                    <a:pt x="1980" y="227"/>
                    <a:pt x="1614" y="0"/>
                    <a:pt x="1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1" name="Google Shape;2431;p69"/>
          <p:cNvGrpSpPr/>
          <p:nvPr/>
        </p:nvGrpSpPr>
        <p:grpSpPr>
          <a:xfrm rot="6350644">
            <a:off x="6941611" y="3643987"/>
            <a:ext cx="690169" cy="988481"/>
            <a:chOff x="7596727" y="2278475"/>
            <a:chExt cx="705203" cy="1010013"/>
          </a:xfrm>
        </p:grpSpPr>
        <p:sp>
          <p:nvSpPr>
            <p:cNvPr id="2432" name="Google Shape;2432;p69"/>
            <p:cNvSpPr/>
            <p:nvPr/>
          </p:nvSpPr>
          <p:spPr>
            <a:xfrm>
              <a:off x="7688409" y="2385360"/>
              <a:ext cx="544909" cy="800719"/>
            </a:xfrm>
            <a:custGeom>
              <a:avLst/>
              <a:gdLst/>
              <a:ahLst/>
              <a:cxnLst/>
              <a:rect l="l" t="t" r="r" b="b"/>
              <a:pathLst>
                <a:path w="5353" h="7866" fill="none" extrusionOk="0">
                  <a:moveTo>
                    <a:pt x="1" y="6005"/>
                  </a:moveTo>
                  <a:lnTo>
                    <a:pt x="2196" y="7866"/>
                  </a:lnTo>
                  <a:lnTo>
                    <a:pt x="4453" y="6993"/>
                  </a:lnTo>
                  <a:lnTo>
                    <a:pt x="5353" y="3678"/>
                  </a:lnTo>
                  <a:lnTo>
                    <a:pt x="3281" y="1994"/>
                  </a:lnTo>
                  <a:lnTo>
                    <a:pt x="3995" y="1"/>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69"/>
            <p:cNvSpPr/>
            <p:nvPr/>
          </p:nvSpPr>
          <p:spPr>
            <a:xfrm>
              <a:off x="7596727" y="2935060"/>
              <a:ext cx="151086" cy="123773"/>
            </a:xfrm>
            <a:custGeom>
              <a:avLst/>
              <a:gdLst/>
              <a:ahLst/>
              <a:cxnLst/>
              <a:rect l="l" t="t" r="r" b="b"/>
              <a:pathLst>
                <a:path w="2451" h="2008" extrusionOk="0">
                  <a:moveTo>
                    <a:pt x="1220" y="0"/>
                  </a:moveTo>
                  <a:cubicBezTo>
                    <a:pt x="1086" y="0"/>
                    <a:pt x="950" y="27"/>
                    <a:pt x="821" y="84"/>
                  </a:cubicBezTo>
                  <a:cubicBezTo>
                    <a:pt x="1" y="437"/>
                    <a:pt x="18" y="1610"/>
                    <a:pt x="856" y="1936"/>
                  </a:cubicBezTo>
                  <a:cubicBezTo>
                    <a:pt x="982" y="1985"/>
                    <a:pt x="1108" y="2008"/>
                    <a:pt x="1229" y="2008"/>
                  </a:cubicBezTo>
                  <a:cubicBezTo>
                    <a:pt x="1911" y="2008"/>
                    <a:pt x="2450" y="1292"/>
                    <a:pt x="2143" y="596"/>
                  </a:cubicBezTo>
                  <a:cubicBezTo>
                    <a:pt x="1973" y="223"/>
                    <a:pt x="1604" y="0"/>
                    <a:pt x="12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69"/>
            <p:cNvSpPr/>
            <p:nvPr/>
          </p:nvSpPr>
          <p:spPr>
            <a:xfrm rot="122">
              <a:off x="7910153" y="2511620"/>
              <a:ext cx="159741" cy="141222"/>
            </a:xfrm>
            <a:custGeom>
              <a:avLst/>
              <a:gdLst/>
              <a:ahLst/>
              <a:cxnLst/>
              <a:rect l="l" t="t" r="r" b="b"/>
              <a:pathLst>
                <a:path w="2276" h="2012" extrusionOk="0">
                  <a:moveTo>
                    <a:pt x="1138" y="1"/>
                  </a:moveTo>
                  <a:cubicBezTo>
                    <a:pt x="733" y="1"/>
                    <a:pt x="353" y="248"/>
                    <a:pt x="204" y="642"/>
                  </a:cubicBezTo>
                  <a:cubicBezTo>
                    <a:pt x="1" y="1163"/>
                    <a:pt x="265" y="1744"/>
                    <a:pt x="777" y="1947"/>
                  </a:cubicBezTo>
                  <a:cubicBezTo>
                    <a:pt x="895" y="1991"/>
                    <a:pt x="1015" y="2012"/>
                    <a:pt x="1134" y="2012"/>
                  </a:cubicBezTo>
                  <a:cubicBezTo>
                    <a:pt x="1541" y="2012"/>
                    <a:pt x="1925" y="1768"/>
                    <a:pt x="2082" y="1365"/>
                  </a:cubicBezTo>
                  <a:cubicBezTo>
                    <a:pt x="2276" y="845"/>
                    <a:pt x="2020" y="263"/>
                    <a:pt x="1500" y="69"/>
                  </a:cubicBezTo>
                  <a:cubicBezTo>
                    <a:pt x="1381" y="23"/>
                    <a:pt x="1258" y="1"/>
                    <a:pt x="11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69"/>
            <p:cNvSpPr/>
            <p:nvPr/>
          </p:nvSpPr>
          <p:spPr>
            <a:xfrm rot="-141">
              <a:off x="8162881" y="2697614"/>
              <a:ext cx="139047" cy="122969"/>
            </a:xfrm>
            <a:custGeom>
              <a:avLst/>
              <a:gdLst/>
              <a:ahLst/>
              <a:cxnLst/>
              <a:rect l="l" t="t" r="r" b="b"/>
              <a:pathLst>
                <a:path w="2276" h="2013" extrusionOk="0">
                  <a:moveTo>
                    <a:pt x="1142" y="1"/>
                  </a:moveTo>
                  <a:cubicBezTo>
                    <a:pt x="741" y="1"/>
                    <a:pt x="360" y="248"/>
                    <a:pt x="203" y="642"/>
                  </a:cubicBezTo>
                  <a:cubicBezTo>
                    <a:pt x="1" y="1162"/>
                    <a:pt x="256" y="1744"/>
                    <a:pt x="776" y="1947"/>
                  </a:cubicBezTo>
                  <a:cubicBezTo>
                    <a:pt x="894" y="1991"/>
                    <a:pt x="1016" y="2012"/>
                    <a:pt x="1135" y="2012"/>
                  </a:cubicBezTo>
                  <a:cubicBezTo>
                    <a:pt x="1541" y="2012"/>
                    <a:pt x="1925" y="1769"/>
                    <a:pt x="2081" y="1374"/>
                  </a:cubicBezTo>
                  <a:cubicBezTo>
                    <a:pt x="2275" y="854"/>
                    <a:pt x="2020" y="272"/>
                    <a:pt x="1499" y="69"/>
                  </a:cubicBezTo>
                  <a:cubicBezTo>
                    <a:pt x="1382" y="23"/>
                    <a:pt x="1261" y="1"/>
                    <a:pt x="11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69"/>
            <p:cNvSpPr/>
            <p:nvPr/>
          </p:nvSpPr>
          <p:spPr>
            <a:xfrm>
              <a:off x="8102655" y="2995987"/>
              <a:ext cx="153388" cy="125799"/>
            </a:xfrm>
            <a:custGeom>
              <a:avLst/>
              <a:gdLst/>
              <a:ahLst/>
              <a:cxnLst/>
              <a:rect l="l" t="t" r="r" b="b"/>
              <a:pathLst>
                <a:path w="2450" h="2009" extrusionOk="0">
                  <a:moveTo>
                    <a:pt x="1223" y="1"/>
                  </a:moveTo>
                  <a:cubicBezTo>
                    <a:pt x="1089" y="1"/>
                    <a:pt x="952" y="28"/>
                    <a:pt x="820" y="85"/>
                  </a:cubicBezTo>
                  <a:cubicBezTo>
                    <a:pt x="0" y="446"/>
                    <a:pt x="27" y="1619"/>
                    <a:pt x="855" y="1936"/>
                  </a:cubicBezTo>
                  <a:cubicBezTo>
                    <a:pt x="983" y="1986"/>
                    <a:pt x="1109" y="2008"/>
                    <a:pt x="1231" y="2008"/>
                  </a:cubicBezTo>
                  <a:cubicBezTo>
                    <a:pt x="1912" y="2008"/>
                    <a:pt x="2449" y="1300"/>
                    <a:pt x="2143" y="605"/>
                  </a:cubicBezTo>
                  <a:cubicBezTo>
                    <a:pt x="1979" y="225"/>
                    <a:pt x="1611" y="1"/>
                    <a:pt x="1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69"/>
            <p:cNvSpPr/>
            <p:nvPr/>
          </p:nvSpPr>
          <p:spPr>
            <a:xfrm>
              <a:off x="7787151" y="3083778"/>
              <a:ext cx="249500" cy="204710"/>
            </a:xfrm>
            <a:custGeom>
              <a:avLst/>
              <a:gdLst/>
              <a:ahLst/>
              <a:cxnLst/>
              <a:rect l="l" t="t" r="r" b="b"/>
              <a:pathLst>
                <a:path w="2451" h="2011" extrusionOk="0">
                  <a:moveTo>
                    <a:pt x="1228" y="0"/>
                  </a:moveTo>
                  <a:cubicBezTo>
                    <a:pt x="1092" y="0"/>
                    <a:pt x="954" y="28"/>
                    <a:pt x="821" y="88"/>
                  </a:cubicBezTo>
                  <a:cubicBezTo>
                    <a:pt x="1" y="440"/>
                    <a:pt x="27" y="1613"/>
                    <a:pt x="856" y="1939"/>
                  </a:cubicBezTo>
                  <a:cubicBezTo>
                    <a:pt x="982" y="1988"/>
                    <a:pt x="1108" y="2011"/>
                    <a:pt x="1229" y="2011"/>
                  </a:cubicBezTo>
                  <a:cubicBezTo>
                    <a:pt x="1911" y="2011"/>
                    <a:pt x="2450" y="1295"/>
                    <a:pt x="2143" y="599"/>
                  </a:cubicBezTo>
                  <a:cubicBezTo>
                    <a:pt x="1980" y="227"/>
                    <a:pt x="1614" y="0"/>
                    <a:pt x="1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69"/>
            <p:cNvSpPr/>
            <p:nvPr/>
          </p:nvSpPr>
          <p:spPr>
            <a:xfrm>
              <a:off x="8013339" y="2278475"/>
              <a:ext cx="158088" cy="139357"/>
            </a:xfrm>
            <a:custGeom>
              <a:avLst/>
              <a:gdLst/>
              <a:ahLst/>
              <a:cxnLst/>
              <a:rect l="l" t="t" r="r" b="b"/>
              <a:pathLst>
                <a:path w="1553" h="1369" extrusionOk="0">
                  <a:moveTo>
                    <a:pt x="776" y="1"/>
                  </a:moveTo>
                  <a:cubicBezTo>
                    <a:pt x="502" y="1"/>
                    <a:pt x="243" y="162"/>
                    <a:pt x="142" y="434"/>
                  </a:cubicBezTo>
                  <a:cubicBezTo>
                    <a:pt x="1" y="786"/>
                    <a:pt x="177" y="1183"/>
                    <a:pt x="530" y="1324"/>
                  </a:cubicBezTo>
                  <a:cubicBezTo>
                    <a:pt x="609" y="1354"/>
                    <a:pt x="691" y="1368"/>
                    <a:pt x="771" y="1368"/>
                  </a:cubicBezTo>
                  <a:cubicBezTo>
                    <a:pt x="1048" y="1368"/>
                    <a:pt x="1311" y="1201"/>
                    <a:pt x="1420" y="927"/>
                  </a:cubicBezTo>
                  <a:cubicBezTo>
                    <a:pt x="1552" y="575"/>
                    <a:pt x="1376" y="178"/>
                    <a:pt x="1023" y="46"/>
                  </a:cubicBezTo>
                  <a:cubicBezTo>
                    <a:pt x="942" y="15"/>
                    <a:pt x="858" y="1"/>
                    <a:pt x="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CasellaDiTesto 11">
            <a:extLst>
              <a:ext uri="{FF2B5EF4-FFF2-40B4-BE49-F238E27FC236}">
                <a16:creationId xmlns:a16="http://schemas.microsoft.com/office/drawing/2014/main" id="{40DAF213-05D8-C886-8B6C-66A5D7C66E98}"/>
              </a:ext>
            </a:extLst>
          </p:cNvPr>
          <p:cNvSpPr txBox="1"/>
          <p:nvPr/>
        </p:nvSpPr>
        <p:spPr>
          <a:xfrm>
            <a:off x="808075" y="245457"/>
            <a:ext cx="4572000" cy="1077218"/>
          </a:xfrm>
          <a:prstGeom prst="rect">
            <a:avLst/>
          </a:prstGeom>
          <a:noFill/>
        </p:spPr>
        <p:txBody>
          <a:bodyPr wrap="square">
            <a:spAutoFit/>
          </a:bodyPr>
          <a:lstStyle/>
          <a:p>
            <a:r>
              <a:rPr lang="en" sz="3200" b="1">
                <a:solidFill>
                  <a:srgbClr val="4A66DD"/>
                </a:solidFill>
                <a:latin typeface="Cairo"/>
                <a:cs typeface="Cairo"/>
                <a:sym typeface="Cairo"/>
              </a:rPr>
              <a:t>EXLPLORATORY</a:t>
            </a:r>
            <a:r>
              <a:rPr kumimoji="0" lang="en" sz="3200" b="1" i="0" u="none" strike="noStrike" kern="0" cap="none" spc="0" normalizeH="0" baseline="0" noProof="0">
                <a:ln>
                  <a:noFill/>
                </a:ln>
                <a:solidFill>
                  <a:srgbClr val="E54E55"/>
                </a:solidFill>
                <a:effectLst/>
                <a:uLnTx/>
                <a:uFillTx/>
                <a:latin typeface="Cairo"/>
                <a:cs typeface="Cairo"/>
                <a:sym typeface="Cairo"/>
              </a:rPr>
              <a:t> DATA ANALYSIS: </a:t>
            </a:r>
            <a:r>
              <a:rPr kumimoji="0" lang="en" sz="3200" b="1" i="0" u="none" strike="noStrike" kern="0" cap="none" spc="0" normalizeH="0" baseline="0" noProof="0">
                <a:ln>
                  <a:noFill/>
                </a:ln>
                <a:solidFill>
                  <a:schemeClr val="accent4"/>
                </a:solidFill>
                <a:effectLst/>
                <a:uLnTx/>
                <a:uFillTx/>
                <a:latin typeface="Cairo"/>
                <a:cs typeface="Cairo"/>
                <a:sym typeface="Cairo"/>
              </a:rPr>
              <a:t>LUAD</a:t>
            </a:r>
            <a:endParaRPr lang="en-GB">
              <a:solidFill>
                <a:schemeClr val="accent4"/>
              </a:solidFill>
            </a:endParaRPr>
          </a:p>
        </p:txBody>
      </p:sp>
      <p:pic>
        <p:nvPicPr>
          <p:cNvPr id="14" name="Immagine 13">
            <a:extLst>
              <a:ext uri="{FF2B5EF4-FFF2-40B4-BE49-F238E27FC236}">
                <a16:creationId xmlns:a16="http://schemas.microsoft.com/office/drawing/2014/main" id="{72E85141-5AC8-8468-EE1A-A489796FC932}"/>
              </a:ext>
            </a:extLst>
          </p:cNvPr>
          <p:cNvPicPr>
            <a:picLocks noChangeAspect="1"/>
          </p:cNvPicPr>
          <p:nvPr/>
        </p:nvPicPr>
        <p:blipFill>
          <a:blip r:embed="rId3"/>
          <a:stretch>
            <a:fillRect/>
          </a:stretch>
        </p:blipFill>
        <p:spPr>
          <a:xfrm>
            <a:off x="6590804" y="253338"/>
            <a:ext cx="1160243" cy="910287"/>
          </a:xfrm>
          <a:prstGeom prst="rect">
            <a:avLst/>
          </a:prstGeom>
          <a:ln>
            <a:noFill/>
          </a:ln>
          <a:effectLst>
            <a:outerShdw blurRad="292100" dist="139700" dir="2700000" algn="tl" rotWithShape="0">
              <a:srgbClr val="333333">
                <a:alpha val="65000"/>
              </a:srgbClr>
            </a:outerShdw>
          </a:effectLst>
        </p:spPr>
      </p:pic>
      <p:pic>
        <p:nvPicPr>
          <p:cNvPr id="9" name="Immagine 8">
            <a:extLst>
              <a:ext uri="{FF2B5EF4-FFF2-40B4-BE49-F238E27FC236}">
                <a16:creationId xmlns:a16="http://schemas.microsoft.com/office/drawing/2014/main" id="{2E74E981-744F-43B4-3E01-50B24AF9F683}"/>
              </a:ext>
            </a:extLst>
          </p:cNvPr>
          <p:cNvPicPr>
            <a:picLocks noChangeAspect="1"/>
          </p:cNvPicPr>
          <p:nvPr/>
        </p:nvPicPr>
        <p:blipFill>
          <a:blip r:embed="rId4"/>
          <a:stretch>
            <a:fillRect/>
          </a:stretch>
        </p:blipFill>
        <p:spPr>
          <a:xfrm>
            <a:off x="793795" y="1421916"/>
            <a:ext cx="3137703" cy="3280635"/>
          </a:xfrm>
          <a:prstGeom prst="rect">
            <a:avLst/>
          </a:prstGeom>
        </p:spPr>
      </p:pic>
      <p:pic>
        <p:nvPicPr>
          <p:cNvPr id="11" name="Immagine 10">
            <a:extLst>
              <a:ext uri="{FF2B5EF4-FFF2-40B4-BE49-F238E27FC236}">
                <a16:creationId xmlns:a16="http://schemas.microsoft.com/office/drawing/2014/main" id="{33F9BB43-D0FA-7ACD-9A6B-C88DEF9A1539}"/>
              </a:ext>
            </a:extLst>
          </p:cNvPr>
          <p:cNvPicPr>
            <a:picLocks noChangeAspect="1"/>
          </p:cNvPicPr>
          <p:nvPr/>
        </p:nvPicPr>
        <p:blipFill>
          <a:blip r:embed="rId5"/>
          <a:stretch>
            <a:fillRect/>
          </a:stretch>
        </p:blipFill>
        <p:spPr>
          <a:xfrm>
            <a:off x="4816834" y="1379329"/>
            <a:ext cx="3137704" cy="3280636"/>
          </a:xfrm>
          <a:prstGeom prst="rect">
            <a:avLst/>
          </a:prstGeom>
        </p:spPr>
      </p:pic>
    </p:spTree>
    <p:extLst>
      <p:ext uri="{BB962C8B-B14F-4D97-AF65-F5344CB8AC3E}">
        <p14:creationId xmlns:p14="http://schemas.microsoft.com/office/powerpoint/2010/main" val="139678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4000" fill="hold"/>
                                        <p:tgtEl>
                                          <p:spTgt spid="2419"/>
                                        </p:tgtEl>
                                        <p:attrNameLst>
                                          <p:attrName>r</p:attrName>
                                        </p:attrNameLst>
                                      </p:cBhvr>
                                    </p:animRot>
                                  </p:childTnLst>
                                </p:cTn>
                              </p:par>
                              <p:par>
                                <p:cTn id="7" presetID="8" presetClass="emph" presetSubtype="0" fill="hold" nodeType="withEffect">
                                  <p:stCondLst>
                                    <p:cond delay="0"/>
                                  </p:stCondLst>
                                  <p:childTnLst>
                                    <p:animRot by="-21600000">
                                      <p:cBhvr>
                                        <p:cTn id="8" dur="4000" fill="hold"/>
                                        <p:tgtEl>
                                          <p:spTgt spid="243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30"/>
        <p:cNvGrpSpPr/>
        <p:nvPr/>
      </p:nvGrpSpPr>
      <p:grpSpPr>
        <a:xfrm>
          <a:off x="0" y="0"/>
          <a:ext cx="0" cy="0"/>
          <a:chOff x="0" y="0"/>
          <a:chExt cx="0" cy="0"/>
        </a:xfrm>
      </p:grpSpPr>
      <p:grpSp>
        <p:nvGrpSpPr>
          <p:cNvPr id="2419" name="Google Shape;2419;p69"/>
          <p:cNvGrpSpPr/>
          <p:nvPr/>
        </p:nvGrpSpPr>
        <p:grpSpPr>
          <a:xfrm>
            <a:off x="7739592" y="1958031"/>
            <a:ext cx="964388" cy="1015999"/>
            <a:chOff x="7547525" y="2278475"/>
            <a:chExt cx="985376" cy="1038111"/>
          </a:xfrm>
        </p:grpSpPr>
        <p:sp>
          <p:nvSpPr>
            <p:cNvPr id="2420" name="Google Shape;2420;p69"/>
            <p:cNvSpPr/>
            <p:nvPr/>
          </p:nvSpPr>
          <p:spPr>
            <a:xfrm>
              <a:off x="7688409" y="2385360"/>
              <a:ext cx="544909" cy="800719"/>
            </a:xfrm>
            <a:custGeom>
              <a:avLst/>
              <a:gdLst/>
              <a:ahLst/>
              <a:cxnLst/>
              <a:rect l="l" t="t" r="r" b="b"/>
              <a:pathLst>
                <a:path w="5353" h="7866" fill="none" extrusionOk="0">
                  <a:moveTo>
                    <a:pt x="1" y="6005"/>
                  </a:moveTo>
                  <a:lnTo>
                    <a:pt x="2196" y="7866"/>
                  </a:lnTo>
                  <a:lnTo>
                    <a:pt x="4453" y="6993"/>
                  </a:lnTo>
                  <a:lnTo>
                    <a:pt x="5353" y="3678"/>
                  </a:lnTo>
                  <a:lnTo>
                    <a:pt x="3281" y="1994"/>
                  </a:lnTo>
                  <a:lnTo>
                    <a:pt x="3995" y="1"/>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69"/>
            <p:cNvSpPr/>
            <p:nvPr/>
          </p:nvSpPr>
          <p:spPr>
            <a:xfrm>
              <a:off x="8289815" y="2675273"/>
              <a:ext cx="150860" cy="66574"/>
            </a:xfrm>
            <a:custGeom>
              <a:avLst/>
              <a:gdLst/>
              <a:ahLst/>
              <a:cxnLst/>
              <a:rect l="l" t="t" r="r" b="b"/>
              <a:pathLst>
                <a:path w="1482" h="654" fill="none" extrusionOk="0">
                  <a:moveTo>
                    <a:pt x="1482" y="1"/>
                  </a:moveTo>
                  <a:lnTo>
                    <a:pt x="0" y="653"/>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69"/>
            <p:cNvSpPr/>
            <p:nvPr/>
          </p:nvSpPr>
          <p:spPr>
            <a:xfrm>
              <a:off x="8362497" y="2588747"/>
              <a:ext cx="170405" cy="139154"/>
            </a:xfrm>
            <a:custGeom>
              <a:avLst/>
              <a:gdLst/>
              <a:ahLst/>
              <a:cxnLst/>
              <a:rect l="l" t="t" r="r" b="b"/>
              <a:pathLst>
                <a:path w="1674" h="1367" extrusionOk="0">
                  <a:moveTo>
                    <a:pt x="836" y="1"/>
                  </a:moveTo>
                  <a:cubicBezTo>
                    <a:pt x="745" y="1"/>
                    <a:pt x="653" y="19"/>
                    <a:pt x="565" y="57"/>
                  </a:cubicBezTo>
                  <a:cubicBezTo>
                    <a:pt x="0" y="304"/>
                    <a:pt x="18" y="1098"/>
                    <a:pt x="591" y="1318"/>
                  </a:cubicBezTo>
                  <a:cubicBezTo>
                    <a:pt x="676" y="1351"/>
                    <a:pt x="761" y="1366"/>
                    <a:pt x="843" y="1366"/>
                  </a:cubicBezTo>
                  <a:cubicBezTo>
                    <a:pt x="1304" y="1366"/>
                    <a:pt x="1674" y="882"/>
                    <a:pt x="1464" y="410"/>
                  </a:cubicBezTo>
                  <a:cubicBezTo>
                    <a:pt x="1353" y="154"/>
                    <a:pt x="1099" y="1"/>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69"/>
            <p:cNvSpPr/>
            <p:nvPr/>
          </p:nvSpPr>
          <p:spPr>
            <a:xfrm>
              <a:off x="8013339" y="2278475"/>
              <a:ext cx="158088" cy="139357"/>
            </a:xfrm>
            <a:custGeom>
              <a:avLst/>
              <a:gdLst/>
              <a:ahLst/>
              <a:cxnLst/>
              <a:rect l="l" t="t" r="r" b="b"/>
              <a:pathLst>
                <a:path w="1553" h="1369" extrusionOk="0">
                  <a:moveTo>
                    <a:pt x="776" y="1"/>
                  </a:moveTo>
                  <a:cubicBezTo>
                    <a:pt x="502" y="1"/>
                    <a:pt x="243" y="162"/>
                    <a:pt x="142" y="434"/>
                  </a:cubicBezTo>
                  <a:cubicBezTo>
                    <a:pt x="1" y="786"/>
                    <a:pt x="177" y="1183"/>
                    <a:pt x="530" y="1324"/>
                  </a:cubicBezTo>
                  <a:cubicBezTo>
                    <a:pt x="609" y="1354"/>
                    <a:pt x="691" y="1368"/>
                    <a:pt x="771" y="1368"/>
                  </a:cubicBezTo>
                  <a:cubicBezTo>
                    <a:pt x="1048" y="1368"/>
                    <a:pt x="1311" y="1201"/>
                    <a:pt x="1420" y="927"/>
                  </a:cubicBezTo>
                  <a:cubicBezTo>
                    <a:pt x="1552" y="575"/>
                    <a:pt x="1376" y="178"/>
                    <a:pt x="1023" y="46"/>
                  </a:cubicBezTo>
                  <a:cubicBezTo>
                    <a:pt x="942" y="15"/>
                    <a:pt x="858" y="1"/>
                    <a:pt x="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69"/>
            <p:cNvSpPr/>
            <p:nvPr/>
          </p:nvSpPr>
          <p:spPr>
            <a:xfrm>
              <a:off x="8225175" y="3093550"/>
              <a:ext cx="179566" cy="202063"/>
            </a:xfrm>
            <a:custGeom>
              <a:avLst/>
              <a:gdLst/>
              <a:ahLst/>
              <a:cxnLst/>
              <a:rect l="l" t="t" r="r" b="b"/>
              <a:pathLst>
                <a:path w="1764" h="1985" fill="none" extrusionOk="0">
                  <a:moveTo>
                    <a:pt x="1764" y="1984"/>
                  </a:moveTo>
                  <a:lnTo>
                    <a:pt x="0" y="1"/>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69"/>
            <p:cNvSpPr/>
            <p:nvPr/>
          </p:nvSpPr>
          <p:spPr>
            <a:xfrm>
              <a:off x="7547525" y="2894744"/>
              <a:ext cx="249500" cy="204404"/>
            </a:xfrm>
            <a:custGeom>
              <a:avLst/>
              <a:gdLst/>
              <a:ahLst/>
              <a:cxnLst/>
              <a:rect l="l" t="t" r="r" b="b"/>
              <a:pathLst>
                <a:path w="2451" h="2008" extrusionOk="0">
                  <a:moveTo>
                    <a:pt x="1220" y="0"/>
                  </a:moveTo>
                  <a:cubicBezTo>
                    <a:pt x="1086" y="0"/>
                    <a:pt x="950" y="27"/>
                    <a:pt x="821" y="84"/>
                  </a:cubicBezTo>
                  <a:cubicBezTo>
                    <a:pt x="1" y="437"/>
                    <a:pt x="18" y="1610"/>
                    <a:pt x="856" y="1936"/>
                  </a:cubicBezTo>
                  <a:cubicBezTo>
                    <a:pt x="982" y="1985"/>
                    <a:pt x="1108" y="2008"/>
                    <a:pt x="1229" y="2008"/>
                  </a:cubicBezTo>
                  <a:cubicBezTo>
                    <a:pt x="1911" y="2008"/>
                    <a:pt x="2450" y="1292"/>
                    <a:pt x="2143" y="596"/>
                  </a:cubicBezTo>
                  <a:cubicBezTo>
                    <a:pt x="1973" y="223"/>
                    <a:pt x="1604" y="0"/>
                    <a:pt x="12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69"/>
            <p:cNvSpPr/>
            <p:nvPr/>
          </p:nvSpPr>
          <p:spPr>
            <a:xfrm>
              <a:off x="8348235" y="3240590"/>
              <a:ext cx="92927" cy="75996"/>
            </a:xfrm>
            <a:custGeom>
              <a:avLst/>
              <a:gdLst/>
              <a:ahLst/>
              <a:cxnLst/>
              <a:rect l="l" t="t" r="r" b="b"/>
              <a:pathLst>
                <a:path w="2461" h="2013" extrusionOk="0">
                  <a:moveTo>
                    <a:pt x="1229" y="0"/>
                  </a:moveTo>
                  <a:cubicBezTo>
                    <a:pt x="1095" y="0"/>
                    <a:pt x="959" y="27"/>
                    <a:pt x="830" y="84"/>
                  </a:cubicBezTo>
                  <a:cubicBezTo>
                    <a:pt x="1" y="446"/>
                    <a:pt x="27" y="1618"/>
                    <a:pt x="865" y="1945"/>
                  </a:cubicBezTo>
                  <a:cubicBezTo>
                    <a:pt x="989" y="1991"/>
                    <a:pt x="1111" y="2013"/>
                    <a:pt x="1230" y="2013"/>
                  </a:cubicBezTo>
                  <a:cubicBezTo>
                    <a:pt x="1916" y="2013"/>
                    <a:pt x="2460" y="1295"/>
                    <a:pt x="2152" y="596"/>
                  </a:cubicBezTo>
                  <a:cubicBezTo>
                    <a:pt x="1982" y="223"/>
                    <a:pt x="1613" y="0"/>
                    <a:pt x="12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69"/>
            <p:cNvSpPr/>
            <p:nvPr/>
          </p:nvSpPr>
          <p:spPr>
            <a:xfrm>
              <a:off x="7981225" y="2538690"/>
              <a:ext cx="91524" cy="80897"/>
            </a:xfrm>
            <a:custGeom>
              <a:avLst/>
              <a:gdLst/>
              <a:ahLst/>
              <a:cxnLst/>
              <a:rect l="l" t="t" r="r" b="b"/>
              <a:pathLst>
                <a:path w="2276" h="2012" extrusionOk="0">
                  <a:moveTo>
                    <a:pt x="1138" y="1"/>
                  </a:moveTo>
                  <a:cubicBezTo>
                    <a:pt x="733" y="1"/>
                    <a:pt x="353" y="248"/>
                    <a:pt x="204" y="642"/>
                  </a:cubicBezTo>
                  <a:cubicBezTo>
                    <a:pt x="1" y="1163"/>
                    <a:pt x="265" y="1744"/>
                    <a:pt x="777" y="1947"/>
                  </a:cubicBezTo>
                  <a:cubicBezTo>
                    <a:pt x="895" y="1991"/>
                    <a:pt x="1015" y="2012"/>
                    <a:pt x="1134" y="2012"/>
                  </a:cubicBezTo>
                  <a:cubicBezTo>
                    <a:pt x="1541" y="2012"/>
                    <a:pt x="1925" y="1768"/>
                    <a:pt x="2082" y="1365"/>
                  </a:cubicBezTo>
                  <a:cubicBezTo>
                    <a:pt x="2276" y="845"/>
                    <a:pt x="2020" y="263"/>
                    <a:pt x="1500" y="69"/>
                  </a:cubicBezTo>
                  <a:cubicBezTo>
                    <a:pt x="1381" y="23"/>
                    <a:pt x="1258" y="1"/>
                    <a:pt x="11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69"/>
            <p:cNvSpPr/>
            <p:nvPr/>
          </p:nvSpPr>
          <p:spPr>
            <a:xfrm>
              <a:off x="8116560" y="2656645"/>
              <a:ext cx="231685" cy="204913"/>
            </a:xfrm>
            <a:custGeom>
              <a:avLst/>
              <a:gdLst/>
              <a:ahLst/>
              <a:cxnLst/>
              <a:rect l="l" t="t" r="r" b="b"/>
              <a:pathLst>
                <a:path w="2276" h="2013" extrusionOk="0">
                  <a:moveTo>
                    <a:pt x="1142" y="1"/>
                  </a:moveTo>
                  <a:cubicBezTo>
                    <a:pt x="741" y="1"/>
                    <a:pt x="360" y="248"/>
                    <a:pt x="203" y="642"/>
                  </a:cubicBezTo>
                  <a:cubicBezTo>
                    <a:pt x="1" y="1162"/>
                    <a:pt x="256" y="1744"/>
                    <a:pt x="776" y="1947"/>
                  </a:cubicBezTo>
                  <a:cubicBezTo>
                    <a:pt x="894" y="1991"/>
                    <a:pt x="1016" y="2012"/>
                    <a:pt x="1135" y="2012"/>
                  </a:cubicBezTo>
                  <a:cubicBezTo>
                    <a:pt x="1541" y="2012"/>
                    <a:pt x="1925" y="1769"/>
                    <a:pt x="2081" y="1374"/>
                  </a:cubicBezTo>
                  <a:cubicBezTo>
                    <a:pt x="2275" y="854"/>
                    <a:pt x="2020" y="272"/>
                    <a:pt x="1499" y="69"/>
                  </a:cubicBezTo>
                  <a:cubicBezTo>
                    <a:pt x="1382" y="23"/>
                    <a:pt x="1261" y="1"/>
                    <a:pt x="11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69"/>
            <p:cNvSpPr/>
            <p:nvPr/>
          </p:nvSpPr>
          <p:spPr>
            <a:xfrm>
              <a:off x="8107562" y="3000011"/>
              <a:ext cx="143607" cy="117758"/>
            </a:xfrm>
            <a:custGeom>
              <a:avLst/>
              <a:gdLst/>
              <a:ahLst/>
              <a:cxnLst/>
              <a:rect l="l" t="t" r="r" b="b"/>
              <a:pathLst>
                <a:path w="2450" h="2009" extrusionOk="0">
                  <a:moveTo>
                    <a:pt x="1223" y="1"/>
                  </a:moveTo>
                  <a:cubicBezTo>
                    <a:pt x="1089" y="1"/>
                    <a:pt x="952" y="28"/>
                    <a:pt x="820" y="85"/>
                  </a:cubicBezTo>
                  <a:cubicBezTo>
                    <a:pt x="0" y="446"/>
                    <a:pt x="27" y="1619"/>
                    <a:pt x="855" y="1936"/>
                  </a:cubicBezTo>
                  <a:cubicBezTo>
                    <a:pt x="983" y="1986"/>
                    <a:pt x="1109" y="2008"/>
                    <a:pt x="1231" y="2008"/>
                  </a:cubicBezTo>
                  <a:cubicBezTo>
                    <a:pt x="1912" y="2008"/>
                    <a:pt x="2449" y="1300"/>
                    <a:pt x="2143" y="605"/>
                  </a:cubicBezTo>
                  <a:cubicBezTo>
                    <a:pt x="1979" y="225"/>
                    <a:pt x="1611" y="1"/>
                    <a:pt x="1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69"/>
            <p:cNvSpPr/>
            <p:nvPr/>
          </p:nvSpPr>
          <p:spPr>
            <a:xfrm>
              <a:off x="7863798" y="3146665"/>
              <a:ext cx="96202" cy="78932"/>
            </a:xfrm>
            <a:custGeom>
              <a:avLst/>
              <a:gdLst/>
              <a:ahLst/>
              <a:cxnLst/>
              <a:rect l="l" t="t" r="r" b="b"/>
              <a:pathLst>
                <a:path w="2451" h="2011" extrusionOk="0">
                  <a:moveTo>
                    <a:pt x="1228" y="0"/>
                  </a:moveTo>
                  <a:cubicBezTo>
                    <a:pt x="1092" y="0"/>
                    <a:pt x="954" y="28"/>
                    <a:pt x="821" y="88"/>
                  </a:cubicBezTo>
                  <a:cubicBezTo>
                    <a:pt x="1" y="440"/>
                    <a:pt x="27" y="1613"/>
                    <a:pt x="856" y="1939"/>
                  </a:cubicBezTo>
                  <a:cubicBezTo>
                    <a:pt x="982" y="1988"/>
                    <a:pt x="1108" y="2011"/>
                    <a:pt x="1229" y="2011"/>
                  </a:cubicBezTo>
                  <a:cubicBezTo>
                    <a:pt x="1911" y="2011"/>
                    <a:pt x="2450" y="1295"/>
                    <a:pt x="2143" y="599"/>
                  </a:cubicBezTo>
                  <a:cubicBezTo>
                    <a:pt x="1980" y="227"/>
                    <a:pt x="1614" y="0"/>
                    <a:pt x="1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1" name="Google Shape;2431;p69"/>
          <p:cNvGrpSpPr/>
          <p:nvPr/>
        </p:nvGrpSpPr>
        <p:grpSpPr>
          <a:xfrm rot="6350644">
            <a:off x="6941611" y="3643987"/>
            <a:ext cx="690169" cy="988481"/>
            <a:chOff x="7596727" y="2278475"/>
            <a:chExt cx="705203" cy="1010013"/>
          </a:xfrm>
        </p:grpSpPr>
        <p:sp>
          <p:nvSpPr>
            <p:cNvPr id="2432" name="Google Shape;2432;p69"/>
            <p:cNvSpPr/>
            <p:nvPr/>
          </p:nvSpPr>
          <p:spPr>
            <a:xfrm>
              <a:off x="7688409" y="2385360"/>
              <a:ext cx="544909" cy="800719"/>
            </a:xfrm>
            <a:custGeom>
              <a:avLst/>
              <a:gdLst/>
              <a:ahLst/>
              <a:cxnLst/>
              <a:rect l="l" t="t" r="r" b="b"/>
              <a:pathLst>
                <a:path w="5353" h="7866" fill="none" extrusionOk="0">
                  <a:moveTo>
                    <a:pt x="1" y="6005"/>
                  </a:moveTo>
                  <a:lnTo>
                    <a:pt x="2196" y="7866"/>
                  </a:lnTo>
                  <a:lnTo>
                    <a:pt x="4453" y="6993"/>
                  </a:lnTo>
                  <a:lnTo>
                    <a:pt x="5353" y="3678"/>
                  </a:lnTo>
                  <a:lnTo>
                    <a:pt x="3281" y="1994"/>
                  </a:lnTo>
                  <a:lnTo>
                    <a:pt x="3995" y="1"/>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69"/>
            <p:cNvSpPr/>
            <p:nvPr/>
          </p:nvSpPr>
          <p:spPr>
            <a:xfrm>
              <a:off x="7596727" y="2935060"/>
              <a:ext cx="151086" cy="123773"/>
            </a:xfrm>
            <a:custGeom>
              <a:avLst/>
              <a:gdLst/>
              <a:ahLst/>
              <a:cxnLst/>
              <a:rect l="l" t="t" r="r" b="b"/>
              <a:pathLst>
                <a:path w="2451" h="2008" extrusionOk="0">
                  <a:moveTo>
                    <a:pt x="1220" y="0"/>
                  </a:moveTo>
                  <a:cubicBezTo>
                    <a:pt x="1086" y="0"/>
                    <a:pt x="950" y="27"/>
                    <a:pt x="821" y="84"/>
                  </a:cubicBezTo>
                  <a:cubicBezTo>
                    <a:pt x="1" y="437"/>
                    <a:pt x="18" y="1610"/>
                    <a:pt x="856" y="1936"/>
                  </a:cubicBezTo>
                  <a:cubicBezTo>
                    <a:pt x="982" y="1985"/>
                    <a:pt x="1108" y="2008"/>
                    <a:pt x="1229" y="2008"/>
                  </a:cubicBezTo>
                  <a:cubicBezTo>
                    <a:pt x="1911" y="2008"/>
                    <a:pt x="2450" y="1292"/>
                    <a:pt x="2143" y="596"/>
                  </a:cubicBezTo>
                  <a:cubicBezTo>
                    <a:pt x="1973" y="223"/>
                    <a:pt x="1604" y="0"/>
                    <a:pt x="12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69"/>
            <p:cNvSpPr/>
            <p:nvPr/>
          </p:nvSpPr>
          <p:spPr>
            <a:xfrm rot="122">
              <a:off x="7910153" y="2511620"/>
              <a:ext cx="159741" cy="141222"/>
            </a:xfrm>
            <a:custGeom>
              <a:avLst/>
              <a:gdLst/>
              <a:ahLst/>
              <a:cxnLst/>
              <a:rect l="l" t="t" r="r" b="b"/>
              <a:pathLst>
                <a:path w="2276" h="2012" extrusionOk="0">
                  <a:moveTo>
                    <a:pt x="1138" y="1"/>
                  </a:moveTo>
                  <a:cubicBezTo>
                    <a:pt x="733" y="1"/>
                    <a:pt x="353" y="248"/>
                    <a:pt x="204" y="642"/>
                  </a:cubicBezTo>
                  <a:cubicBezTo>
                    <a:pt x="1" y="1163"/>
                    <a:pt x="265" y="1744"/>
                    <a:pt x="777" y="1947"/>
                  </a:cubicBezTo>
                  <a:cubicBezTo>
                    <a:pt x="895" y="1991"/>
                    <a:pt x="1015" y="2012"/>
                    <a:pt x="1134" y="2012"/>
                  </a:cubicBezTo>
                  <a:cubicBezTo>
                    <a:pt x="1541" y="2012"/>
                    <a:pt x="1925" y="1768"/>
                    <a:pt x="2082" y="1365"/>
                  </a:cubicBezTo>
                  <a:cubicBezTo>
                    <a:pt x="2276" y="845"/>
                    <a:pt x="2020" y="263"/>
                    <a:pt x="1500" y="69"/>
                  </a:cubicBezTo>
                  <a:cubicBezTo>
                    <a:pt x="1381" y="23"/>
                    <a:pt x="1258" y="1"/>
                    <a:pt x="11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69"/>
            <p:cNvSpPr/>
            <p:nvPr/>
          </p:nvSpPr>
          <p:spPr>
            <a:xfrm rot="-141">
              <a:off x="8162881" y="2697614"/>
              <a:ext cx="139047" cy="122969"/>
            </a:xfrm>
            <a:custGeom>
              <a:avLst/>
              <a:gdLst/>
              <a:ahLst/>
              <a:cxnLst/>
              <a:rect l="l" t="t" r="r" b="b"/>
              <a:pathLst>
                <a:path w="2276" h="2013" extrusionOk="0">
                  <a:moveTo>
                    <a:pt x="1142" y="1"/>
                  </a:moveTo>
                  <a:cubicBezTo>
                    <a:pt x="741" y="1"/>
                    <a:pt x="360" y="248"/>
                    <a:pt x="203" y="642"/>
                  </a:cubicBezTo>
                  <a:cubicBezTo>
                    <a:pt x="1" y="1162"/>
                    <a:pt x="256" y="1744"/>
                    <a:pt x="776" y="1947"/>
                  </a:cubicBezTo>
                  <a:cubicBezTo>
                    <a:pt x="894" y="1991"/>
                    <a:pt x="1016" y="2012"/>
                    <a:pt x="1135" y="2012"/>
                  </a:cubicBezTo>
                  <a:cubicBezTo>
                    <a:pt x="1541" y="2012"/>
                    <a:pt x="1925" y="1769"/>
                    <a:pt x="2081" y="1374"/>
                  </a:cubicBezTo>
                  <a:cubicBezTo>
                    <a:pt x="2275" y="854"/>
                    <a:pt x="2020" y="272"/>
                    <a:pt x="1499" y="69"/>
                  </a:cubicBezTo>
                  <a:cubicBezTo>
                    <a:pt x="1382" y="23"/>
                    <a:pt x="1261" y="1"/>
                    <a:pt x="11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69"/>
            <p:cNvSpPr/>
            <p:nvPr/>
          </p:nvSpPr>
          <p:spPr>
            <a:xfrm>
              <a:off x="8102655" y="2995987"/>
              <a:ext cx="153388" cy="125799"/>
            </a:xfrm>
            <a:custGeom>
              <a:avLst/>
              <a:gdLst/>
              <a:ahLst/>
              <a:cxnLst/>
              <a:rect l="l" t="t" r="r" b="b"/>
              <a:pathLst>
                <a:path w="2450" h="2009" extrusionOk="0">
                  <a:moveTo>
                    <a:pt x="1223" y="1"/>
                  </a:moveTo>
                  <a:cubicBezTo>
                    <a:pt x="1089" y="1"/>
                    <a:pt x="952" y="28"/>
                    <a:pt x="820" y="85"/>
                  </a:cubicBezTo>
                  <a:cubicBezTo>
                    <a:pt x="0" y="446"/>
                    <a:pt x="27" y="1619"/>
                    <a:pt x="855" y="1936"/>
                  </a:cubicBezTo>
                  <a:cubicBezTo>
                    <a:pt x="983" y="1986"/>
                    <a:pt x="1109" y="2008"/>
                    <a:pt x="1231" y="2008"/>
                  </a:cubicBezTo>
                  <a:cubicBezTo>
                    <a:pt x="1912" y="2008"/>
                    <a:pt x="2449" y="1300"/>
                    <a:pt x="2143" y="605"/>
                  </a:cubicBezTo>
                  <a:cubicBezTo>
                    <a:pt x="1979" y="225"/>
                    <a:pt x="1611" y="1"/>
                    <a:pt x="1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69"/>
            <p:cNvSpPr/>
            <p:nvPr/>
          </p:nvSpPr>
          <p:spPr>
            <a:xfrm>
              <a:off x="7787151" y="3083778"/>
              <a:ext cx="249500" cy="204710"/>
            </a:xfrm>
            <a:custGeom>
              <a:avLst/>
              <a:gdLst/>
              <a:ahLst/>
              <a:cxnLst/>
              <a:rect l="l" t="t" r="r" b="b"/>
              <a:pathLst>
                <a:path w="2451" h="2011" extrusionOk="0">
                  <a:moveTo>
                    <a:pt x="1228" y="0"/>
                  </a:moveTo>
                  <a:cubicBezTo>
                    <a:pt x="1092" y="0"/>
                    <a:pt x="954" y="28"/>
                    <a:pt x="821" y="88"/>
                  </a:cubicBezTo>
                  <a:cubicBezTo>
                    <a:pt x="1" y="440"/>
                    <a:pt x="27" y="1613"/>
                    <a:pt x="856" y="1939"/>
                  </a:cubicBezTo>
                  <a:cubicBezTo>
                    <a:pt x="982" y="1988"/>
                    <a:pt x="1108" y="2011"/>
                    <a:pt x="1229" y="2011"/>
                  </a:cubicBezTo>
                  <a:cubicBezTo>
                    <a:pt x="1911" y="2011"/>
                    <a:pt x="2450" y="1295"/>
                    <a:pt x="2143" y="599"/>
                  </a:cubicBezTo>
                  <a:cubicBezTo>
                    <a:pt x="1980" y="227"/>
                    <a:pt x="1614" y="0"/>
                    <a:pt x="1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69"/>
            <p:cNvSpPr/>
            <p:nvPr/>
          </p:nvSpPr>
          <p:spPr>
            <a:xfrm>
              <a:off x="8013339" y="2278475"/>
              <a:ext cx="158088" cy="139357"/>
            </a:xfrm>
            <a:custGeom>
              <a:avLst/>
              <a:gdLst/>
              <a:ahLst/>
              <a:cxnLst/>
              <a:rect l="l" t="t" r="r" b="b"/>
              <a:pathLst>
                <a:path w="1553" h="1369" extrusionOk="0">
                  <a:moveTo>
                    <a:pt x="776" y="1"/>
                  </a:moveTo>
                  <a:cubicBezTo>
                    <a:pt x="502" y="1"/>
                    <a:pt x="243" y="162"/>
                    <a:pt x="142" y="434"/>
                  </a:cubicBezTo>
                  <a:cubicBezTo>
                    <a:pt x="1" y="786"/>
                    <a:pt x="177" y="1183"/>
                    <a:pt x="530" y="1324"/>
                  </a:cubicBezTo>
                  <a:cubicBezTo>
                    <a:pt x="609" y="1354"/>
                    <a:pt x="691" y="1368"/>
                    <a:pt x="771" y="1368"/>
                  </a:cubicBezTo>
                  <a:cubicBezTo>
                    <a:pt x="1048" y="1368"/>
                    <a:pt x="1311" y="1201"/>
                    <a:pt x="1420" y="927"/>
                  </a:cubicBezTo>
                  <a:cubicBezTo>
                    <a:pt x="1552" y="575"/>
                    <a:pt x="1376" y="178"/>
                    <a:pt x="1023" y="46"/>
                  </a:cubicBezTo>
                  <a:cubicBezTo>
                    <a:pt x="942" y="15"/>
                    <a:pt x="858" y="1"/>
                    <a:pt x="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CasellaDiTesto 11">
            <a:extLst>
              <a:ext uri="{FF2B5EF4-FFF2-40B4-BE49-F238E27FC236}">
                <a16:creationId xmlns:a16="http://schemas.microsoft.com/office/drawing/2014/main" id="{40DAF213-05D8-C886-8B6C-66A5D7C66E98}"/>
              </a:ext>
            </a:extLst>
          </p:cNvPr>
          <p:cNvSpPr txBox="1"/>
          <p:nvPr/>
        </p:nvSpPr>
        <p:spPr>
          <a:xfrm>
            <a:off x="808074" y="245457"/>
            <a:ext cx="5858539" cy="1077218"/>
          </a:xfrm>
          <a:prstGeom prst="rect">
            <a:avLst/>
          </a:prstGeom>
          <a:noFill/>
        </p:spPr>
        <p:txBody>
          <a:bodyPr wrap="square">
            <a:spAutoFit/>
          </a:bodyPr>
          <a:lstStyle/>
          <a:p>
            <a:r>
              <a:rPr lang="en" sz="3200" b="1">
                <a:solidFill>
                  <a:srgbClr val="4A66DD"/>
                </a:solidFill>
                <a:latin typeface="Cairo"/>
                <a:cs typeface="Cairo"/>
                <a:sym typeface="Cairo"/>
              </a:rPr>
              <a:t>EXLPLORATORY</a:t>
            </a:r>
            <a:r>
              <a:rPr kumimoji="0" lang="en" sz="3200" b="1" i="0" u="none" strike="noStrike" kern="0" cap="none" spc="0" normalizeH="0" baseline="0" noProof="0">
                <a:ln>
                  <a:noFill/>
                </a:ln>
                <a:solidFill>
                  <a:srgbClr val="E54E55"/>
                </a:solidFill>
                <a:effectLst/>
                <a:uLnTx/>
                <a:uFillTx/>
                <a:latin typeface="Cairo"/>
                <a:cs typeface="Cairo"/>
                <a:sym typeface="Cairo"/>
              </a:rPr>
              <a:t> DATA ANALYSIS: </a:t>
            </a:r>
            <a:r>
              <a:rPr kumimoji="0" lang="en" sz="3200" b="1" i="0" u="none" strike="noStrike" kern="0" cap="none" spc="0" normalizeH="0" baseline="0" noProof="0">
                <a:ln>
                  <a:noFill/>
                </a:ln>
                <a:solidFill>
                  <a:schemeClr val="accent4"/>
                </a:solidFill>
                <a:effectLst/>
                <a:uLnTx/>
                <a:uFillTx/>
                <a:latin typeface="Cairo"/>
                <a:cs typeface="Cairo"/>
                <a:sym typeface="Cairo"/>
              </a:rPr>
              <a:t>LUAD, PRAD, HNSCC</a:t>
            </a:r>
            <a:endParaRPr lang="en-GB">
              <a:solidFill>
                <a:schemeClr val="accent4"/>
              </a:solidFill>
            </a:endParaRPr>
          </a:p>
        </p:txBody>
      </p:sp>
      <p:pic>
        <p:nvPicPr>
          <p:cNvPr id="14" name="Immagine 13">
            <a:extLst>
              <a:ext uri="{FF2B5EF4-FFF2-40B4-BE49-F238E27FC236}">
                <a16:creationId xmlns:a16="http://schemas.microsoft.com/office/drawing/2014/main" id="{72E85141-5AC8-8468-EE1A-A489796FC932}"/>
              </a:ext>
            </a:extLst>
          </p:cNvPr>
          <p:cNvPicPr>
            <a:picLocks noChangeAspect="1"/>
          </p:cNvPicPr>
          <p:nvPr/>
        </p:nvPicPr>
        <p:blipFill>
          <a:blip r:embed="rId3"/>
          <a:stretch>
            <a:fillRect/>
          </a:stretch>
        </p:blipFill>
        <p:spPr>
          <a:xfrm>
            <a:off x="6590804" y="253338"/>
            <a:ext cx="1160243" cy="910287"/>
          </a:xfrm>
          <a:prstGeom prst="rect">
            <a:avLst/>
          </a:prstGeom>
          <a:ln>
            <a:noFill/>
          </a:ln>
          <a:effectLst>
            <a:outerShdw blurRad="292100" dist="139700" dir="2700000" algn="tl" rotWithShape="0">
              <a:srgbClr val="333333">
                <a:alpha val="65000"/>
              </a:srgbClr>
            </a:outerShdw>
          </a:effectLst>
        </p:spPr>
      </p:pic>
      <p:pic>
        <p:nvPicPr>
          <p:cNvPr id="3" name="Immagine 2">
            <a:extLst>
              <a:ext uri="{FF2B5EF4-FFF2-40B4-BE49-F238E27FC236}">
                <a16:creationId xmlns:a16="http://schemas.microsoft.com/office/drawing/2014/main" id="{9E012019-E4F4-CB2A-2C58-6CF796FCCF25}"/>
              </a:ext>
            </a:extLst>
          </p:cNvPr>
          <p:cNvPicPr>
            <a:picLocks noChangeAspect="1"/>
          </p:cNvPicPr>
          <p:nvPr/>
        </p:nvPicPr>
        <p:blipFill>
          <a:blip r:embed="rId4"/>
          <a:stretch>
            <a:fillRect/>
          </a:stretch>
        </p:blipFill>
        <p:spPr>
          <a:xfrm>
            <a:off x="387749" y="1830073"/>
            <a:ext cx="2573476" cy="2690706"/>
          </a:xfrm>
          <a:prstGeom prst="rect">
            <a:avLst/>
          </a:prstGeom>
        </p:spPr>
      </p:pic>
      <p:pic>
        <p:nvPicPr>
          <p:cNvPr id="7" name="Immagine 6">
            <a:extLst>
              <a:ext uri="{FF2B5EF4-FFF2-40B4-BE49-F238E27FC236}">
                <a16:creationId xmlns:a16="http://schemas.microsoft.com/office/drawing/2014/main" id="{F1D8F44B-BDF8-76AB-8C02-FF17E8404F7C}"/>
              </a:ext>
            </a:extLst>
          </p:cNvPr>
          <p:cNvPicPr>
            <a:picLocks noChangeAspect="1"/>
          </p:cNvPicPr>
          <p:nvPr/>
        </p:nvPicPr>
        <p:blipFill>
          <a:blip r:embed="rId5"/>
          <a:stretch>
            <a:fillRect/>
          </a:stretch>
        </p:blipFill>
        <p:spPr>
          <a:xfrm>
            <a:off x="3239296" y="1830073"/>
            <a:ext cx="2698274" cy="2690706"/>
          </a:xfrm>
          <a:prstGeom prst="rect">
            <a:avLst/>
          </a:prstGeom>
        </p:spPr>
      </p:pic>
      <p:pic>
        <p:nvPicPr>
          <p:cNvPr id="10" name="Immagine 9">
            <a:extLst>
              <a:ext uri="{FF2B5EF4-FFF2-40B4-BE49-F238E27FC236}">
                <a16:creationId xmlns:a16="http://schemas.microsoft.com/office/drawing/2014/main" id="{A271225B-171B-9900-2945-69DCCCB89681}"/>
              </a:ext>
            </a:extLst>
          </p:cNvPr>
          <p:cNvPicPr>
            <a:picLocks noChangeAspect="1"/>
          </p:cNvPicPr>
          <p:nvPr/>
        </p:nvPicPr>
        <p:blipFill>
          <a:blip r:embed="rId6"/>
          <a:stretch>
            <a:fillRect/>
          </a:stretch>
        </p:blipFill>
        <p:spPr>
          <a:xfrm>
            <a:off x="6275608" y="1830073"/>
            <a:ext cx="2612618" cy="2663069"/>
          </a:xfrm>
          <a:prstGeom prst="rect">
            <a:avLst/>
          </a:prstGeom>
        </p:spPr>
      </p:pic>
    </p:spTree>
    <p:extLst>
      <p:ext uri="{BB962C8B-B14F-4D97-AF65-F5344CB8AC3E}">
        <p14:creationId xmlns:p14="http://schemas.microsoft.com/office/powerpoint/2010/main" val="267343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4000" fill="hold"/>
                                        <p:tgtEl>
                                          <p:spTgt spid="2419"/>
                                        </p:tgtEl>
                                        <p:attrNameLst>
                                          <p:attrName>r</p:attrName>
                                        </p:attrNameLst>
                                      </p:cBhvr>
                                    </p:animRot>
                                  </p:childTnLst>
                                </p:cTn>
                              </p:par>
                              <p:par>
                                <p:cTn id="7" presetID="8" presetClass="emph" presetSubtype="0" fill="hold" nodeType="withEffect">
                                  <p:stCondLst>
                                    <p:cond delay="0"/>
                                  </p:stCondLst>
                                  <p:childTnLst>
                                    <p:animRot by="-21600000">
                                      <p:cBhvr>
                                        <p:cTn id="8" dur="4000" fill="hold"/>
                                        <p:tgtEl>
                                          <p:spTgt spid="243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30"/>
        <p:cNvGrpSpPr/>
        <p:nvPr/>
      </p:nvGrpSpPr>
      <p:grpSpPr>
        <a:xfrm>
          <a:off x="0" y="0"/>
          <a:ext cx="0" cy="0"/>
          <a:chOff x="0" y="0"/>
          <a:chExt cx="0" cy="0"/>
        </a:xfrm>
      </p:grpSpPr>
      <p:grpSp>
        <p:nvGrpSpPr>
          <p:cNvPr id="2419" name="Google Shape;2419;p69"/>
          <p:cNvGrpSpPr/>
          <p:nvPr/>
        </p:nvGrpSpPr>
        <p:grpSpPr>
          <a:xfrm>
            <a:off x="7739592" y="1958031"/>
            <a:ext cx="964388" cy="1015999"/>
            <a:chOff x="7547525" y="2278475"/>
            <a:chExt cx="985376" cy="1038111"/>
          </a:xfrm>
        </p:grpSpPr>
        <p:sp>
          <p:nvSpPr>
            <p:cNvPr id="2420" name="Google Shape;2420;p69"/>
            <p:cNvSpPr/>
            <p:nvPr/>
          </p:nvSpPr>
          <p:spPr>
            <a:xfrm>
              <a:off x="7688409" y="2385360"/>
              <a:ext cx="544909" cy="800719"/>
            </a:xfrm>
            <a:custGeom>
              <a:avLst/>
              <a:gdLst/>
              <a:ahLst/>
              <a:cxnLst/>
              <a:rect l="l" t="t" r="r" b="b"/>
              <a:pathLst>
                <a:path w="5353" h="7866" fill="none" extrusionOk="0">
                  <a:moveTo>
                    <a:pt x="1" y="6005"/>
                  </a:moveTo>
                  <a:lnTo>
                    <a:pt x="2196" y="7866"/>
                  </a:lnTo>
                  <a:lnTo>
                    <a:pt x="4453" y="6993"/>
                  </a:lnTo>
                  <a:lnTo>
                    <a:pt x="5353" y="3678"/>
                  </a:lnTo>
                  <a:lnTo>
                    <a:pt x="3281" y="1994"/>
                  </a:lnTo>
                  <a:lnTo>
                    <a:pt x="3995" y="1"/>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69"/>
            <p:cNvSpPr/>
            <p:nvPr/>
          </p:nvSpPr>
          <p:spPr>
            <a:xfrm>
              <a:off x="8289815" y="2675273"/>
              <a:ext cx="150860" cy="66574"/>
            </a:xfrm>
            <a:custGeom>
              <a:avLst/>
              <a:gdLst/>
              <a:ahLst/>
              <a:cxnLst/>
              <a:rect l="l" t="t" r="r" b="b"/>
              <a:pathLst>
                <a:path w="1482" h="654" fill="none" extrusionOk="0">
                  <a:moveTo>
                    <a:pt x="1482" y="1"/>
                  </a:moveTo>
                  <a:lnTo>
                    <a:pt x="0" y="653"/>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69"/>
            <p:cNvSpPr/>
            <p:nvPr/>
          </p:nvSpPr>
          <p:spPr>
            <a:xfrm>
              <a:off x="8362497" y="2588747"/>
              <a:ext cx="170405" cy="139154"/>
            </a:xfrm>
            <a:custGeom>
              <a:avLst/>
              <a:gdLst/>
              <a:ahLst/>
              <a:cxnLst/>
              <a:rect l="l" t="t" r="r" b="b"/>
              <a:pathLst>
                <a:path w="1674" h="1367" extrusionOk="0">
                  <a:moveTo>
                    <a:pt x="836" y="1"/>
                  </a:moveTo>
                  <a:cubicBezTo>
                    <a:pt x="745" y="1"/>
                    <a:pt x="653" y="19"/>
                    <a:pt x="565" y="57"/>
                  </a:cubicBezTo>
                  <a:cubicBezTo>
                    <a:pt x="0" y="304"/>
                    <a:pt x="18" y="1098"/>
                    <a:pt x="591" y="1318"/>
                  </a:cubicBezTo>
                  <a:cubicBezTo>
                    <a:pt x="676" y="1351"/>
                    <a:pt x="761" y="1366"/>
                    <a:pt x="843" y="1366"/>
                  </a:cubicBezTo>
                  <a:cubicBezTo>
                    <a:pt x="1304" y="1366"/>
                    <a:pt x="1674" y="882"/>
                    <a:pt x="1464" y="410"/>
                  </a:cubicBezTo>
                  <a:cubicBezTo>
                    <a:pt x="1353" y="154"/>
                    <a:pt x="1099" y="1"/>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69"/>
            <p:cNvSpPr/>
            <p:nvPr/>
          </p:nvSpPr>
          <p:spPr>
            <a:xfrm>
              <a:off x="8013339" y="2278475"/>
              <a:ext cx="158088" cy="139357"/>
            </a:xfrm>
            <a:custGeom>
              <a:avLst/>
              <a:gdLst/>
              <a:ahLst/>
              <a:cxnLst/>
              <a:rect l="l" t="t" r="r" b="b"/>
              <a:pathLst>
                <a:path w="1553" h="1369" extrusionOk="0">
                  <a:moveTo>
                    <a:pt x="776" y="1"/>
                  </a:moveTo>
                  <a:cubicBezTo>
                    <a:pt x="502" y="1"/>
                    <a:pt x="243" y="162"/>
                    <a:pt x="142" y="434"/>
                  </a:cubicBezTo>
                  <a:cubicBezTo>
                    <a:pt x="1" y="786"/>
                    <a:pt x="177" y="1183"/>
                    <a:pt x="530" y="1324"/>
                  </a:cubicBezTo>
                  <a:cubicBezTo>
                    <a:pt x="609" y="1354"/>
                    <a:pt x="691" y="1368"/>
                    <a:pt x="771" y="1368"/>
                  </a:cubicBezTo>
                  <a:cubicBezTo>
                    <a:pt x="1048" y="1368"/>
                    <a:pt x="1311" y="1201"/>
                    <a:pt x="1420" y="927"/>
                  </a:cubicBezTo>
                  <a:cubicBezTo>
                    <a:pt x="1552" y="575"/>
                    <a:pt x="1376" y="178"/>
                    <a:pt x="1023" y="46"/>
                  </a:cubicBezTo>
                  <a:cubicBezTo>
                    <a:pt x="942" y="15"/>
                    <a:pt x="858" y="1"/>
                    <a:pt x="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69"/>
            <p:cNvSpPr/>
            <p:nvPr/>
          </p:nvSpPr>
          <p:spPr>
            <a:xfrm>
              <a:off x="8225175" y="3093550"/>
              <a:ext cx="179566" cy="202063"/>
            </a:xfrm>
            <a:custGeom>
              <a:avLst/>
              <a:gdLst/>
              <a:ahLst/>
              <a:cxnLst/>
              <a:rect l="l" t="t" r="r" b="b"/>
              <a:pathLst>
                <a:path w="1764" h="1985" fill="none" extrusionOk="0">
                  <a:moveTo>
                    <a:pt x="1764" y="1984"/>
                  </a:moveTo>
                  <a:lnTo>
                    <a:pt x="0" y="1"/>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69"/>
            <p:cNvSpPr/>
            <p:nvPr/>
          </p:nvSpPr>
          <p:spPr>
            <a:xfrm>
              <a:off x="7547525" y="2894744"/>
              <a:ext cx="249500" cy="204404"/>
            </a:xfrm>
            <a:custGeom>
              <a:avLst/>
              <a:gdLst/>
              <a:ahLst/>
              <a:cxnLst/>
              <a:rect l="l" t="t" r="r" b="b"/>
              <a:pathLst>
                <a:path w="2451" h="2008" extrusionOk="0">
                  <a:moveTo>
                    <a:pt x="1220" y="0"/>
                  </a:moveTo>
                  <a:cubicBezTo>
                    <a:pt x="1086" y="0"/>
                    <a:pt x="950" y="27"/>
                    <a:pt x="821" y="84"/>
                  </a:cubicBezTo>
                  <a:cubicBezTo>
                    <a:pt x="1" y="437"/>
                    <a:pt x="18" y="1610"/>
                    <a:pt x="856" y="1936"/>
                  </a:cubicBezTo>
                  <a:cubicBezTo>
                    <a:pt x="982" y="1985"/>
                    <a:pt x="1108" y="2008"/>
                    <a:pt x="1229" y="2008"/>
                  </a:cubicBezTo>
                  <a:cubicBezTo>
                    <a:pt x="1911" y="2008"/>
                    <a:pt x="2450" y="1292"/>
                    <a:pt x="2143" y="596"/>
                  </a:cubicBezTo>
                  <a:cubicBezTo>
                    <a:pt x="1973" y="223"/>
                    <a:pt x="1604" y="0"/>
                    <a:pt x="12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69"/>
            <p:cNvSpPr/>
            <p:nvPr/>
          </p:nvSpPr>
          <p:spPr>
            <a:xfrm>
              <a:off x="8348235" y="3240590"/>
              <a:ext cx="92927" cy="75996"/>
            </a:xfrm>
            <a:custGeom>
              <a:avLst/>
              <a:gdLst/>
              <a:ahLst/>
              <a:cxnLst/>
              <a:rect l="l" t="t" r="r" b="b"/>
              <a:pathLst>
                <a:path w="2461" h="2013" extrusionOk="0">
                  <a:moveTo>
                    <a:pt x="1229" y="0"/>
                  </a:moveTo>
                  <a:cubicBezTo>
                    <a:pt x="1095" y="0"/>
                    <a:pt x="959" y="27"/>
                    <a:pt x="830" y="84"/>
                  </a:cubicBezTo>
                  <a:cubicBezTo>
                    <a:pt x="1" y="446"/>
                    <a:pt x="27" y="1618"/>
                    <a:pt x="865" y="1945"/>
                  </a:cubicBezTo>
                  <a:cubicBezTo>
                    <a:pt x="989" y="1991"/>
                    <a:pt x="1111" y="2013"/>
                    <a:pt x="1230" y="2013"/>
                  </a:cubicBezTo>
                  <a:cubicBezTo>
                    <a:pt x="1916" y="2013"/>
                    <a:pt x="2460" y="1295"/>
                    <a:pt x="2152" y="596"/>
                  </a:cubicBezTo>
                  <a:cubicBezTo>
                    <a:pt x="1982" y="223"/>
                    <a:pt x="1613" y="0"/>
                    <a:pt x="12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69"/>
            <p:cNvSpPr/>
            <p:nvPr/>
          </p:nvSpPr>
          <p:spPr>
            <a:xfrm>
              <a:off x="7981225" y="2538690"/>
              <a:ext cx="91524" cy="80897"/>
            </a:xfrm>
            <a:custGeom>
              <a:avLst/>
              <a:gdLst/>
              <a:ahLst/>
              <a:cxnLst/>
              <a:rect l="l" t="t" r="r" b="b"/>
              <a:pathLst>
                <a:path w="2276" h="2012" extrusionOk="0">
                  <a:moveTo>
                    <a:pt x="1138" y="1"/>
                  </a:moveTo>
                  <a:cubicBezTo>
                    <a:pt x="733" y="1"/>
                    <a:pt x="353" y="248"/>
                    <a:pt x="204" y="642"/>
                  </a:cubicBezTo>
                  <a:cubicBezTo>
                    <a:pt x="1" y="1163"/>
                    <a:pt x="265" y="1744"/>
                    <a:pt x="777" y="1947"/>
                  </a:cubicBezTo>
                  <a:cubicBezTo>
                    <a:pt x="895" y="1991"/>
                    <a:pt x="1015" y="2012"/>
                    <a:pt x="1134" y="2012"/>
                  </a:cubicBezTo>
                  <a:cubicBezTo>
                    <a:pt x="1541" y="2012"/>
                    <a:pt x="1925" y="1768"/>
                    <a:pt x="2082" y="1365"/>
                  </a:cubicBezTo>
                  <a:cubicBezTo>
                    <a:pt x="2276" y="845"/>
                    <a:pt x="2020" y="263"/>
                    <a:pt x="1500" y="69"/>
                  </a:cubicBezTo>
                  <a:cubicBezTo>
                    <a:pt x="1381" y="23"/>
                    <a:pt x="1258" y="1"/>
                    <a:pt x="11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69"/>
            <p:cNvSpPr/>
            <p:nvPr/>
          </p:nvSpPr>
          <p:spPr>
            <a:xfrm>
              <a:off x="8116560" y="2656645"/>
              <a:ext cx="231685" cy="204913"/>
            </a:xfrm>
            <a:custGeom>
              <a:avLst/>
              <a:gdLst/>
              <a:ahLst/>
              <a:cxnLst/>
              <a:rect l="l" t="t" r="r" b="b"/>
              <a:pathLst>
                <a:path w="2276" h="2013" extrusionOk="0">
                  <a:moveTo>
                    <a:pt x="1142" y="1"/>
                  </a:moveTo>
                  <a:cubicBezTo>
                    <a:pt x="741" y="1"/>
                    <a:pt x="360" y="248"/>
                    <a:pt x="203" y="642"/>
                  </a:cubicBezTo>
                  <a:cubicBezTo>
                    <a:pt x="1" y="1162"/>
                    <a:pt x="256" y="1744"/>
                    <a:pt x="776" y="1947"/>
                  </a:cubicBezTo>
                  <a:cubicBezTo>
                    <a:pt x="894" y="1991"/>
                    <a:pt x="1016" y="2012"/>
                    <a:pt x="1135" y="2012"/>
                  </a:cubicBezTo>
                  <a:cubicBezTo>
                    <a:pt x="1541" y="2012"/>
                    <a:pt x="1925" y="1769"/>
                    <a:pt x="2081" y="1374"/>
                  </a:cubicBezTo>
                  <a:cubicBezTo>
                    <a:pt x="2275" y="854"/>
                    <a:pt x="2020" y="272"/>
                    <a:pt x="1499" y="69"/>
                  </a:cubicBezTo>
                  <a:cubicBezTo>
                    <a:pt x="1382" y="23"/>
                    <a:pt x="1261" y="1"/>
                    <a:pt x="11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69"/>
            <p:cNvSpPr/>
            <p:nvPr/>
          </p:nvSpPr>
          <p:spPr>
            <a:xfrm>
              <a:off x="8107562" y="3000011"/>
              <a:ext cx="143607" cy="117758"/>
            </a:xfrm>
            <a:custGeom>
              <a:avLst/>
              <a:gdLst/>
              <a:ahLst/>
              <a:cxnLst/>
              <a:rect l="l" t="t" r="r" b="b"/>
              <a:pathLst>
                <a:path w="2450" h="2009" extrusionOk="0">
                  <a:moveTo>
                    <a:pt x="1223" y="1"/>
                  </a:moveTo>
                  <a:cubicBezTo>
                    <a:pt x="1089" y="1"/>
                    <a:pt x="952" y="28"/>
                    <a:pt x="820" y="85"/>
                  </a:cubicBezTo>
                  <a:cubicBezTo>
                    <a:pt x="0" y="446"/>
                    <a:pt x="27" y="1619"/>
                    <a:pt x="855" y="1936"/>
                  </a:cubicBezTo>
                  <a:cubicBezTo>
                    <a:pt x="983" y="1986"/>
                    <a:pt x="1109" y="2008"/>
                    <a:pt x="1231" y="2008"/>
                  </a:cubicBezTo>
                  <a:cubicBezTo>
                    <a:pt x="1912" y="2008"/>
                    <a:pt x="2449" y="1300"/>
                    <a:pt x="2143" y="605"/>
                  </a:cubicBezTo>
                  <a:cubicBezTo>
                    <a:pt x="1979" y="225"/>
                    <a:pt x="1611" y="1"/>
                    <a:pt x="1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69"/>
            <p:cNvSpPr/>
            <p:nvPr/>
          </p:nvSpPr>
          <p:spPr>
            <a:xfrm>
              <a:off x="7863798" y="3146665"/>
              <a:ext cx="96202" cy="78932"/>
            </a:xfrm>
            <a:custGeom>
              <a:avLst/>
              <a:gdLst/>
              <a:ahLst/>
              <a:cxnLst/>
              <a:rect l="l" t="t" r="r" b="b"/>
              <a:pathLst>
                <a:path w="2451" h="2011" extrusionOk="0">
                  <a:moveTo>
                    <a:pt x="1228" y="0"/>
                  </a:moveTo>
                  <a:cubicBezTo>
                    <a:pt x="1092" y="0"/>
                    <a:pt x="954" y="28"/>
                    <a:pt x="821" y="88"/>
                  </a:cubicBezTo>
                  <a:cubicBezTo>
                    <a:pt x="1" y="440"/>
                    <a:pt x="27" y="1613"/>
                    <a:pt x="856" y="1939"/>
                  </a:cubicBezTo>
                  <a:cubicBezTo>
                    <a:pt x="982" y="1988"/>
                    <a:pt x="1108" y="2011"/>
                    <a:pt x="1229" y="2011"/>
                  </a:cubicBezTo>
                  <a:cubicBezTo>
                    <a:pt x="1911" y="2011"/>
                    <a:pt x="2450" y="1295"/>
                    <a:pt x="2143" y="599"/>
                  </a:cubicBezTo>
                  <a:cubicBezTo>
                    <a:pt x="1980" y="227"/>
                    <a:pt x="1614" y="0"/>
                    <a:pt x="1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1" name="Google Shape;2431;p69"/>
          <p:cNvGrpSpPr/>
          <p:nvPr/>
        </p:nvGrpSpPr>
        <p:grpSpPr>
          <a:xfrm rot="6350644">
            <a:off x="6941611" y="3643987"/>
            <a:ext cx="690169" cy="988481"/>
            <a:chOff x="7596727" y="2278475"/>
            <a:chExt cx="705203" cy="1010013"/>
          </a:xfrm>
        </p:grpSpPr>
        <p:sp>
          <p:nvSpPr>
            <p:cNvPr id="2432" name="Google Shape;2432;p69"/>
            <p:cNvSpPr/>
            <p:nvPr/>
          </p:nvSpPr>
          <p:spPr>
            <a:xfrm>
              <a:off x="7688409" y="2385360"/>
              <a:ext cx="544909" cy="800719"/>
            </a:xfrm>
            <a:custGeom>
              <a:avLst/>
              <a:gdLst/>
              <a:ahLst/>
              <a:cxnLst/>
              <a:rect l="l" t="t" r="r" b="b"/>
              <a:pathLst>
                <a:path w="5353" h="7866" fill="none" extrusionOk="0">
                  <a:moveTo>
                    <a:pt x="1" y="6005"/>
                  </a:moveTo>
                  <a:lnTo>
                    <a:pt x="2196" y="7866"/>
                  </a:lnTo>
                  <a:lnTo>
                    <a:pt x="4453" y="6993"/>
                  </a:lnTo>
                  <a:lnTo>
                    <a:pt x="5353" y="3678"/>
                  </a:lnTo>
                  <a:lnTo>
                    <a:pt x="3281" y="1994"/>
                  </a:lnTo>
                  <a:lnTo>
                    <a:pt x="3995" y="1"/>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69"/>
            <p:cNvSpPr/>
            <p:nvPr/>
          </p:nvSpPr>
          <p:spPr>
            <a:xfrm>
              <a:off x="7596727" y="2935060"/>
              <a:ext cx="151086" cy="123773"/>
            </a:xfrm>
            <a:custGeom>
              <a:avLst/>
              <a:gdLst/>
              <a:ahLst/>
              <a:cxnLst/>
              <a:rect l="l" t="t" r="r" b="b"/>
              <a:pathLst>
                <a:path w="2451" h="2008" extrusionOk="0">
                  <a:moveTo>
                    <a:pt x="1220" y="0"/>
                  </a:moveTo>
                  <a:cubicBezTo>
                    <a:pt x="1086" y="0"/>
                    <a:pt x="950" y="27"/>
                    <a:pt x="821" y="84"/>
                  </a:cubicBezTo>
                  <a:cubicBezTo>
                    <a:pt x="1" y="437"/>
                    <a:pt x="18" y="1610"/>
                    <a:pt x="856" y="1936"/>
                  </a:cubicBezTo>
                  <a:cubicBezTo>
                    <a:pt x="982" y="1985"/>
                    <a:pt x="1108" y="2008"/>
                    <a:pt x="1229" y="2008"/>
                  </a:cubicBezTo>
                  <a:cubicBezTo>
                    <a:pt x="1911" y="2008"/>
                    <a:pt x="2450" y="1292"/>
                    <a:pt x="2143" y="596"/>
                  </a:cubicBezTo>
                  <a:cubicBezTo>
                    <a:pt x="1973" y="223"/>
                    <a:pt x="1604" y="0"/>
                    <a:pt x="12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69"/>
            <p:cNvSpPr/>
            <p:nvPr/>
          </p:nvSpPr>
          <p:spPr>
            <a:xfrm rot="122">
              <a:off x="7910153" y="2511620"/>
              <a:ext cx="159741" cy="141222"/>
            </a:xfrm>
            <a:custGeom>
              <a:avLst/>
              <a:gdLst/>
              <a:ahLst/>
              <a:cxnLst/>
              <a:rect l="l" t="t" r="r" b="b"/>
              <a:pathLst>
                <a:path w="2276" h="2012" extrusionOk="0">
                  <a:moveTo>
                    <a:pt x="1138" y="1"/>
                  </a:moveTo>
                  <a:cubicBezTo>
                    <a:pt x="733" y="1"/>
                    <a:pt x="353" y="248"/>
                    <a:pt x="204" y="642"/>
                  </a:cubicBezTo>
                  <a:cubicBezTo>
                    <a:pt x="1" y="1163"/>
                    <a:pt x="265" y="1744"/>
                    <a:pt x="777" y="1947"/>
                  </a:cubicBezTo>
                  <a:cubicBezTo>
                    <a:pt x="895" y="1991"/>
                    <a:pt x="1015" y="2012"/>
                    <a:pt x="1134" y="2012"/>
                  </a:cubicBezTo>
                  <a:cubicBezTo>
                    <a:pt x="1541" y="2012"/>
                    <a:pt x="1925" y="1768"/>
                    <a:pt x="2082" y="1365"/>
                  </a:cubicBezTo>
                  <a:cubicBezTo>
                    <a:pt x="2276" y="845"/>
                    <a:pt x="2020" y="263"/>
                    <a:pt x="1500" y="69"/>
                  </a:cubicBezTo>
                  <a:cubicBezTo>
                    <a:pt x="1381" y="23"/>
                    <a:pt x="1258" y="1"/>
                    <a:pt x="11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69"/>
            <p:cNvSpPr/>
            <p:nvPr/>
          </p:nvSpPr>
          <p:spPr>
            <a:xfrm rot="-141">
              <a:off x="8162881" y="2697614"/>
              <a:ext cx="139047" cy="122969"/>
            </a:xfrm>
            <a:custGeom>
              <a:avLst/>
              <a:gdLst/>
              <a:ahLst/>
              <a:cxnLst/>
              <a:rect l="l" t="t" r="r" b="b"/>
              <a:pathLst>
                <a:path w="2276" h="2013" extrusionOk="0">
                  <a:moveTo>
                    <a:pt x="1142" y="1"/>
                  </a:moveTo>
                  <a:cubicBezTo>
                    <a:pt x="741" y="1"/>
                    <a:pt x="360" y="248"/>
                    <a:pt x="203" y="642"/>
                  </a:cubicBezTo>
                  <a:cubicBezTo>
                    <a:pt x="1" y="1162"/>
                    <a:pt x="256" y="1744"/>
                    <a:pt x="776" y="1947"/>
                  </a:cubicBezTo>
                  <a:cubicBezTo>
                    <a:pt x="894" y="1991"/>
                    <a:pt x="1016" y="2012"/>
                    <a:pt x="1135" y="2012"/>
                  </a:cubicBezTo>
                  <a:cubicBezTo>
                    <a:pt x="1541" y="2012"/>
                    <a:pt x="1925" y="1769"/>
                    <a:pt x="2081" y="1374"/>
                  </a:cubicBezTo>
                  <a:cubicBezTo>
                    <a:pt x="2275" y="854"/>
                    <a:pt x="2020" y="272"/>
                    <a:pt x="1499" y="69"/>
                  </a:cubicBezTo>
                  <a:cubicBezTo>
                    <a:pt x="1382" y="23"/>
                    <a:pt x="1261" y="1"/>
                    <a:pt x="11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69"/>
            <p:cNvSpPr/>
            <p:nvPr/>
          </p:nvSpPr>
          <p:spPr>
            <a:xfrm>
              <a:off x="8102655" y="2995987"/>
              <a:ext cx="153388" cy="125799"/>
            </a:xfrm>
            <a:custGeom>
              <a:avLst/>
              <a:gdLst/>
              <a:ahLst/>
              <a:cxnLst/>
              <a:rect l="l" t="t" r="r" b="b"/>
              <a:pathLst>
                <a:path w="2450" h="2009" extrusionOk="0">
                  <a:moveTo>
                    <a:pt x="1223" y="1"/>
                  </a:moveTo>
                  <a:cubicBezTo>
                    <a:pt x="1089" y="1"/>
                    <a:pt x="952" y="28"/>
                    <a:pt x="820" y="85"/>
                  </a:cubicBezTo>
                  <a:cubicBezTo>
                    <a:pt x="0" y="446"/>
                    <a:pt x="27" y="1619"/>
                    <a:pt x="855" y="1936"/>
                  </a:cubicBezTo>
                  <a:cubicBezTo>
                    <a:pt x="983" y="1986"/>
                    <a:pt x="1109" y="2008"/>
                    <a:pt x="1231" y="2008"/>
                  </a:cubicBezTo>
                  <a:cubicBezTo>
                    <a:pt x="1912" y="2008"/>
                    <a:pt x="2449" y="1300"/>
                    <a:pt x="2143" y="605"/>
                  </a:cubicBezTo>
                  <a:cubicBezTo>
                    <a:pt x="1979" y="225"/>
                    <a:pt x="1611" y="1"/>
                    <a:pt x="1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69"/>
            <p:cNvSpPr/>
            <p:nvPr/>
          </p:nvSpPr>
          <p:spPr>
            <a:xfrm>
              <a:off x="7787151" y="3083778"/>
              <a:ext cx="249500" cy="204710"/>
            </a:xfrm>
            <a:custGeom>
              <a:avLst/>
              <a:gdLst/>
              <a:ahLst/>
              <a:cxnLst/>
              <a:rect l="l" t="t" r="r" b="b"/>
              <a:pathLst>
                <a:path w="2451" h="2011" extrusionOk="0">
                  <a:moveTo>
                    <a:pt x="1228" y="0"/>
                  </a:moveTo>
                  <a:cubicBezTo>
                    <a:pt x="1092" y="0"/>
                    <a:pt x="954" y="28"/>
                    <a:pt x="821" y="88"/>
                  </a:cubicBezTo>
                  <a:cubicBezTo>
                    <a:pt x="1" y="440"/>
                    <a:pt x="27" y="1613"/>
                    <a:pt x="856" y="1939"/>
                  </a:cubicBezTo>
                  <a:cubicBezTo>
                    <a:pt x="982" y="1988"/>
                    <a:pt x="1108" y="2011"/>
                    <a:pt x="1229" y="2011"/>
                  </a:cubicBezTo>
                  <a:cubicBezTo>
                    <a:pt x="1911" y="2011"/>
                    <a:pt x="2450" y="1295"/>
                    <a:pt x="2143" y="599"/>
                  </a:cubicBezTo>
                  <a:cubicBezTo>
                    <a:pt x="1980" y="227"/>
                    <a:pt x="1614" y="0"/>
                    <a:pt x="1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69"/>
            <p:cNvSpPr/>
            <p:nvPr/>
          </p:nvSpPr>
          <p:spPr>
            <a:xfrm>
              <a:off x="8013339" y="2278475"/>
              <a:ext cx="158088" cy="139357"/>
            </a:xfrm>
            <a:custGeom>
              <a:avLst/>
              <a:gdLst/>
              <a:ahLst/>
              <a:cxnLst/>
              <a:rect l="l" t="t" r="r" b="b"/>
              <a:pathLst>
                <a:path w="1553" h="1369" extrusionOk="0">
                  <a:moveTo>
                    <a:pt x="776" y="1"/>
                  </a:moveTo>
                  <a:cubicBezTo>
                    <a:pt x="502" y="1"/>
                    <a:pt x="243" y="162"/>
                    <a:pt x="142" y="434"/>
                  </a:cubicBezTo>
                  <a:cubicBezTo>
                    <a:pt x="1" y="786"/>
                    <a:pt x="177" y="1183"/>
                    <a:pt x="530" y="1324"/>
                  </a:cubicBezTo>
                  <a:cubicBezTo>
                    <a:pt x="609" y="1354"/>
                    <a:pt x="691" y="1368"/>
                    <a:pt x="771" y="1368"/>
                  </a:cubicBezTo>
                  <a:cubicBezTo>
                    <a:pt x="1048" y="1368"/>
                    <a:pt x="1311" y="1201"/>
                    <a:pt x="1420" y="927"/>
                  </a:cubicBezTo>
                  <a:cubicBezTo>
                    <a:pt x="1552" y="575"/>
                    <a:pt x="1376" y="178"/>
                    <a:pt x="1023" y="46"/>
                  </a:cubicBezTo>
                  <a:cubicBezTo>
                    <a:pt x="942" y="15"/>
                    <a:pt x="858" y="1"/>
                    <a:pt x="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CasellaDiTesto 11">
            <a:extLst>
              <a:ext uri="{FF2B5EF4-FFF2-40B4-BE49-F238E27FC236}">
                <a16:creationId xmlns:a16="http://schemas.microsoft.com/office/drawing/2014/main" id="{40DAF213-05D8-C886-8B6C-66A5D7C66E98}"/>
              </a:ext>
            </a:extLst>
          </p:cNvPr>
          <p:cNvSpPr txBox="1"/>
          <p:nvPr/>
        </p:nvSpPr>
        <p:spPr>
          <a:xfrm>
            <a:off x="808074" y="245457"/>
            <a:ext cx="5858539" cy="1077218"/>
          </a:xfrm>
          <a:prstGeom prst="rect">
            <a:avLst/>
          </a:prstGeom>
          <a:noFill/>
        </p:spPr>
        <p:txBody>
          <a:bodyPr wrap="square">
            <a:spAutoFit/>
          </a:bodyPr>
          <a:lstStyle/>
          <a:p>
            <a:r>
              <a:rPr lang="en" sz="3200" b="1">
                <a:solidFill>
                  <a:srgbClr val="4A66DD"/>
                </a:solidFill>
                <a:latin typeface="Cairo"/>
                <a:cs typeface="Cairo"/>
                <a:sym typeface="Cairo"/>
              </a:rPr>
              <a:t>EXLPLORATORY</a:t>
            </a:r>
            <a:r>
              <a:rPr kumimoji="0" lang="en" sz="3200" b="1" i="0" u="none" strike="noStrike" kern="0" cap="none" spc="0" normalizeH="0" baseline="0" noProof="0">
                <a:ln>
                  <a:noFill/>
                </a:ln>
                <a:solidFill>
                  <a:srgbClr val="E54E55"/>
                </a:solidFill>
                <a:effectLst/>
                <a:uLnTx/>
                <a:uFillTx/>
                <a:latin typeface="Cairo"/>
                <a:cs typeface="Cairo"/>
                <a:sym typeface="Cairo"/>
              </a:rPr>
              <a:t> DATA ANALYSIS: </a:t>
            </a:r>
            <a:r>
              <a:rPr kumimoji="0" lang="en" sz="3200" b="1" i="0" u="none" strike="noStrike" kern="0" cap="none" spc="0" normalizeH="0" baseline="0" noProof="0">
                <a:ln>
                  <a:noFill/>
                </a:ln>
                <a:solidFill>
                  <a:schemeClr val="accent4"/>
                </a:solidFill>
                <a:effectLst/>
                <a:uLnTx/>
                <a:uFillTx/>
                <a:latin typeface="Cairo"/>
                <a:cs typeface="Cairo"/>
                <a:sym typeface="Cairo"/>
              </a:rPr>
              <a:t>LUAD, PRAD, HNSCC</a:t>
            </a:r>
            <a:endParaRPr lang="en-GB">
              <a:solidFill>
                <a:schemeClr val="accent4"/>
              </a:solidFill>
            </a:endParaRPr>
          </a:p>
        </p:txBody>
      </p:sp>
      <p:pic>
        <p:nvPicPr>
          <p:cNvPr id="14" name="Immagine 13">
            <a:extLst>
              <a:ext uri="{FF2B5EF4-FFF2-40B4-BE49-F238E27FC236}">
                <a16:creationId xmlns:a16="http://schemas.microsoft.com/office/drawing/2014/main" id="{72E85141-5AC8-8468-EE1A-A489796FC932}"/>
              </a:ext>
            </a:extLst>
          </p:cNvPr>
          <p:cNvPicPr>
            <a:picLocks noChangeAspect="1"/>
          </p:cNvPicPr>
          <p:nvPr/>
        </p:nvPicPr>
        <p:blipFill>
          <a:blip r:embed="rId3"/>
          <a:stretch>
            <a:fillRect/>
          </a:stretch>
        </p:blipFill>
        <p:spPr>
          <a:xfrm>
            <a:off x="6590804" y="253338"/>
            <a:ext cx="1160243" cy="910287"/>
          </a:xfrm>
          <a:prstGeom prst="rect">
            <a:avLst/>
          </a:prstGeom>
          <a:ln>
            <a:noFill/>
          </a:ln>
          <a:effectLst>
            <a:outerShdw blurRad="292100" dist="139700" dir="2700000" algn="tl" rotWithShape="0">
              <a:srgbClr val="333333">
                <a:alpha val="65000"/>
              </a:srgbClr>
            </a:outerShdw>
          </a:effectLst>
        </p:spPr>
      </p:pic>
      <p:pic>
        <p:nvPicPr>
          <p:cNvPr id="4" name="Immagine 3">
            <a:extLst>
              <a:ext uri="{FF2B5EF4-FFF2-40B4-BE49-F238E27FC236}">
                <a16:creationId xmlns:a16="http://schemas.microsoft.com/office/drawing/2014/main" id="{CA01ACEA-D212-17BA-36AA-35CC960D3E88}"/>
              </a:ext>
            </a:extLst>
          </p:cNvPr>
          <p:cNvPicPr>
            <a:picLocks noChangeAspect="1"/>
          </p:cNvPicPr>
          <p:nvPr/>
        </p:nvPicPr>
        <p:blipFill>
          <a:blip r:embed="rId4"/>
          <a:stretch>
            <a:fillRect/>
          </a:stretch>
        </p:blipFill>
        <p:spPr>
          <a:xfrm>
            <a:off x="211408" y="1655428"/>
            <a:ext cx="2748478" cy="2873679"/>
          </a:xfrm>
          <a:prstGeom prst="rect">
            <a:avLst/>
          </a:prstGeom>
        </p:spPr>
      </p:pic>
      <p:pic>
        <p:nvPicPr>
          <p:cNvPr id="6" name="Immagine 5">
            <a:extLst>
              <a:ext uri="{FF2B5EF4-FFF2-40B4-BE49-F238E27FC236}">
                <a16:creationId xmlns:a16="http://schemas.microsoft.com/office/drawing/2014/main" id="{523EAF90-91E4-D90E-9570-D9469B6CB620}"/>
              </a:ext>
            </a:extLst>
          </p:cNvPr>
          <p:cNvPicPr>
            <a:picLocks noChangeAspect="1"/>
          </p:cNvPicPr>
          <p:nvPr/>
        </p:nvPicPr>
        <p:blipFill>
          <a:blip r:embed="rId5"/>
          <a:stretch>
            <a:fillRect/>
          </a:stretch>
        </p:blipFill>
        <p:spPr>
          <a:xfrm>
            <a:off x="3120050" y="1655427"/>
            <a:ext cx="2854350" cy="2873679"/>
          </a:xfrm>
          <a:prstGeom prst="rect">
            <a:avLst/>
          </a:prstGeom>
        </p:spPr>
      </p:pic>
      <p:pic>
        <p:nvPicPr>
          <p:cNvPr id="9" name="Immagine 8">
            <a:extLst>
              <a:ext uri="{FF2B5EF4-FFF2-40B4-BE49-F238E27FC236}">
                <a16:creationId xmlns:a16="http://schemas.microsoft.com/office/drawing/2014/main" id="{8A73767F-4DA3-05A2-A771-ED404A139070}"/>
              </a:ext>
            </a:extLst>
          </p:cNvPr>
          <p:cNvPicPr>
            <a:picLocks noChangeAspect="1"/>
          </p:cNvPicPr>
          <p:nvPr/>
        </p:nvPicPr>
        <p:blipFill>
          <a:blip r:embed="rId6"/>
          <a:stretch>
            <a:fillRect/>
          </a:stretch>
        </p:blipFill>
        <p:spPr>
          <a:xfrm>
            <a:off x="6055179" y="1642847"/>
            <a:ext cx="2820239" cy="2839425"/>
          </a:xfrm>
          <a:prstGeom prst="rect">
            <a:avLst/>
          </a:prstGeom>
        </p:spPr>
      </p:pic>
    </p:spTree>
    <p:extLst>
      <p:ext uri="{BB962C8B-B14F-4D97-AF65-F5344CB8AC3E}">
        <p14:creationId xmlns:p14="http://schemas.microsoft.com/office/powerpoint/2010/main" val="133173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4000" fill="hold"/>
                                        <p:tgtEl>
                                          <p:spTgt spid="2419"/>
                                        </p:tgtEl>
                                        <p:attrNameLst>
                                          <p:attrName>r</p:attrName>
                                        </p:attrNameLst>
                                      </p:cBhvr>
                                    </p:animRot>
                                  </p:childTnLst>
                                </p:cTn>
                              </p:par>
                              <p:par>
                                <p:cTn id="7" presetID="8" presetClass="emph" presetSubtype="0" fill="hold" nodeType="withEffect">
                                  <p:stCondLst>
                                    <p:cond delay="0"/>
                                  </p:stCondLst>
                                  <p:childTnLst>
                                    <p:animRot by="-21600000">
                                      <p:cBhvr>
                                        <p:cTn id="8" dur="4000" fill="hold"/>
                                        <p:tgtEl>
                                          <p:spTgt spid="243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30"/>
        <p:cNvGrpSpPr/>
        <p:nvPr/>
      </p:nvGrpSpPr>
      <p:grpSpPr>
        <a:xfrm>
          <a:off x="0" y="0"/>
          <a:ext cx="0" cy="0"/>
          <a:chOff x="0" y="0"/>
          <a:chExt cx="0" cy="0"/>
        </a:xfrm>
      </p:grpSpPr>
      <p:grpSp>
        <p:nvGrpSpPr>
          <p:cNvPr id="2419" name="Google Shape;2419;p69"/>
          <p:cNvGrpSpPr/>
          <p:nvPr/>
        </p:nvGrpSpPr>
        <p:grpSpPr>
          <a:xfrm>
            <a:off x="7739592" y="1958031"/>
            <a:ext cx="964388" cy="1015999"/>
            <a:chOff x="7547525" y="2278475"/>
            <a:chExt cx="985376" cy="1038111"/>
          </a:xfrm>
        </p:grpSpPr>
        <p:sp>
          <p:nvSpPr>
            <p:cNvPr id="2420" name="Google Shape;2420;p69"/>
            <p:cNvSpPr/>
            <p:nvPr/>
          </p:nvSpPr>
          <p:spPr>
            <a:xfrm>
              <a:off x="7688409" y="2385360"/>
              <a:ext cx="544909" cy="800719"/>
            </a:xfrm>
            <a:custGeom>
              <a:avLst/>
              <a:gdLst/>
              <a:ahLst/>
              <a:cxnLst/>
              <a:rect l="l" t="t" r="r" b="b"/>
              <a:pathLst>
                <a:path w="5353" h="7866" fill="none" extrusionOk="0">
                  <a:moveTo>
                    <a:pt x="1" y="6005"/>
                  </a:moveTo>
                  <a:lnTo>
                    <a:pt x="2196" y="7866"/>
                  </a:lnTo>
                  <a:lnTo>
                    <a:pt x="4453" y="6993"/>
                  </a:lnTo>
                  <a:lnTo>
                    <a:pt x="5353" y="3678"/>
                  </a:lnTo>
                  <a:lnTo>
                    <a:pt x="3281" y="1994"/>
                  </a:lnTo>
                  <a:lnTo>
                    <a:pt x="3995" y="1"/>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69"/>
            <p:cNvSpPr/>
            <p:nvPr/>
          </p:nvSpPr>
          <p:spPr>
            <a:xfrm>
              <a:off x="8289815" y="2675273"/>
              <a:ext cx="150860" cy="66574"/>
            </a:xfrm>
            <a:custGeom>
              <a:avLst/>
              <a:gdLst/>
              <a:ahLst/>
              <a:cxnLst/>
              <a:rect l="l" t="t" r="r" b="b"/>
              <a:pathLst>
                <a:path w="1482" h="654" fill="none" extrusionOk="0">
                  <a:moveTo>
                    <a:pt x="1482" y="1"/>
                  </a:moveTo>
                  <a:lnTo>
                    <a:pt x="0" y="653"/>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69"/>
            <p:cNvSpPr/>
            <p:nvPr/>
          </p:nvSpPr>
          <p:spPr>
            <a:xfrm>
              <a:off x="8362497" y="2588747"/>
              <a:ext cx="170405" cy="139154"/>
            </a:xfrm>
            <a:custGeom>
              <a:avLst/>
              <a:gdLst/>
              <a:ahLst/>
              <a:cxnLst/>
              <a:rect l="l" t="t" r="r" b="b"/>
              <a:pathLst>
                <a:path w="1674" h="1367" extrusionOk="0">
                  <a:moveTo>
                    <a:pt x="836" y="1"/>
                  </a:moveTo>
                  <a:cubicBezTo>
                    <a:pt x="745" y="1"/>
                    <a:pt x="653" y="19"/>
                    <a:pt x="565" y="57"/>
                  </a:cubicBezTo>
                  <a:cubicBezTo>
                    <a:pt x="0" y="304"/>
                    <a:pt x="18" y="1098"/>
                    <a:pt x="591" y="1318"/>
                  </a:cubicBezTo>
                  <a:cubicBezTo>
                    <a:pt x="676" y="1351"/>
                    <a:pt x="761" y="1366"/>
                    <a:pt x="843" y="1366"/>
                  </a:cubicBezTo>
                  <a:cubicBezTo>
                    <a:pt x="1304" y="1366"/>
                    <a:pt x="1674" y="882"/>
                    <a:pt x="1464" y="410"/>
                  </a:cubicBezTo>
                  <a:cubicBezTo>
                    <a:pt x="1353" y="154"/>
                    <a:pt x="1099" y="1"/>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69"/>
            <p:cNvSpPr/>
            <p:nvPr/>
          </p:nvSpPr>
          <p:spPr>
            <a:xfrm>
              <a:off x="8013339" y="2278475"/>
              <a:ext cx="158088" cy="139357"/>
            </a:xfrm>
            <a:custGeom>
              <a:avLst/>
              <a:gdLst/>
              <a:ahLst/>
              <a:cxnLst/>
              <a:rect l="l" t="t" r="r" b="b"/>
              <a:pathLst>
                <a:path w="1553" h="1369" extrusionOk="0">
                  <a:moveTo>
                    <a:pt x="776" y="1"/>
                  </a:moveTo>
                  <a:cubicBezTo>
                    <a:pt x="502" y="1"/>
                    <a:pt x="243" y="162"/>
                    <a:pt x="142" y="434"/>
                  </a:cubicBezTo>
                  <a:cubicBezTo>
                    <a:pt x="1" y="786"/>
                    <a:pt x="177" y="1183"/>
                    <a:pt x="530" y="1324"/>
                  </a:cubicBezTo>
                  <a:cubicBezTo>
                    <a:pt x="609" y="1354"/>
                    <a:pt x="691" y="1368"/>
                    <a:pt x="771" y="1368"/>
                  </a:cubicBezTo>
                  <a:cubicBezTo>
                    <a:pt x="1048" y="1368"/>
                    <a:pt x="1311" y="1201"/>
                    <a:pt x="1420" y="927"/>
                  </a:cubicBezTo>
                  <a:cubicBezTo>
                    <a:pt x="1552" y="575"/>
                    <a:pt x="1376" y="178"/>
                    <a:pt x="1023" y="46"/>
                  </a:cubicBezTo>
                  <a:cubicBezTo>
                    <a:pt x="942" y="15"/>
                    <a:pt x="858" y="1"/>
                    <a:pt x="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69"/>
            <p:cNvSpPr/>
            <p:nvPr/>
          </p:nvSpPr>
          <p:spPr>
            <a:xfrm>
              <a:off x="8225175" y="3093550"/>
              <a:ext cx="179566" cy="202063"/>
            </a:xfrm>
            <a:custGeom>
              <a:avLst/>
              <a:gdLst/>
              <a:ahLst/>
              <a:cxnLst/>
              <a:rect l="l" t="t" r="r" b="b"/>
              <a:pathLst>
                <a:path w="1764" h="1985" fill="none" extrusionOk="0">
                  <a:moveTo>
                    <a:pt x="1764" y="1984"/>
                  </a:moveTo>
                  <a:lnTo>
                    <a:pt x="0" y="1"/>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69"/>
            <p:cNvSpPr/>
            <p:nvPr/>
          </p:nvSpPr>
          <p:spPr>
            <a:xfrm>
              <a:off x="7547525" y="2894744"/>
              <a:ext cx="249500" cy="204404"/>
            </a:xfrm>
            <a:custGeom>
              <a:avLst/>
              <a:gdLst/>
              <a:ahLst/>
              <a:cxnLst/>
              <a:rect l="l" t="t" r="r" b="b"/>
              <a:pathLst>
                <a:path w="2451" h="2008" extrusionOk="0">
                  <a:moveTo>
                    <a:pt x="1220" y="0"/>
                  </a:moveTo>
                  <a:cubicBezTo>
                    <a:pt x="1086" y="0"/>
                    <a:pt x="950" y="27"/>
                    <a:pt x="821" y="84"/>
                  </a:cubicBezTo>
                  <a:cubicBezTo>
                    <a:pt x="1" y="437"/>
                    <a:pt x="18" y="1610"/>
                    <a:pt x="856" y="1936"/>
                  </a:cubicBezTo>
                  <a:cubicBezTo>
                    <a:pt x="982" y="1985"/>
                    <a:pt x="1108" y="2008"/>
                    <a:pt x="1229" y="2008"/>
                  </a:cubicBezTo>
                  <a:cubicBezTo>
                    <a:pt x="1911" y="2008"/>
                    <a:pt x="2450" y="1292"/>
                    <a:pt x="2143" y="596"/>
                  </a:cubicBezTo>
                  <a:cubicBezTo>
                    <a:pt x="1973" y="223"/>
                    <a:pt x="1604" y="0"/>
                    <a:pt x="12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69"/>
            <p:cNvSpPr/>
            <p:nvPr/>
          </p:nvSpPr>
          <p:spPr>
            <a:xfrm>
              <a:off x="8348235" y="3240590"/>
              <a:ext cx="92927" cy="75996"/>
            </a:xfrm>
            <a:custGeom>
              <a:avLst/>
              <a:gdLst/>
              <a:ahLst/>
              <a:cxnLst/>
              <a:rect l="l" t="t" r="r" b="b"/>
              <a:pathLst>
                <a:path w="2461" h="2013" extrusionOk="0">
                  <a:moveTo>
                    <a:pt x="1229" y="0"/>
                  </a:moveTo>
                  <a:cubicBezTo>
                    <a:pt x="1095" y="0"/>
                    <a:pt x="959" y="27"/>
                    <a:pt x="830" y="84"/>
                  </a:cubicBezTo>
                  <a:cubicBezTo>
                    <a:pt x="1" y="446"/>
                    <a:pt x="27" y="1618"/>
                    <a:pt x="865" y="1945"/>
                  </a:cubicBezTo>
                  <a:cubicBezTo>
                    <a:pt x="989" y="1991"/>
                    <a:pt x="1111" y="2013"/>
                    <a:pt x="1230" y="2013"/>
                  </a:cubicBezTo>
                  <a:cubicBezTo>
                    <a:pt x="1916" y="2013"/>
                    <a:pt x="2460" y="1295"/>
                    <a:pt x="2152" y="596"/>
                  </a:cubicBezTo>
                  <a:cubicBezTo>
                    <a:pt x="1982" y="223"/>
                    <a:pt x="1613" y="0"/>
                    <a:pt x="12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69"/>
            <p:cNvSpPr/>
            <p:nvPr/>
          </p:nvSpPr>
          <p:spPr>
            <a:xfrm>
              <a:off x="7981225" y="2538690"/>
              <a:ext cx="91524" cy="80897"/>
            </a:xfrm>
            <a:custGeom>
              <a:avLst/>
              <a:gdLst/>
              <a:ahLst/>
              <a:cxnLst/>
              <a:rect l="l" t="t" r="r" b="b"/>
              <a:pathLst>
                <a:path w="2276" h="2012" extrusionOk="0">
                  <a:moveTo>
                    <a:pt x="1138" y="1"/>
                  </a:moveTo>
                  <a:cubicBezTo>
                    <a:pt x="733" y="1"/>
                    <a:pt x="353" y="248"/>
                    <a:pt x="204" y="642"/>
                  </a:cubicBezTo>
                  <a:cubicBezTo>
                    <a:pt x="1" y="1163"/>
                    <a:pt x="265" y="1744"/>
                    <a:pt x="777" y="1947"/>
                  </a:cubicBezTo>
                  <a:cubicBezTo>
                    <a:pt x="895" y="1991"/>
                    <a:pt x="1015" y="2012"/>
                    <a:pt x="1134" y="2012"/>
                  </a:cubicBezTo>
                  <a:cubicBezTo>
                    <a:pt x="1541" y="2012"/>
                    <a:pt x="1925" y="1768"/>
                    <a:pt x="2082" y="1365"/>
                  </a:cubicBezTo>
                  <a:cubicBezTo>
                    <a:pt x="2276" y="845"/>
                    <a:pt x="2020" y="263"/>
                    <a:pt x="1500" y="69"/>
                  </a:cubicBezTo>
                  <a:cubicBezTo>
                    <a:pt x="1381" y="23"/>
                    <a:pt x="1258" y="1"/>
                    <a:pt x="11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69"/>
            <p:cNvSpPr/>
            <p:nvPr/>
          </p:nvSpPr>
          <p:spPr>
            <a:xfrm>
              <a:off x="8116560" y="2656645"/>
              <a:ext cx="231685" cy="204913"/>
            </a:xfrm>
            <a:custGeom>
              <a:avLst/>
              <a:gdLst/>
              <a:ahLst/>
              <a:cxnLst/>
              <a:rect l="l" t="t" r="r" b="b"/>
              <a:pathLst>
                <a:path w="2276" h="2013" extrusionOk="0">
                  <a:moveTo>
                    <a:pt x="1142" y="1"/>
                  </a:moveTo>
                  <a:cubicBezTo>
                    <a:pt x="741" y="1"/>
                    <a:pt x="360" y="248"/>
                    <a:pt x="203" y="642"/>
                  </a:cubicBezTo>
                  <a:cubicBezTo>
                    <a:pt x="1" y="1162"/>
                    <a:pt x="256" y="1744"/>
                    <a:pt x="776" y="1947"/>
                  </a:cubicBezTo>
                  <a:cubicBezTo>
                    <a:pt x="894" y="1991"/>
                    <a:pt x="1016" y="2012"/>
                    <a:pt x="1135" y="2012"/>
                  </a:cubicBezTo>
                  <a:cubicBezTo>
                    <a:pt x="1541" y="2012"/>
                    <a:pt x="1925" y="1769"/>
                    <a:pt x="2081" y="1374"/>
                  </a:cubicBezTo>
                  <a:cubicBezTo>
                    <a:pt x="2275" y="854"/>
                    <a:pt x="2020" y="272"/>
                    <a:pt x="1499" y="69"/>
                  </a:cubicBezTo>
                  <a:cubicBezTo>
                    <a:pt x="1382" y="23"/>
                    <a:pt x="1261" y="1"/>
                    <a:pt x="11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69"/>
            <p:cNvSpPr/>
            <p:nvPr/>
          </p:nvSpPr>
          <p:spPr>
            <a:xfrm>
              <a:off x="8107562" y="3000011"/>
              <a:ext cx="143607" cy="117758"/>
            </a:xfrm>
            <a:custGeom>
              <a:avLst/>
              <a:gdLst/>
              <a:ahLst/>
              <a:cxnLst/>
              <a:rect l="l" t="t" r="r" b="b"/>
              <a:pathLst>
                <a:path w="2450" h="2009" extrusionOk="0">
                  <a:moveTo>
                    <a:pt x="1223" y="1"/>
                  </a:moveTo>
                  <a:cubicBezTo>
                    <a:pt x="1089" y="1"/>
                    <a:pt x="952" y="28"/>
                    <a:pt x="820" y="85"/>
                  </a:cubicBezTo>
                  <a:cubicBezTo>
                    <a:pt x="0" y="446"/>
                    <a:pt x="27" y="1619"/>
                    <a:pt x="855" y="1936"/>
                  </a:cubicBezTo>
                  <a:cubicBezTo>
                    <a:pt x="983" y="1986"/>
                    <a:pt x="1109" y="2008"/>
                    <a:pt x="1231" y="2008"/>
                  </a:cubicBezTo>
                  <a:cubicBezTo>
                    <a:pt x="1912" y="2008"/>
                    <a:pt x="2449" y="1300"/>
                    <a:pt x="2143" y="605"/>
                  </a:cubicBezTo>
                  <a:cubicBezTo>
                    <a:pt x="1979" y="225"/>
                    <a:pt x="1611" y="1"/>
                    <a:pt x="1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69"/>
            <p:cNvSpPr/>
            <p:nvPr/>
          </p:nvSpPr>
          <p:spPr>
            <a:xfrm>
              <a:off x="7863798" y="3146665"/>
              <a:ext cx="96202" cy="78932"/>
            </a:xfrm>
            <a:custGeom>
              <a:avLst/>
              <a:gdLst/>
              <a:ahLst/>
              <a:cxnLst/>
              <a:rect l="l" t="t" r="r" b="b"/>
              <a:pathLst>
                <a:path w="2451" h="2011" extrusionOk="0">
                  <a:moveTo>
                    <a:pt x="1228" y="0"/>
                  </a:moveTo>
                  <a:cubicBezTo>
                    <a:pt x="1092" y="0"/>
                    <a:pt x="954" y="28"/>
                    <a:pt x="821" y="88"/>
                  </a:cubicBezTo>
                  <a:cubicBezTo>
                    <a:pt x="1" y="440"/>
                    <a:pt x="27" y="1613"/>
                    <a:pt x="856" y="1939"/>
                  </a:cubicBezTo>
                  <a:cubicBezTo>
                    <a:pt x="982" y="1988"/>
                    <a:pt x="1108" y="2011"/>
                    <a:pt x="1229" y="2011"/>
                  </a:cubicBezTo>
                  <a:cubicBezTo>
                    <a:pt x="1911" y="2011"/>
                    <a:pt x="2450" y="1295"/>
                    <a:pt x="2143" y="599"/>
                  </a:cubicBezTo>
                  <a:cubicBezTo>
                    <a:pt x="1980" y="227"/>
                    <a:pt x="1614" y="0"/>
                    <a:pt x="1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CasellaDiTesto 11">
            <a:extLst>
              <a:ext uri="{FF2B5EF4-FFF2-40B4-BE49-F238E27FC236}">
                <a16:creationId xmlns:a16="http://schemas.microsoft.com/office/drawing/2014/main" id="{40DAF213-05D8-C886-8B6C-66A5D7C66E98}"/>
              </a:ext>
            </a:extLst>
          </p:cNvPr>
          <p:cNvSpPr txBox="1"/>
          <p:nvPr/>
        </p:nvSpPr>
        <p:spPr>
          <a:xfrm>
            <a:off x="808074" y="245457"/>
            <a:ext cx="5858539" cy="1077218"/>
          </a:xfrm>
          <a:prstGeom prst="rect">
            <a:avLst/>
          </a:prstGeom>
          <a:noFill/>
        </p:spPr>
        <p:txBody>
          <a:bodyPr wrap="square">
            <a:spAutoFit/>
          </a:bodyPr>
          <a:lstStyle/>
          <a:p>
            <a:r>
              <a:rPr lang="en" sz="3200" b="1">
                <a:solidFill>
                  <a:srgbClr val="4A66DD"/>
                </a:solidFill>
                <a:latin typeface="Cairo"/>
                <a:cs typeface="Cairo"/>
                <a:sym typeface="Cairo"/>
              </a:rPr>
              <a:t>NETWORK</a:t>
            </a:r>
            <a:r>
              <a:rPr kumimoji="0" lang="en" sz="3200" b="1" i="0" u="none" strike="noStrike" kern="0" cap="none" spc="0" normalizeH="0" baseline="0" noProof="0">
                <a:ln>
                  <a:noFill/>
                </a:ln>
                <a:solidFill>
                  <a:srgbClr val="E54E55"/>
                </a:solidFill>
                <a:effectLst/>
                <a:uLnTx/>
                <a:uFillTx/>
                <a:latin typeface="Cairo"/>
                <a:cs typeface="Cairo"/>
                <a:sym typeface="Cairo"/>
              </a:rPr>
              <a:t> CONSTRUCTION: </a:t>
            </a:r>
            <a:r>
              <a:rPr kumimoji="0" lang="en" sz="3200" b="1" i="0" u="none" strike="noStrike" kern="0" cap="none" spc="0" normalizeH="0" baseline="0" noProof="0">
                <a:ln>
                  <a:noFill/>
                </a:ln>
                <a:solidFill>
                  <a:schemeClr val="accent4"/>
                </a:solidFill>
                <a:effectLst/>
                <a:uLnTx/>
                <a:uFillTx/>
                <a:latin typeface="Cairo"/>
                <a:cs typeface="Cairo"/>
                <a:sym typeface="Cairo"/>
              </a:rPr>
              <a:t>LUAD, PRAD, HNSCC</a:t>
            </a:r>
            <a:endParaRPr lang="en-GB">
              <a:solidFill>
                <a:schemeClr val="accent4"/>
              </a:solidFill>
            </a:endParaRPr>
          </a:p>
        </p:txBody>
      </p:sp>
      <p:pic>
        <p:nvPicPr>
          <p:cNvPr id="14" name="Immagine 13">
            <a:extLst>
              <a:ext uri="{FF2B5EF4-FFF2-40B4-BE49-F238E27FC236}">
                <a16:creationId xmlns:a16="http://schemas.microsoft.com/office/drawing/2014/main" id="{72E85141-5AC8-8468-EE1A-A489796FC932}"/>
              </a:ext>
            </a:extLst>
          </p:cNvPr>
          <p:cNvPicPr>
            <a:picLocks noChangeAspect="1"/>
          </p:cNvPicPr>
          <p:nvPr/>
        </p:nvPicPr>
        <p:blipFill>
          <a:blip r:embed="rId3"/>
          <a:stretch>
            <a:fillRect/>
          </a:stretch>
        </p:blipFill>
        <p:spPr>
          <a:xfrm>
            <a:off x="6590804" y="253338"/>
            <a:ext cx="1160243" cy="910287"/>
          </a:xfrm>
          <a:prstGeom prst="rect">
            <a:avLst/>
          </a:prstGeom>
          <a:ln>
            <a:noFill/>
          </a:ln>
          <a:effectLst>
            <a:outerShdw blurRad="292100" dist="139700" dir="2700000" algn="tl" rotWithShape="0">
              <a:srgbClr val="333333">
                <a:alpha val="65000"/>
              </a:srgbClr>
            </a:outerShdw>
          </a:effectLst>
        </p:spPr>
      </p:pic>
      <p:pic>
        <p:nvPicPr>
          <p:cNvPr id="7" name="Immagine 6">
            <a:extLst>
              <a:ext uri="{FF2B5EF4-FFF2-40B4-BE49-F238E27FC236}">
                <a16:creationId xmlns:a16="http://schemas.microsoft.com/office/drawing/2014/main" id="{9D582322-7E14-ABD0-4CBA-4BE12B090BE1}"/>
              </a:ext>
            </a:extLst>
          </p:cNvPr>
          <p:cNvPicPr>
            <a:picLocks noChangeAspect="1"/>
          </p:cNvPicPr>
          <p:nvPr/>
        </p:nvPicPr>
        <p:blipFill>
          <a:blip r:embed="rId4"/>
          <a:stretch>
            <a:fillRect/>
          </a:stretch>
        </p:blipFill>
        <p:spPr>
          <a:xfrm>
            <a:off x="3229862" y="1374008"/>
            <a:ext cx="2759440" cy="2996209"/>
          </a:xfrm>
          <a:prstGeom prst="rect">
            <a:avLst/>
          </a:prstGeom>
        </p:spPr>
      </p:pic>
      <p:pic>
        <p:nvPicPr>
          <p:cNvPr id="10" name="Immagine 9">
            <a:extLst>
              <a:ext uri="{FF2B5EF4-FFF2-40B4-BE49-F238E27FC236}">
                <a16:creationId xmlns:a16="http://schemas.microsoft.com/office/drawing/2014/main" id="{00E7F90A-D12C-0E76-6A41-CBE009908AED}"/>
              </a:ext>
            </a:extLst>
          </p:cNvPr>
          <p:cNvPicPr>
            <a:picLocks noChangeAspect="1"/>
          </p:cNvPicPr>
          <p:nvPr/>
        </p:nvPicPr>
        <p:blipFill>
          <a:blip r:embed="rId5"/>
          <a:stretch>
            <a:fillRect/>
          </a:stretch>
        </p:blipFill>
        <p:spPr>
          <a:xfrm>
            <a:off x="250263" y="1374008"/>
            <a:ext cx="2832216" cy="2961232"/>
          </a:xfrm>
          <a:prstGeom prst="rect">
            <a:avLst/>
          </a:prstGeom>
        </p:spPr>
      </p:pic>
      <p:pic>
        <p:nvPicPr>
          <p:cNvPr id="13" name="Immagine 12">
            <a:extLst>
              <a:ext uri="{FF2B5EF4-FFF2-40B4-BE49-F238E27FC236}">
                <a16:creationId xmlns:a16="http://schemas.microsoft.com/office/drawing/2014/main" id="{0DF8AAAF-598B-90C3-BA42-D8569B5AA126}"/>
              </a:ext>
            </a:extLst>
          </p:cNvPr>
          <p:cNvPicPr>
            <a:picLocks noChangeAspect="1"/>
          </p:cNvPicPr>
          <p:nvPr/>
        </p:nvPicPr>
        <p:blipFill>
          <a:blip r:embed="rId6"/>
          <a:stretch>
            <a:fillRect/>
          </a:stretch>
        </p:blipFill>
        <p:spPr>
          <a:xfrm>
            <a:off x="6214081" y="1346220"/>
            <a:ext cx="2651251" cy="2989020"/>
          </a:xfrm>
          <a:prstGeom prst="rect">
            <a:avLst/>
          </a:prstGeom>
        </p:spPr>
      </p:pic>
    </p:spTree>
    <p:extLst>
      <p:ext uri="{BB962C8B-B14F-4D97-AF65-F5344CB8AC3E}">
        <p14:creationId xmlns:p14="http://schemas.microsoft.com/office/powerpoint/2010/main" val="2426183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4000" fill="hold"/>
                                        <p:tgtEl>
                                          <p:spTgt spid="24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0"/>
        <p:cNvGrpSpPr/>
        <p:nvPr/>
      </p:nvGrpSpPr>
      <p:grpSpPr>
        <a:xfrm>
          <a:off x="0" y="0"/>
          <a:ext cx="0" cy="0"/>
          <a:chOff x="0" y="0"/>
          <a:chExt cx="0" cy="0"/>
        </a:xfrm>
      </p:grpSpPr>
      <p:grpSp>
        <p:nvGrpSpPr>
          <p:cNvPr id="2419" name="Google Shape;2419;p69"/>
          <p:cNvGrpSpPr/>
          <p:nvPr/>
        </p:nvGrpSpPr>
        <p:grpSpPr>
          <a:xfrm>
            <a:off x="7739592" y="1958031"/>
            <a:ext cx="964388" cy="1015999"/>
            <a:chOff x="7547525" y="2278475"/>
            <a:chExt cx="985376" cy="1038111"/>
          </a:xfrm>
        </p:grpSpPr>
        <p:sp>
          <p:nvSpPr>
            <p:cNvPr id="2420" name="Google Shape;2420;p69"/>
            <p:cNvSpPr/>
            <p:nvPr/>
          </p:nvSpPr>
          <p:spPr>
            <a:xfrm>
              <a:off x="7688409" y="2385360"/>
              <a:ext cx="544909" cy="800719"/>
            </a:xfrm>
            <a:custGeom>
              <a:avLst/>
              <a:gdLst/>
              <a:ahLst/>
              <a:cxnLst/>
              <a:rect l="l" t="t" r="r" b="b"/>
              <a:pathLst>
                <a:path w="5353" h="7866" fill="none" extrusionOk="0">
                  <a:moveTo>
                    <a:pt x="1" y="6005"/>
                  </a:moveTo>
                  <a:lnTo>
                    <a:pt x="2196" y="7866"/>
                  </a:lnTo>
                  <a:lnTo>
                    <a:pt x="4453" y="6993"/>
                  </a:lnTo>
                  <a:lnTo>
                    <a:pt x="5353" y="3678"/>
                  </a:lnTo>
                  <a:lnTo>
                    <a:pt x="3281" y="1994"/>
                  </a:lnTo>
                  <a:lnTo>
                    <a:pt x="3995" y="1"/>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69"/>
            <p:cNvSpPr/>
            <p:nvPr/>
          </p:nvSpPr>
          <p:spPr>
            <a:xfrm>
              <a:off x="8289815" y="2675273"/>
              <a:ext cx="150860" cy="66574"/>
            </a:xfrm>
            <a:custGeom>
              <a:avLst/>
              <a:gdLst/>
              <a:ahLst/>
              <a:cxnLst/>
              <a:rect l="l" t="t" r="r" b="b"/>
              <a:pathLst>
                <a:path w="1482" h="654" fill="none" extrusionOk="0">
                  <a:moveTo>
                    <a:pt x="1482" y="1"/>
                  </a:moveTo>
                  <a:lnTo>
                    <a:pt x="0" y="653"/>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69"/>
            <p:cNvSpPr/>
            <p:nvPr/>
          </p:nvSpPr>
          <p:spPr>
            <a:xfrm>
              <a:off x="8362497" y="2588747"/>
              <a:ext cx="170405" cy="139154"/>
            </a:xfrm>
            <a:custGeom>
              <a:avLst/>
              <a:gdLst/>
              <a:ahLst/>
              <a:cxnLst/>
              <a:rect l="l" t="t" r="r" b="b"/>
              <a:pathLst>
                <a:path w="1674" h="1367" extrusionOk="0">
                  <a:moveTo>
                    <a:pt x="836" y="1"/>
                  </a:moveTo>
                  <a:cubicBezTo>
                    <a:pt x="745" y="1"/>
                    <a:pt x="653" y="19"/>
                    <a:pt x="565" y="57"/>
                  </a:cubicBezTo>
                  <a:cubicBezTo>
                    <a:pt x="0" y="304"/>
                    <a:pt x="18" y="1098"/>
                    <a:pt x="591" y="1318"/>
                  </a:cubicBezTo>
                  <a:cubicBezTo>
                    <a:pt x="676" y="1351"/>
                    <a:pt x="761" y="1366"/>
                    <a:pt x="843" y="1366"/>
                  </a:cubicBezTo>
                  <a:cubicBezTo>
                    <a:pt x="1304" y="1366"/>
                    <a:pt x="1674" y="882"/>
                    <a:pt x="1464" y="410"/>
                  </a:cubicBezTo>
                  <a:cubicBezTo>
                    <a:pt x="1353" y="154"/>
                    <a:pt x="1099" y="1"/>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69"/>
            <p:cNvSpPr/>
            <p:nvPr/>
          </p:nvSpPr>
          <p:spPr>
            <a:xfrm>
              <a:off x="8013339" y="2278475"/>
              <a:ext cx="158088" cy="139357"/>
            </a:xfrm>
            <a:custGeom>
              <a:avLst/>
              <a:gdLst/>
              <a:ahLst/>
              <a:cxnLst/>
              <a:rect l="l" t="t" r="r" b="b"/>
              <a:pathLst>
                <a:path w="1553" h="1369" extrusionOk="0">
                  <a:moveTo>
                    <a:pt x="776" y="1"/>
                  </a:moveTo>
                  <a:cubicBezTo>
                    <a:pt x="502" y="1"/>
                    <a:pt x="243" y="162"/>
                    <a:pt x="142" y="434"/>
                  </a:cubicBezTo>
                  <a:cubicBezTo>
                    <a:pt x="1" y="786"/>
                    <a:pt x="177" y="1183"/>
                    <a:pt x="530" y="1324"/>
                  </a:cubicBezTo>
                  <a:cubicBezTo>
                    <a:pt x="609" y="1354"/>
                    <a:pt x="691" y="1368"/>
                    <a:pt x="771" y="1368"/>
                  </a:cubicBezTo>
                  <a:cubicBezTo>
                    <a:pt x="1048" y="1368"/>
                    <a:pt x="1311" y="1201"/>
                    <a:pt x="1420" y="927"/>
                  </a:cubicBezTo>
                  <a:cubicBezTo>
                    <a:pt x="1552" y="575"/>
                    <a:pt x="1376" y="178"/>
                    <a:pt x="1023" y="46"/>
                  </a:cubicBezTo>
                  <a:cubicBezTo>
                    <a:pt x="942" y="15"/>
                    <a:pt x="858" y="1"/>
                    <a:pt x="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69"/>
            <p:cNvSpPr/>
            <p:nvPr/>
          </p:nvSpPr>
          <p:spPr>
            <a:xfrm>
              <a:off x="8225175" y="3093550"/>
              <a:ext cx="179566" cy="202063"/>
            </a:xfrm>
            <a:custGeom>
              <a:avLst/>
              <a:gdLst/>
              <a:ahLst/>
              <a:cxnLst/>
              <a:rect l="l" t="t" r="r" b="b"/>
              <a:pathLst>
                <a:path w="1764" h="1985" fill="none" extrusionOk="0">
                  <a:moveTo>
                    <a:pt x="1764" y="1984"/>
                  </a:moveTo>
                  <a:lnTo>
                    <a:pt x="0" y="1"/>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69"/>
            <p:cNvSpPr/>
            <p:nvPr/>
          </p:nvSpPr>
          <p:spPr>
            <a:xfrm>
              <a:off x="7547525" y="2894744"/>
              <a:ext cx="249500" cy="204404"/>
            </a:xfrm>
            <a:custGeom>
              <a:avLst/>
              <a:gdLst/>
              <a:ahLst/>
              <a:cxnLst/>
              <a:rect l="l" t="t" r="r" b="b"/>
              <a:pathLst>
                <a:path w="2451" h="2008" extrusionOk="0">
                  <a:moveTo>
                    <a:pt x="1220" y="0"/>
                  </a:moveTo>
                  <a:cubicBezTo>
                    <a:pt x="1086" y="0"/>
                    <a:pt x="950" y="27"/>
                    <a:pt x="821" y="84"/>
                  </a:cubicBezTo>
                  <a:cubicBezTo>
                    <a:pt x="1" y="437"/>
                    <a:pt x="18" y="1610"/>
                    <a:pt x="856" y="1936"/>
                  </a:cubicBezTo>
                  <a:cubicBezTo>
                    <a:pt x="982" y="1985"/>
                    <a:pt x="1108" y="2008"/>
                    <a:pt x="1229" y="2008"/>
                  </a:cubicBezTo>
                  <a:cubicBezTo>
                    <a:pt x="1911" y="2008"/>
                    <a:pt x="2450" y="1292"/>
                    <a:pt x="2143" y="596"/>
                  </a:cubicBezTo>
                  <a:cubicBezTo>
                    <a:pt x="1973" y="223"/>
                    <a:pt x="1604" y="0"/>
                    <a:pt x="12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69"/>
            <p:cNvSpPr/>
            <p:nvPr/>
          </p:nvSpPr>
          <p:spPr>
            <a:xfrm>
              <a:off x="8348235" y="3240590"/>
              <a:ext cx="92927" cy="75996"/>
            </a:xfrm>
            <a:custGeom>
              <a:avLst/>
              <a:gdLst/>
              <a:ahLst/>
              <a:cxnLst/>
              <a:rect l="l" t="t" r="r" b="b"/>
              <a:pathLst>
                <a:path w="2461" h="2013" extrusionOk="0">
                  <a:moveTo>
                    <a:pt x="1229" y="0"/>
                  </a:moveTo>
                  <a:cubicBezTo>
                    <a:pt x="1095" y="0"/>
                    <a:pt x="959" y="27"/>
                    <a:pt x="830" y="84"/>
                  </a:cubicBezTo>
                  <a:cubicBezTo>
                    <a:pt x="1" y="446"/>
                    <a:pt x="27" y="1618"/>
                    <a:pt x="865" y="1945"/>
                  </a:cubicBezTo>
                  <a:cubicBezTo>
                    <a:pt x="989" y="1991"/>
                    <a:pt x="1111" y="2013"/>
                    <a:pt x="1230" y="2013"/>
                  </a:cubicBezTo>
                  <a:cubicBezTo>
                    <a:pt x="1916" y="2013"/>
                    <a:pt x="2460" y="1295"/>
                    <a:pt x="2152" y="596"/>
                  </a:cubicBezTo>
                  <a:cubicBezTo>
                    <a:pt x="1982" y="223"/>
                    <a:pt x="1613" y="0"/>
                    <a:pt x="12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69"/>
            <p:cNvSpPr/>
            <p:nvPr/>
          </p:nvSpPr>
          <p:spPr>
            <a:xfrm>
              <a:off x="7981225" y="2538690"/>
              <a:ext cx="91524" cy="80897"/>
            </a:xfrm>
            <a:custGeom>
              <a:avLst/>
              <a:gdLst/>
              <a:ahLst/>
              <a:cxnLst/>
              <a:rect l="l" t="t" r="r" b="b"/>
              <a:pathLst>
                <a:path w="2276" h="2012" extrusionOk="0">
                  <a:moveTo>
                    <a:pt x="1138" y="1"/>
                  </a:moveTo>
                  <a:cubicBezTo>
                    <a:pt x="733" y="1"/>
                    <a:pt x="353" y="248"/>
                    <a:pt x="204" y="642"/>
                  </a:cubicBezTo>
                  <a:cubicBezTo>
                    <a:pt x="1" y="1163"/>
                    <a:pt x="265" y="1744"/>
                    <a:pt x="777" y="1947"/>
                  </a:cubicBezTo>
                  <a:cubicBezTo>
                    <a:pt x="895" y="1991"/>
                    <a:pt x="1015" y="2012"/>
                    <a:pt x="1134" y="2012"/>
                  </a:cubicBezTo>
                  <a:cubicBezTo>
                    <a:pt x="1541" y="2012"/>
                    <a:pt x="1925" y="1768"/>
                    <a:pt x="2082" y="1365"/>
                  </a:cubicBezTo>
                  <a:cubicBezTo>
                    <a:pt x="2276" y="845"/>
                    <a:pt x="2020" y="263"/>
                    <a:pt x="1500" y="69"/>
                  </a:cubicBezTo>
                  <a:cubicBezTo>
                    <a:pt x="1381" y="23"/>
                    <a:pt x="1258" y="1"/>
                    <a:pt x="11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69"/>
            <p:cNvSpPr/>
            <p:nvPr/>
          </p:nvSpPr>
          <p:spPr>
            <a:xfrm>
              <a:off x="8116560" y="2656645"/>
              <a:ext cx="231685" cy="204913"/>
            </a:xfrm>
            <a:custGeom>
              <a:avLst/>
              <a:gdLst/>
              <a:ahLst/>
              <a:cxnLst/>
              <a:rect l="l" t="t" r="r" b="b"/>
              <a:pathLst>
                <a:path w="2276" h="2013" extrusionOk="0">
                  <a:moveTo>
                    <a:pt x="1142" y="1"/>
                  </a:moveTo>
                  <a:cubicBezTo>
                    <a:pt x="741" y="1"/>
                    <a:pt x="360" y="248"/>
                    <a:pt x="203" y="642"/>
                  </a:cubicBezTo>
                  <a:cubicBezTo>
                    <a:pt x="1" y="1162"/>
                    <a:pt x="256" y="1744"/>
                    <a:pt x="776" y="1947"/>
                  </a:cubicBezTo>
                  <a:cubicBezTo>
                    <a:pt x="894" y="1991"/>
                    <a:pt x="1016" y="2012"/>
                    <a:pt x="1135" y="2012"/>
                  </a:cubicBezTo>
                  <a:cubicBezTo>
                    <a:pt x="1541" y="2012"/>
                    <a:pt x="1925" y="1769"/>
                    <a:pt x="2081" y="1374"/>
                  </a:cubicBezTo>
                  <a:cubicBezTo>
                    <a:pt x="2275" y="854"/>
                    <a:pt x="2020" y="272"/>
                    <a:pt x="1499" y="69"/>
                  </a:cubicBezTo>
                  <a:cubicBezTo>
                    <a:pt x="1382" y="23"/>
                    <a:pt x="1261" y="1"/>
                    <a:pt x="11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69"/>
            <p:cNvSpPr/>
            <p:nvPr/>
          </p:nvSpPr>
          <p:spPr>
            <a:xfrm>
              <a:off x="8107562" y="3000011"/>
              <a:ext cx="143607" cy="117758"/>
            </a:xfrm>
            <a:custGeom>
              <a:avLst/>
              <a:gdLst/>
              <a:ahLst/>
              <a:cxnLst/>
              <a:rect l="l" t="t" r="r" b="b"/>
              <a:pathLst>
                <a:path w="2450" h="2009" extrusionOk="0">
                  <a:moveTo>
                    <a:pt x="1223" y="1"/>
                  </a:moveTo>
                  <a:cubicBezTo>
                    <a:pt x="1089" y="1"/>
                    <a:pt x="952" y="28"/>
                    <a:pt x="820" y="85"/>
                  </a:cubicBezTo>
                  <a:cubicBezTo>
                    <a:pt x="0" y="446"/>
                    <a:pt x="27" y="1619"/>
                    <a:pt x="855" y="1936"/>
                  </a:cubicBezTo>
                  <a:cubicBezTo>
                    <a:pt x="983" y="1986"/>
                    <a:pt x="1109" y="2008"/>
                    <a:pt x="1231" y="2008"/>
                  </a:cubicBezTo>
                  <a:cubicBezTo>
                    <a:pt x="1912" y="2008"/>
                    <a:pt x="2449" y="1300"/>
                    <a:pt x="2143" y="605"/>
                  </a:cubicBezTo>
                  <a:cubicBezTo>
                    <a:pt x="1979" y="225"/>
                    <a:pt x="1611" y="1"/>
                    <a:pt x="1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69"/>
            <p:cNvSpPr/>
            <p:nvPr/>
          </p:nvSpPr>
          <p:spPr>
            <a:xfrm>
              <a:off x="7863798" y="3146665"/>
              <a:ext cx="96202" cy="78932"/>
            </a:xfrm>
            <a:custGeom>
              <a:avLst/>
              <a:gdLst/>
              <a:ahLst/>
              <a:cxnLst/>
              <a:rect l="l" t="t" r="r" b="b"/>
              <a:pathLst>
                <a:path w="2451" h="2011" extrusionOk="0">
                  <a:moveTo>
                    <a:pt x="1228" y="0"/>
                  </a:moveTo>
                  <a:cubicBezTo>
                    <a:pt x="1092" y="0"/>
                    <a:pt x="954" y="28"/>
                    <a:pt x="821" y="88"/>
                  </a:cubicBezTo>
                  <a:cubicBezTo>
                    <a:pt x="1" y="440"/>
                    <a:pt x="27" y="1613"/>
                    <a:pt x="856" y="1939"/>
                  </a:cubicBezTo>
                  <a:cubicBezTo>
                    <a:pt x="982" y="1988"/>
                    <a:pt x="1108" y="2011"/>
                    <a:pt x="1229" y="2011"/>
                  </a:cubicBezTo>
                  <a:cubicBezTo>
                    <a:pt x="1911" y="2011"/>
                    <a:pt x="2450" y="1295"/>
                    <a:pt x="2143" y="599"/>
                  </a:cubicBezTo>
                  <a:cubicBezTo>
                    <a:pt x="1980" y="227"/>
                    <a:pt x="1614" y="0"/>
                    <a:pt x="1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1" name="Google Shape;2431;p69"/>
          <p:cNvGrpSpPr/>
          <p:nvPr/>
        </p:nvGrpSpPr>
        <p:grpSpPr>
          <a:xfrm rot="6350644">
            <a:off x="6941611" y="3643987"/>
            <a:ext cx="690169" cy="988481"/>
            <a:chOff x="7596727" y="2278475"/>
            <a:chExt cx="705203" cy="1010013"/>
          </a:xfrm>
        </p:grpSpPr>
        <p:sp>
          <p:nvSpPr>
            <p:cNvPr id="2432" name="Google Shape;2432;p69"/>
            <p:cNvSpPr/>
            <p:nvPr/>
          </p:nvSpPr>
          <p:spPr>
            <a:xfrm>
              <a:off x="7688409" y="2385360"/>
              <a:ext cx="544909" cy="800719"/>
            </a:xfrm>
            <a:custGeom>
              <a:avLst/>
              <a:gdLst/>
              <a:ahLst/>
              <a:cxnLst/>
              <a:rect l="l" t="t" r="r" b="b"/>
              <a:pathLst>
                <a:path w="5353" h="7866" fill="none" extrusionOk="0">
                  <a:moveTo>
                    <a:pt x="1" y="6005"/>
                  </a:moveTo>
                  <a:lnTo>
                    <a:pt x="2196" y="7866"/>
                  </a:lnTo>
                  <a:lnTo>
                    <a:pt x="4453" y="6993"/>
                  </a:lnTo>
                  <a:lnTo>
                    <a:pt x="5353" y="3678"/>
                  </a:lnTo>
                  <a:lnTo>
                    <a:pt x="3281" y="1994"/>
                  </a:lnTo>
                  <a:lnTo>
                    <a:pt x="3995" y="1"/>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69"/>
            <p:cNvSpPr/>
            <p:nvPr/>
          </p:nvSpPr>
          <p:spPr>
            <a:xfrm>
              <a:off x="7596727" y="2935060"/>
              <a:ext cx="151086" cy="123773"/>
            </a:xfrm>
            <a:custGeom>
              <a:avLst/>
              <a:gdLst/>
              <a:ahLst/>
              <a:cxnLst/>
              <a:rect l="l" t="t" r="r" b="b"/>
              <a:pathLst>
                <a:path w="2451" h="2008" extrusionOk="0">
                  <a:moveTo>
                    <a:pt x="1220" y="0"/>
                  </a:moveTo>
                  <a:cubicBezTo>
                    <a:pt x="1086" y="0"/>
                    <a:pt x="950" y="27"/>
                    <a:pt x="821" y="84"/>
                  </a:cubicBezTo>
                  <a:cubicBezTo>
                    <a:pt x="1" y="437"/>
                    <a:pt x="18" y="1610"/>
                    <a:pt x="856" y="1936"/>
                  </a:cubicBezTo>
                  <a:cubicBezTo>
                    <a:pt x="982" y="1985"/>
                    <a:pt x="1108" y="2008"/>
                    <a:pt x="1229" y="2008"/>
                  </a:cubicBezTo>
                  <a:cubicBezTo>
                    <a:pt x="1911" y="2008"/>
                    <a:pt x="2450" y="1292"/>
                    <a:pt x="2143" y="596"/>
                  </a:cubicBezTo>
                  <a:cubicBezTo>
                    <a:pt x="1973" y="223"/>
                    <a:pt x="1604" y="0"/>
                    <a:pt x="12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69"/>
            <p:cNvSpPr/>
            <p:nvPr/>
          </p:nvSpPr>
          <p:spPr>
            <a:xfrm rot="122">
              <a:off x="7910153" y="2511620"/>
              <a:ext cx="159741" cy="141222"/>
            </a:xfrm>
            <a:custGeom>
              <a:avLst/>
              <a:gdLst/>
              <a:ahLst/>
              <a:cxnLst/>
              <a:rect l="l" t="t" r="r" b="b"/>
              <a:pathLst>
                <a:path w="2276" h="2012" extrusionOk="0">
                  <a:moveTo>
                    <a:pt x="1138" y="1"/>
                  </a:moveTo>
                  <a:cubicBezTo>
                    <a:pt x="733" y="1"/>
                    <a:pt x="353" y="248"/>
                    <a:pt x="204" y="642"/>
                  </a:cubicBezTo>
                  <a:cubicBezTo>
                    <a:pt x="1" y="1163"/>
                    <a:pt x="265" y="1744"/>
                    <a:pt x="777" y="1947"/>
                  </a:cubicBezTo>
                  <a:cubicBezTo>
                    <a:pt x="895" y="1991"/>
                    <a:pt x="1015" y="2012"/>
                    <a:pt x="1134" y="2012"/>
                  </a:cubicBezTo>
                  <a:cubicBezTo>
                    <a:pt x="1541" y="2012"/>
                    <a:pt x="1925" y="1768"/>
                    <a:pt x="2082" y="1365"/>
                  </a:cubicBezTo>
                  <a:cubicBezTo>
                    <a:pt x="2276" y="845"/>
                    <a:pt x="2020" y="263"/>
                    <a:pt x="1500" y="69"/>
                  </a:cubicBezTo>
                  <a:cubicBezTo>
                    <a:pt x="1381" y="23"/>
                    <a:pt x="1258" y="1"/>
                    <a:pt x="11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69"/>
            <p:cNvSpPr/>
            <p:nvPr/>
          </p:nvSpPr>
          <p:spPr>
            <a:xfrm rot="-141">
              <a:off x="8162881" y="2697614"/>
              <a:ext cx="139047" cy="122969"/>
            </a:xfrm>
            <a:custGeom>
              <a:avLst/>
              <a:gdLst/>
              <a:ahLst/>
              <a:cxnLst/>
              <a:rect l="l" t="t" r="r" b="b"/>
              <a:pathLst>
                <a:path w="2276" h="2013" extrusionOk="0">
                  <a:moveTo>
                    <a:pt x="1142" y="1"/>
                  </a:moveTo>
                  <a:cubicBezTo>
                    <a:pt x="741" y="1"/>
                    <a:pt x="360" y="248"/>
                    <a:pt x="203" y="642"/>
                  </a:cubicBezTo>
                  <a:cubicBezTo>
                    <a:pt x="1" y="1162"/>
                    <a:pt x="256" y="1744"/>
                    <a:pt x="776" y="1947"/>
                  </a:cubicBezTo>
                  <a:cubicBezTo>
                    <a:pt x="894" y="1991"/>
                    <a:pt x="1016" y="2012"/>
                    <a:pt x="1135" y="2012"/>
                  </a:cubicBezTo>
                  <a:cubicBezTo>
                    <a:pt x="1541" y="2012"/>
                    <a:pt x="1925" y="1769"/>
                    <a:pt x="2081" y="1374"/>
                  </a:cubicBezTo>
                  <a:cubicBezTo>
                    <a:pt x="2275" y="854"/>
                    <a:pt x="2020" y="272"/>
                    <a:pt x="1499" y="69"/>
                  </a:cubicBezTo>
                  <a:cubicBezTo>
                    <a:pt x="1382" y="23"/>
                    <a:pt x="1261" y="1"/>
                    <a:pt x="11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69"/>
            <p:cNvSpPr/>
            <p:nvPr/>
          </p:nvSpPr>
          <p:spPr>
            <a:xfrm>
              <a:off x="8102655" y="2995987"/>
              <a:ext cx="153388" cy="125799"/>
            </a:xfrm>
            <a:custGeom>
              <a:avLst/>
              <a:gdLst/>
              <a:ahLst/>
              <a:cxnLst/>
              <a:rect l="l" t="t" r="r" b="b"/>
              <a:pathLst>
                <a:path w="2450" h="2009" extrusionOk="0">
                  <a:moveTo>
                    <a:pt x="1223" y="1"/>
                  </a:moveTo>
                  <a:cubicBezTo>
                    <a:pt x="1089" y="1"/>
                    <a:pt x="952" y="28"/>
                    <a:pt x="820" y="85"/>
                  </a:cubicBezTo>
                  <a:cubicBezTo>
                    <a:pt x="0" y="446"/>
                    <a:pt x="27" y="1619"/>
                    <a:pt x="855" y="1936"/>
                  </a:cubicBezTo>
                  <a:cubicBezTo>
                    <a:pt x="983" y="1986"/>
                    <a:pt x="1109" y="2008"/>
                    <a:pt x="1231" y="2008"/>
                  </a:cubicBezTo>
                  <a:cubicBezTo>
                    <a:pt x="1912" y="2008"/>
                    <a:pt x="2449" y="1300"/>
                    <a:pt x="2143" y="605"/>
                  </a:cubicBezTo>
                  <a:cubicBezTo>
                    <a:pt x="1979" y="225"/>
                    <a:pt x="1611" y="1"/>
                    <a:pt x="1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69"/>
            <p:cNvSpPr/>
            <p:nvPr/>
          </p:nvSpPr>
          <p:spPr>
            <a:xfrm>
              <a:off x="7787151" y="3083778"/>
              <a:ext cx="249500" cy="204710"/>
            </a:xfrm>
            <a:custGeom>
              <a:avLst/>
              <a:gdLst/>
              <a:ahLst/>
              <a:cxnLst/>
              <a:rect l="l" t="t" r="r" b="b"/>
              <a:pathLst>
                <a:path w="2451" h="2011" extrusionOk="0">
                  <a:moveTo>
                    <a:pt x="1228" y="0"/>
                  </a:moveTo>
                  <a:cubicBezTo>
                    <a:pt x="1092" y="0"/>
                    <a:pt x="954" y="28"/>
                    <a:pt x="821" y="88"/>
                  </a:cubicBezTo>
                  <a:cubicBezTo>
                    <a:pt x="1" y="440"/>
                    <a:pt x="27" y="1613"/>
                    <a:pt x="856" y="1939"/>
                  </a:cubicBezTo>
                  <a:cubicBezTo>
                    <a:pt x="982" y="1988"/>
                    <a:pt x="1108" y="2011"/>
                    <a:pt x="1229" y="2011"/>
                  </a:cubicBezTo>
                  <a:cubicBezTo>
                    <a:pt x="1911" y="2011"/>
                    <a:pt x="2450" y="1295"/>
                    <a:pt x="2143" y="599"/>
                  </a:cubicBezTo>
                  <a:cubicBezTo>
                    <a:pt x="1980" y="227"/>
                    <a:pt x="1614" y="0"/>
                    <a:pt x="1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69"/>
            <p:cNvSpPr/>
            <p:nvPr/>
          </p:nvSpPr>
          <p:spPr>
            <a:xfrm>
              <a:off x="8013339" y="2278475"/>
              <a:ext cx="158088" cy="139357"/>
            </a:xfrm>
            <a:custGeom>
              <a:avLst/>
              <a:gdLst/>
              <a:ahLst/>
              <a:cxnLst/>
              <a:rect l="l" t="t" r="r" b="b"/>
              <a:pathLst>
                <a:path w="1553" h="1369" extrusionOk="0">
                  <a:moveTo>
                    <a:pt x="776" y="1"/>
                  </a:moveTo>
                  <a:cubicBezTo>
                    <a:pt x="502" y="1"/>
                    <a:pt x="243" y="162"/>
                    <a:pt x="142" y="434"/>
                  </a:cubicBezTo>
                  <a:cubicBezTo>
                    <a:pt x="1" y="786"/>
                    <a:pt x="177" y="1183"/>
                    <a:pt x="530" y="1324"/>
                  </a:cubicBezTo>
                  <a:cubicBezTo>
                    <a:pt x="609" y="1354"/>
                    <a:pt x="691" y="1368"/>
                    <a:pt x="771" y="1368"/>
                  </a:cubicBezTo>
                  <a:cubicBezTo>
                    <a:pt x="1048" y="1368"/>
                    <a:pt x="1311" y="1201"/>
                    <a:pt x="1420" y="927"/>
                  </a:cubicBezTo>
                  <a:cubicBezTo>
                    <a:pt x="1552" y="575"/>
                    <a:pt x="1376" y="178"/>
                    <a:pt x="1023" y="46"/>
                  </a:cubicBezTo>
                  <a:cubicBezTo>
                    <a:pt x="942" y="15"/>
                    <a:pt x="858" y="1"/>
                    <a:pt x="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CasellaDiTesto 11">
            <a:extLst>
              <a:ext uri="{FF2B5EF4-FFF2-40B4-BE49-F238E27FC236}">
                <a16:creationId xmlns:a16="http://schemas.microsoft.com/office/drawing/2014/main" id="{40DAF213-05D8-C886-8B6C-66A5D7C66E98}"/>
              </a:ext>
            </a:extLst>
          </p:cNvPr>
          <p:cNvSpPr txBox="1"/>
          <p:nvPr/>
        </p:nvSpPr>
        <p:spPr>
          <a:xfrm>
            <a:off x="808074" y="245457"/>
            <a:ext cx="5858539" cy="1077218"/>
          </a:xfrm>
          <a:prstGeom prst="rect">
            <a:avLst/>
          </a:prstGeom>
          <a:noFill/>
        </p:spPr>
        <p:txBody>
          <a:bodyPr wrap="square">
            <a:spAutoFit/>
          </a:bodyPr>
          <a:lstStyle/>
          <a:p>
            <a:r>
              <a:rPr lang="en" sz="3200" b="1">
                <a:solidFill>
                  <a:srgbClr val="4A66DD"/>
                </a:solidFill>
                <a:latin typeface="Cairo"/>
                <a:cs typeface="Cairo"/>
                <a:sym typeface="Cairo"/>
              </a:rPr>
              <a:t>SWITCH</a:t>
            </a:r>
            <a:r>
              <a:rPr kumimoji="0" lang="en" sz="3200" b="1" i="0" u="none" strike="noStrike" kern="0" cap="none" spc="0" normalizeH="0" baseline="0" noProof="0">
                <a:ln>
                  <a:noFill/>
                </a:ln>
                <a:solidFill>
                  <a:srgbClr val="E54E55"/>
                </a:solidFill>
                <a:effectLst/>
                <a:uLnTx/>
                <a:uFillTx/>
                <a:latin typeface="Cairo"/>
                <a:cs typeface="Cairo"/>
                <a:sym typeface="Cairo"/>
              </a:rPr>
              <a:t> MINING: </a:t>
            </a:r>
            <a:r>
              <a:rPr kumimoji="0" lang="en" sz="3200" b="1" i="0" u="none" strike="noStrike" kern="0" cap="none" spc="0" normalizeH="0" baseline="0" noProof="0">
                <a:ln>
                  <a:noFill/>
                </a:ln>
                <a:solidFill>
                  <a:schemeClr val="accent4"/>
                </a:solidFill>
                <a:effectLst/>
                <a:uLnTx/>
                <a:uFillTx/>
                <a:latin typeface="Cairo"/>
                <a:cs typeface="Cairo"/>
                <a:sym typeface="Cairo"/>
              </a:rPr>
              <a:t>LUAD, PRAD, HNSCC</a:t>
            </a:r>
            <a:endParaRPr lang="en-GB">
              <a:solidFill>
                <a:schemeClr val="accent4"/>
              </a:solidFill>
            </a:endParaRPr>
          </a:p>
        </p:txBody>
      </p:sp>
      <p:pic>
        <p:nvPicPr>
          <p:cNvPr id="14" name="Immagine 13">
            <a:extLst>
              <a:ext uri="{FF2B5EF4-FFF2-40B4-BE49-F238E27FC236}">
                <a16:creationId xmlns:a16="http://schemas.microsoft.com/office/drawing/2014/main" id="{72E85141-5AC8-8468-EE1A-A489796FC932}"/>
              </a:ext>
            </a:extLst>
          </p:cNvPr>
          <p:cNvPicPr>
            <a:picLocks noChangeAspect="1"/>
          </p:cNvPicPr>
          <p:nvPr/>
        </p:nvPicPr>
        <p:blipFill>
          <a:blip r:embed="rId3"/>
          <a:stretch>
            <a:fillRect/>
          </a:stretch>
        </p:blipFill>
        <p:spPr>
          <a:xfrm>
            <a:off x="6590804" y="253338"/>
            <a:ext cx="1160243" cy="910287"/>
          </a:xfrm>
          <a:prstGeom prst="rect">
            <a:avLst/>
          </a:prstGeom>
          <a:ln>
            <a:noFill/>
          </a:ln>
          <a:effectLst>
            <a:outerShdw blurRad="292100" dist="139700" dir="2700000" algn="tl" rotWithShape="0">
              <a:srgbClr val="333333">
                <a:alpha val="65000"/>
              </a:srgbClr>
            </a:outerShdw>
          </a:effectLst>
        </p:spPr>
      </p:pic>
      <p:pic>
        <p:nvPicPr>
          <p:cNvPr id="3" name="Immagine 2">
            <a:extLst>
              <a:ext uri="{FF2B5EF4-FFF2-40B4-BE49-F238E27FC236}">
                <a16:creationId xmlns:a16="http://schemas.microsoft.com/office/drawing/2014/main" id="{B38CA2ED-4855-B09C-B406-569D19D9A899}"/>
              </a:ext>
            </a:extLst>
          </p:cNvPr>
          <p:cNvPicPr>
            <a:picLocks noChangeAspect="1"/>
          </p:cNvPicPr>
          <p:nvPr/>
        </p:nvPicPr>
        <p:blipFill>
          <a:blip r:embed="rId4"/>
          <a:stretch>
            <a:fillRect/>
          </a:stretch>
        </p:blipFill>
        <p:spPr>
          <a:xfrm>
            <a:off x="188391" y="1684131"/>
            <a:ext cx="2887972" cy="3019528"/>
          </a:xfrm>
          <a:prstGeom prst="rect">
            <a:avLst/>
          </a:prstGeom>
        </p:spPr>
      </p:pic>
      <p:pic>
        <p:nvPicPr>
          <p:cNvPr id="7" name="Immagine 6">
            <a:extLst>
              <a:ext uri="{FF2B5EF4-FFF2-40B4-BE49-F238E27FC236}">
                <a16:creationId xmlns:a16="http://schemas.microsoft.com/office/drawing/2014/main" id="{3CE5D0FB-7BE0-07B4-5B06-2A8BFF7F89A4}"/>
              </a:ext>
            </a:extLst>
          </p:cNvPr>
          <p:cNvPicPr>
            <a:picLocks noChangeAspect="1"/>
          </p:cNvPicPr>
          <p:nvPr/>
        </p:nvPicPr>
        <p:blipFill>
          <a:blip r:embed="rId5"/>
          <a:stretch>
            <a:fillRect/>
          </a:stretch>
        </p:blipFill>
        <p:spPr>
          <a:xfrm>
            <a:off x="3188262" y="1684131"/>
            <a:ext cx="2837163" cy="3019528"/>
          </a:xfrm>
          <a:prstGeom prst="rect">
            <a:avLst/>
          </a:prstGeom>
        </p:spPr>
      </p:pic>
      <p:pic>
        <p:nvPicPr>
          <p:cNvPr id="10" name="Immagine 9">
            <a:extLst>
              <a:ext uri="{FF2B5EF4-FFF2-40B4-BE49-F238E27FC236}">
                <a16:creationId xmlns:a16="http://schemas.microsoft.com/office/drawing/2014/main" id="{9F2D5AA1-2EB3-7068-3366-D0528ABC63D4}"/>
              </a:ext>
            </a:extLst>
          </p:cNvPr>
          <p:cNvPicPr>
            <a:picLocks noChangeAspect="1"/>
          </p:cNvPicPr>
          <p:nvPr/>
        </p:nvPicPr>
        <p:blipFill>
          <a:blip r:embed="rId6"/>
          <a:stretch>
            <a:fillRect/>
          </a:stretch>
        </p:blipFill>
        <p:spPr>
          <a:xfrm>
            <a:off x="6231079" y="1660227"/>
            <a:ext cx="2724530" cy="3043432"/>
          </a:xfrm>
          <a:prstGeom prst="rect">
            <a:avLst/>
          </a:prstGeom>
        </p:spPr>
      </p:pic>
      <p:sp>
        <p:nvSpPr>
          <p:cNvPr id="11" name="Freccia a destra 10">
            <a:extLst>
              <a:ext uri="{FF2B5EF4-FFF2-40B4-BE49-F238E27FC236}">
                <a16:creationId xmlns:a16="http://schemas.microsoft.com/office/drawing/2014/main" id="{7F19F66E-97A2-D0AC-47A6-A0AC28120790}"/>
              </a:ext>
            </a:extLst>
          </p:cNvPr>
          <p:cNvSpPr/>
          <p:nvPr/>
        </p:nvSpPr>
        <p:spPr>
          <a:xfrm rot="2887478">
            <a:off x="997527" y="2779448"/>
            <a:ext cx="270164" cy="1945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reccia a destra 12">
            <a:extLst>
              <a:ext uri="{FF2B5EF4-FFF2-40B4-BE49-F238E27FC236}">
                <a16:creationId xmlns:a16="http://schemas.microsoft.com/office/drawing/2014/main" id="{4FEE75F5-C8F4-4C85-F8F4-3EC940AC0A7B}"/>
              </a:ext>
            </a:extLst>
          </p:cNvPr>
          <p:cNvSpPr/>
          <p:nvPr/>
        </p:nvSpPr>
        <p:spPr>
          <a:xfrm rot="2887478">
            <a:off x="3923167" y="3262129"/>
            <a:ext cx="270164" cy="1945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reccia a destra 14">
            <a:extLst>
              <a:ext uri="{FF2B5EF4-FFF2-40B4-BE49-F238E27FC236}">
                <a16:creationId xmlns:a16="http://schemas.microsoft.com/office/drawing/2014/main" id="{B652DEDA-B710-BE7D-30E2-9CDCA1C09E46}"/>
              </a:ext>
            </a:extLst>
          </p:cNvPr>
          <p:cNvSpPr/>
          <p:nvPr/>
        </p:nvSpPr>
        <p:spPr>
          <a:xfrm rot="2887478">
            <a:off x="6694142" y="3469864"/>
            <a:ext cx="270164" cy="1945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2238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4000" fill="hold"/>
                                        <p:tgtEl>
                                          <p:spTgt spid="2419"/>
                                        </p:tgtEl>
                                        <p:attrNameLst>
                                          <p:attrName>r</p:attrName>
                                        </p:attrNameLst>
                                      </p:cBhvr>
                                    </p:animRot>
                                  </p:childTnLst>
                                </p:cTn>
                              </p:par>
                              <p:par>
                                <p:cTn id="7" presetID="8" presetClass="emph" presetSubtype="0" fill="hold" nodeType="withEffect">
                                  <p:stCondLst>
                                    <p:cond delay="0"/>
                                  </p:stCondLst>
                                  <p:childTnLst>
                                    <p:animRot by="-21600000">
                                      <p:cBhvr>
                                        <p:cTn id="8" dur="4000" fill="hold"/>
                                        <p:tgtEl>
                                          <p:spTgt spid="243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30"/>
        <p:cNvGrpSpPr/>
        <p:nvPr/>
      </p:nvGrpSpPr>
      <p:grpSpPr>
        <a:xfrm>
          <a:off x="0" y="0"/>
          <a:ext cx="0" cy="0"/>
          <a:chOff x="0" y="0"/>
          <a:chExt cx="0" cy="0"/>
        </a:xfrm>
      </p:grpSpPr>
      <p:grpSp>
        <p:nvGrpSpPr>
          <p:cNvPr id="2419" name="Google Shape;2419;p69"/>
          <p:cNvGrpSpPr/>
          <p:nvPr/>
        </p:nvGrpSpPr>
        <p:grpSpPr>
          <a:xfrm>
            <a:off x="7739592" y="1958031"/>
            <a:ext cx="964388" cy="1015999"/>
            <a:chOff x="7547525" y="2278475"/>
            <a:chExt cx="985376" cy="1038111"/>
          </a:xfrm>
        </p:grpSpPr>
        <p:sp>
          <p:nvSpPr>
            <p:cNvPr id="2420" name="Google Shape;2420;p69"/>
            <p:cNvSpPr/>
            <p:nvPr/>
          </p:nvSpPr>
          <p:spPr>
            <a:xfrm>
              <a:off x="7688409" y="2385360"/>
              <a:ext cx="544909" cy="800719"/>
            </a:xfrm>
            <a:custGeom>
              <a:avLst/>
              <a:gdLst/>
              <a:ahLst/>
              <a:cxnLst/>
              <a:rect l="l" t="t" r="r" b="b"/>
              <a:pathLst>
                <a:path w="5353" h="7866" fill="none" extrusionOk="0">
                  <a:moveTo>
                    <a:pt x="1" y="6005"/>
                  </a:moveTo>
                  <a:lnTo>
                    <a:pt x="2196" y="7866"/>
                  </a:lnTo>
                  <a:lnTo>
                    <a:pt x="4453" y="6993"/>
                  </a:lnTo>
                  <a:lnTo>
                    <a:pt x="5353" y="3678"/>
                  </a:lnTo>
                  <a:lnTo>
                    <a:pt x="3281" y="1994"/>
                  </a:lnTo>
                  <a:lnTo>
                    <a:pt x="3995" y="1"/>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69"/>
            <p:cNvSpPr/>
            <p:nvPr/>
          </p:nvSpPr>
          <p:spPr>
            <a:xfrm>
              <a:off x="8289815" y="2675273"/>
              <a:ext cx="150860" cy="66574"/>
            </a:xfrm>
            <a:custGeom>
              <a:avLst/>
              <a:gdLst/>
              <a:ahLst/>
              <a:cxnLst/>
              <a:rect l="l" t="t" r="r" b="b"/>
              <a:pathLst>
                <a:path w="1482" h="654" fill="none" extrusionOk="0">
                  <a:moveTo>
                    <a:pt x="1482" y="1"/>
                  </a:moveTo>
                  <a:lnTo>
                    <a:pt x="0" y="653"/>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69"/>
            <p:cNvSpPr/>
            <p:nvPr/>
          </p:nvSpPr>
          <p:spPr>
            <a:xfrm>
              <a:off x="8362497" y="2588747"/>
              <a:ext cx="170405" cy="139154"/>
            </a:xfrm>
            <a:custGeom>
              <a:avLst/>
              <a:gdLst/>
              <a:ahLst/>
              <a:cxnLst/>
              <a:rect l="l" t="t" r="r" b="b"/>
              <a:pathLst>
                <a:path w="1674" h="1367" extrusionOk="0">
                  <a:moveTo>
                    <a:pt x="836" y="1"/>
                  </a:moveTo>
                  <a:cubicBezTo>
                    <a:pt x="745" y="1"/>
                    <a:pt x="653" y="19"/>
                    <a:pt x="565" y="57"/>
                  </a:cubicBezTo>
                  <a:cubicBezTo>
                    <a:pt x="0" y="304"/>
                    <a:pt x="18" y="1098"/>
                    <a:pt x="591" y="1318"/>
                  </a:cubicBezTo>
                  <a:cubicBezTo>
                    <a:pt x="676" y="1351"/>
                    <a:pt x="761" y="1366"/>
                    <a:pt x="843" y="1366"/>
                  </a:cubicBezTo>
                  <a:cubicBezTo>
                    <a:pt x="1304" y="1366"/>
                    <a:pt x="1674" y="882"/>
                    <a:pt x="1464" y="410"/>
                  </a:cubicBezTo>
                  <a:cubicBezTo>
                    <a:pt x="1353" y="154"/>
                    <a:pt x="1099" y="1"/>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69"/>
            <p:cNvSpPr/>
            <p:nvPr/>
          </p:nvSpPr>
          <p:spPr>
            <a:xfrm>
              <a:off x="8013339" y="2278475"/>
              <a:ext cx="158088" cy="139357"/>
            </a:xfrm>
            <a:custGeom>
              <a:avLst/>
              <a:gdLst/>
              <a:ahLst/>
              <a:cxnLst/>
              <a:rect l="l" t="t" r="r" b="b"/>
              <a:pathLst>
                <a:path w="1553" h="1369" extrusionOk="0">
                  <a:moveTo>
                    <a:pt x="776" y="1"/>
                  </a:moveTo>
                  <a:cubicBezTo>
                    <a:pt x="502" y="1"/>
                    <a:pt x="243" y="162"/>
                    <a:pt x="142" y="434"/>
                  </a:cubicBezTo>
                  <a:cubicBezTo>
                    <a:pt x="1" y="786"/>
                    <a:pt x="177" y="1183"/>
                    <a:pt x="530" y="1324"/>
                  </a:cubicBezTo>
                  <a:cubicBezTo>
                    <a:pt x="609" y="1354"/>
                    <a:pt x="691" y="1368"/>
                    <a:pt x="771" y="1368"/>
                  </a:cubicBezTo>
                  <a:cubicBezTo>
                    <a:pt x="1048" y="1368"/>
                    <a:pt x="1311" y="1201"/>
                    <a:pt x="1420" y="927"/>
                  </a:cubicBezTo>
                  <a:cubicBezTo>
                    <a:pt x="1552" y="575"/>
                    <a:pt x="1376" y="178"/>
                    <a:pt x="1023" y="46"/>
                  </a:cubicBezTo>
                  <a:cubicBezTo>
                    <a:pt x="942" y="15"/>
                    <a:pt x="858" y="1"/>
                    <a:pt x="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69"/>
            <p:cNvSpPr/>
            <p:nvPr/>
          </p:nvSpPr>
          <p:spPr>
            <a:xfrm>
              <a:off x="8225175" y="3093550"/>
              <a:ext cx="179566" cy="202063"/>
            </a:xfrm>
            <a:custGeom>
              <a:avLst/>
              <a:gdLst/>
              <a:ahLst/>
              <a:cxnLst/>
              <a:rect l="l" t="t" r="r" b="b"/>
              <a:pathLst>
                <a:path w="1764" h="1985" fill="none" extrusionOk="0">
                  <a:moveTo>
                    <a:pt x="1764" y="1984"/>
                  </a:moveTo>
                  <a:lnTo>
                    <a:pt x="0" y="1"/>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69"/>
            <p:cNvSpPr/>
            <p:nvPr/>
          </p:nvSpPr>
          <p:spPr>
            <a:xfrm>
              <a:off x="7547525" y="2894744"/>
              <a:ext cx="249500" cy="204404"/>
            </a:xfrm>
            <a:custGeom>
              <a:avLst/>
              <a:gdLst/>
              <a:ahLst/>
              <a:cxnLst/>
              <a:rect l="l" t="t" r="r" b="b"/>
              <a:pathLst>
                <a:path w="2451" h="2008" extrusionOk="0">
                  <a:moveTo>
                    <a:pt x="1220" y="0"/>
                  </a:moveTo>
                  <a:cubicBezTo>
                    <a:pt x="1086" y="0"/>
                    <a:pt x="950" y="27"/>
                    <a:pt x="821" y="84"/>
                  </a:cubicBezTo>
                  <a:cubicBezTo>
                    <a:pt x="1" y="437"/>
                    <a:pt x="18" y="1610"/>
                    <a:pt x="856" y="1936"/>
                  </a:cubicBezTo>
                  <a:cubicBezTo>
                    <a:pt x="982" y="1985"/>
                    <a:pt x="1108" y="2008"/>
                    <a:pt x="1229" y="2008"/>
                  </a:cubicBezTo>
                  <a:cubicBezTo>
                    <a:pt x="1911" y="2008"/>
                    <a:pt x="2450" y="1292"/>
                    <a:pt x="2143" y="596"/>
                  </a:cubicBezTo>
                  <a:cubicBezTo>
                    <a:pt x="1973" y="223"/>
                    <a:pt x="1604" y="0"/>
                    <a:pt x="12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69"/>
            <p:cNvSpPr/>
            <p:nvPr/>
          </p:nvSpPr>
          <p:spPr>
            <a:xfrm>
              <a:off x="8348235" y="3240590"/>
              <a:ext cx="92927" cy="75996"/>
            </a:xfrm>
            <a:custGeom>
              <a:avLst/>
              <a:gdLst/>
              <a:ahLst/>
              <a:cxnLst/>
              <a:rect l="l" t="t" r="r" b="b"/>
              <a:pathLst>
                <a:path w="2461" h="2013" extrusionOk="0">
                  <a:moveTo>
                    <a:pt x="1229" y="0"/>
                  </a:moveTo>
                  <a:cubicBezTo>
                    <a:pt x="1095" y="0"/>
                    <a:pt x="959" y="27"/>
                    <a:pt x="830" y="84"/>
                  </a:cubicBezTo>
                  <a:cubicBezTo>
                    <a:pt x="1" y="446"/>
                    <a:pt x="27" y="1618"/>
                    <a:pt x="865" y="1945"/>
                  </a:cubicBezTo>
                  <a:cubicBezTo>
                    <a:pt x="989" y="1991"/>
                    <a:pt x="1111" y="2013"/>
                    <a:pt x="1230" y="2013"/>
                  </a:cubicBezTo>
                  <a:cubicBezTo>
                    <a:pt x="1916" y="2013"/>
                    <a:pt x="2460" y="1295"/>
                    <a:pt x="2152" y="596"/>
                  </a:cubicBezTo>
                  <a:cubicBezTo>
                    <a:pt x="1982" y="223"/>
                    <a:pt x="1613" y="0"/>
                    <a:pt x="12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69"/>
            <p:cNvSpPr/>
            <p:nvPr/>
          </p:nvSpPr>
          <p:spPr>
            <a:xfrm>
              <a:off x="7981225" y="2538690"/>
              <a:ext cx="91524" cy="80897"/>
            </a:xfrm>
            <a:custGeom>
              <a:avLst/>
              <a:gdLst/>
              <a:ahLst/>
              <a:cxnLst/>
              <a:rect l="l" t="t" r="r" b="b"/>
              <a:pathLst>
                <a:path w="2276" h="2012" extrusionOk="0">
                  <a:moveTo>
                    <a:pt x="1138" y="1"/>
                  </a:moveTo>
                  <a:cubicBezTo>
                    <a:pt x="733" y="1"/>
                    <a:pt x="353" y="248"/>
                    <a:pt x="204" y="642"/>
                  </a:cubicBezTo>
                  <a:cubicBezTo>
                    <a:pt x="1" y="1163"/>
                    <a:pt x="265" y="1744"/>
                    <a:pt x="777" y="1947"/>
                  </a:cubicBezTo>
                  <a:cubicBezTo>
                    <a:pt x="895" y="1991"/>
                    <a:pt x="1015" y="2012"/>
                    <a:pt x="1134" y="2012"/>
                  </a:cubicBezTo>
                  <a:cubicBezTo>
                    <a:pt x="1541" y="2012"/>
                    <a:pt x="1925" y="1768"/>
                    <a:pt x="2082" y="1365"/>
                  </a:cubicBezTo>
                  <a:cubicBezTo>
                    <a:pt x="2276" y="845"/>
                    <a:pt x="2020" y="263"/>
                    <a:pt x="1500" y="69"/>
                  </a:cubicBezTo>
                  <a:cubicBezTo>
                    <a:pt x="1381" y="23"/>
                    <a:pt x="1258" y="1"/>
                    <a:pt x="11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69"/>
            <p:cNvSpPr/>
            <p:nvPr/>
          </p:nvSpPr>
          <p:spPr>
            <a:xfrm>
              <a:off x="8116560" y="2656645"/>
              <a:ext cx="231685" cy="204913"/>
            </a:xfrm>
            <a:custGeom>
              <a:avLst/>
              <a:gdLst/>
              <a:ahLst/>
              <a:cxnLst/>
              <a:rect l="l" t="t" r="r" b="b"/>
              <a:pathLst>
                <a:path w="2276" h="2013" extrusionOk="0">
                  <a:moveTo>
                    <a:pt x="1142" y="1"/>
                  </a:moveTo>
                  <a:cubicBezTo>
                    <a:pt x="741" y="1"/>
                    <a:pt x="360" y="248"/>
                    <a:pt x="203" y="642"/>
                  </a:cubicBezTo>
                  <a:cubicBezTo>
                    <a:pt x="1" y="1162"/>
                    <a:pt x="256" y="1744"/>
                    <a:pt x="776" y="1947"/>
                  </a:cubicBezTo>
                  <a:cubicBezTo>
                    <a:pt x="894" y="1991"/>
                    <a:pt x="1016" y="2012"/>
                    <a:pt x="1135" y="2012"/>
                  </a:cubicBezTo>
                  <a:cubicBezTo>
                    <a:pt x="1541" y="2012"/>
                    <a:pt x="1925" y="1769"/>
                    <a:pt x="2081" y="1374"/>
                  </a:cubicBezTo>
                  <a:cubicBezTo>
                    <a:pt x="2275" y="854"/>
                    <a:pt x="2020" y="272"/>
                    <a:pt x="1499" y="69"/>
                  </a:cubicBezTo>
                  <a:cubicBezTo>
                    <a:pt x="1382" y="23"/>
                    <a:pt x="1261" y="1"/>
                    <a:pt x="11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69"/>
            <p:cNvSpPr/>
            <p:nvPr/>
          </p:nvSpPr>
          <p:spPr>
            <a:xfrm>
              <a:off x="8107562" y="3000011"/>
              <a:ext cx="143607" cy="117758"/>
            </a:xfrm>
            <a:custGeom>
              <a:avLst/>
              <a:gdLst/>
              <a:ahLst/>
              <a:cxnLst/>
              <a:rect l="l" t="t" r="r" b="b"/>
              <a:pathLst>
                <a:path w="2450" h="2009" extrusionOk="0">
                  <a:moveTo>
                    <a:pt x="1223" y="1"/>
                  </a:moveTo>
                  <a:cubicBezTo>
                    <a:pt x="1089" y="1"/>
                    <a:pt x="952" y="28"/>
                    <a:pt x="820" y="85"/>
                  </a:cubicBezTo>
                  <a:cubicBezTo>
                    <a:pt x="0" y="446"/>
                    <a:pt x="27" y="1619"/>
                    <a:pt x="855" y="1936"/>
                  </a:cubicBezTo>
                  <a:cubicBezTo>
                    <a:pt x="983" y="1986"/>
                    <a:pt x="1109" y="2008"/>
                    <a:pt x="1231" y="2008"/>
                  </a:cubicBezTo>
                  <a:cubicBezTo>
                    <a:pt x="1912" y="2008"/>
                    <a:pt x="2449" y="1300"/>
                    <a:pt x="2143" y="605"/>
                  </a:cubicBezTo>
                  <a:cubicBezTo>
                    <a:pt x="1979" y="225"/>
                    <a:pt x="1611" y="1"/>
                    <a:pt x="1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69"/>
            <p:cNvSpPr/>
            <p:nvPr/>
          </p:nvSpPr>
          <p:spPr>
            <a:xfrm>
              <a:off x="7863798" y="3146665"/>
              <a:ext cx="96202" cy="78932"/>
            </a:xfrm>
            <a:custGeom>
              <a:avLst/>
              <a:gdLst/>
              <a:ahLst/>
              <a:cxnLst/>
              <a:rect l="l" t="t" r="r" b="b"/>
              <a:pathLst>
                <a:path w="2451" h="2011" extrusionOk="0">
                  <a:moveTo>
                    <a:pt x="1228" y="0"/>
                  </a:moveTo>
                  <a:cubicBezTo>
                    <a:pt x="1092" y="0"/>
                    <a:pt x="954" y="28"/>
                    <a:pt x="821" y="88"/>
                  </a:cubicBezTo>
                  <a:cubicBezTo>
                    <a:pt x="1" y="440"/>
                    <a:pt x="27" y="1613"/>
                    <a:pt x="856" y="1939"/>
                  </a:cubicBezTo>
                  <a:cubicBezTo>
                    <a:pt x="982" y="1988"/>
                    <a:pt x="1108" y="2011"/>
                    <a:pt x="1229" y="2011"/>
                  </a:cubicBezTo>
                  <a:cubicBezTo>
                    <a:pt x="1911" y="2011"/>
                    <a:pt x="2450" y="1295"/>
                    <a:pt x="2143" y="599"/>
                  </a:cubicBezTo>
                  <a:cubicBezTo>
                    <a:pt x="1980" y="227"/>
                    <a:pt x="1614" y="0"/>
                    <a:pt x="1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1" name="Google Shape;2431;p69"/>
          <p:cNvGrpSpPr/>
          <p:nvPr/>
        </p:nvGrpSpPr>
        <p:grpSpPr>
          <a:xfrm rot="6350644">
            <a:off x="6941611" y="3643987"/>
            <a:ext cx="690169" cy="988481"/>
            <a:chOff x="7596727" y="2278475"/>
            <a:chExt cx="705203" cy="1010013"/>
          </a:xfrm>
        </p:grpSpPr>
        <p:sp>
          <p:nvSpPr>
            <p:cNvPr id="2432" name="Google Shape;2432;p69"/>
            <p:cNvSpPr/>
            <p:nvPr/>
          </p:nvSpPr>
          <p:spPr>
            <a:xfrm>
              <a:off x="7688409" y="2385360"/>
              <a:ext cx="544909" cy="800719"/>
            </a:xfrm>
            <a:custGeom>
              <a:avLst/>
              <a:gdLst/>
              <a:ahLst/>
              <a:cxnLst/>
              <a:rect l="l" t="t" r="r" b="b"/>
              <a:pathLst>
                <a:path w="5353" h="7866" fill="none" extrusionOk="0">
                  <a:moveTo>
                    <a:pt x="1" y="6005"/>
                  </a:moveTo>
                  <a:lnTo>
                    <a:pt x="2196" y="7866"/>
                  </a:lnTo>
                  <a:lnTo>
                    <a:pt x="4453" y="6993"/>
                  </a:lnTo>
                  <a:lnTo>
                    <a:pt x="5353" y="3678"/>
                  </a:lnTo>
                  <a:lnTo>
                    <a:pt x="3281" y="1994"/>
                  </a:lnTo>
                  <a:lnTo>
                    <a:pt x="3995" y="1"/>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69"/>
            <p:cNvSpPr/>
            <p:nvPr/>
          </p:nvSpPr>
          <p:spPr>
            <a:xfrm>
              <a:off x="7596727" y="2935060"/>
              <a:ext cx="151086" cy="123773"/>
            </a:xfrm>
            <a:custGeom>
              <a:avLst/>
              <a:gdLst/>
              <a:ahLst/>
              <a:cxnLst/>
              <a:rect l="l" t="t" r="r" b="b"/>
              <a:pathLst>
                <a:path w="2451" h="2008" extrusionOk="0">
                  <a:moveTo>
                    <a:pt x="1220" y="0"/>
                  </a:moveTo>
                  <a:cubicBezTo>
                    <a:pt x="1086" y="0"/>
                    <a:pt x="950" y="27"/>
                    <a:pt x="821" y="84"/>
                  </a:cubicBezTo>
                  <a:cubicBezTo>
                    <a:pt x="1" y="437"/>
                    <a:pt x="18" y="1610"/>
                    <a:pt x="856" y="1936"/>
                  </a:cubicBezTo>
                  <a:cubicBezTo>
                    <a:pt x="982" y="1985"/>
                    <a:pt x="1108" y="2008"/>
                    <a:pt x="1229" y="2008"/>
                  </a:cubicBezTo>
                  <a:cubicBezTo>
                    <a:pt x="1911" y="2008"/>
                    <a:pt x="2450" y="1292"/>
                    <a:pt x="2143" y="596"/>
                  </a:cubicBezTo>
                  <a:cubicBezTo>
                    <a:pt x="1973" y="223"/>
                    <a:pt x="1604" y="0"/>
                    <a:pt x="12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69"/>
            <p:cNvSpPr/>
            <p:nvPr/>
          </p:nvSpPr>
          <p:spPr>
            <a:xfrm rot="122">
              <a:off x="7910153" y="2511620"/>
              <a:ext cx="159741" cy="141222"/>
            </a:xfrm>
            <a:custGeom>
              <a:avLst/>
              <a:gdLst/>
              <a:ahLst/>
              <a:cxnLst/>
              <a:rect l="l" t="t" r="r" b="b"/>
              <a:pathLst>
                <a:path w="2276" h="2012" extrusionOk="0">
                  <a:moveTo>
                    <a:pt x="1138" y="1"/>
                  </a:moveTo>
                  <a:cubicBezTo>
                    <a:pt x="733" y="1"/>
                    <a:pt x="353" y="248"/>
                    <a:pt x="204" y="642"/>
                  </a:cubicBezTo>
                  <a:cubicBezTo>
                    <a:pt x="1" y="1163"/>
                    <a:pt x="265" y="1744"/>
                    <a:pt x="777" y="1947"/>
                  </a:cubicBezTo>
                  <a:cubicBezTo>
                    <a:pt x="895" y="1991"/>
                    <a:pt x="1015" y="2012"/>
                    <a:pt x="1134" y="2012"/>
                  </a:cubicBezTo>
                  <a:cubicBezTo>
                    <a:pt x="1541" y="2012"/>
                    <a:pt x="1925" y="1768"/>
                    <a:pt x="2082" y="1365"/>
                  </a:cubicBezTo>
                  <a:cubicBezTo>
                    <a:pt x="2276" y="845"/>
                    <a:pt x="2020" y="263"/>
                    <a:pt x="1500" y="69"/>
                  </a:cubicBezTo>
                  <a:cubicBezTo>
                    <a:pt x="1381" y="23"/>
                    <a:pt x="1258" y="1"/>
                    <a:pt x="11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69"/>
            <p:cNvSpPr/>
            <p:nvPr/>
          </p:nvSpPr>
          <p:spPr>
            <a:xfrm rot="-141">
              <a:off x="8162881" y="2697614"/>
              <a:ext cx="139047" cy="122969"/>
            </a:xfrm>
            <a:custGeom>
              <a:avLst/>
              <a:gdLst/>
              <a:ahLst/>
              <a:cxnLst/>
              <a:rect l="l" t="t" r="r" b="b"/>
              <a:pathLst>
                <a:path w="2276" h="2013" extrusionOk="0">
                  <a:moveTo>
                    <a:pt x="1142" y="1"/>
                  </a:moveTo>
                  <a:cubicBezTo>
                    <a:pt x="741" y="1"/>
                    <a:pt x="360" y="248"/>
                    <a:pt x="203" y="642"/>
                  </a:cubicBezTo>
                  <a:cubicBezTo>
                    <a:pt x="1" y="1162"/>
                    <a:pt x="256" y="1744"/>
                    <a:pt x="776" y="1947"/>
                  </a:cubicBezTo>
                  <a:cubicBezTo>
                    <a:pt x="894" y="1991"/>
                    <a:pt x="1016" y="2012"/>
                    <a:pt x="1135" y="2012"/>
                  </a:cubicBezTo>
                  <a:cubicBezTo>
                    <a:pt x="1541" y="2012"/>
                    <a:pt x="1925" y="1769"/>
                    <a:pt x="2081" y="1374"/>
                  </a:cubicBezTo>
                  <a:cubicBezTo>
                    <a:pt x="2275" y="854"/>
                    <a:pt x="2020" y="272"/>
                    <a:pt x="1499" y="69"/>
                  </a:cubicBezTo>
                  <a:cubicBezTo>
                    <a:pt x="1382" y="23"/>
                    <a:pt x="1261" y="1"/>
                    <a:pt x="11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69"/>
            <p:cNvSpPr/>
            <p:nvPr/>
          </p:nvSpPr>
          <p:spPr>
            <a:xfrm>
              <a:off x="8102655" y="2995987"/>
              <a:ext cx="153388" cy="125799"/>
            </a:xfrm>
            <a:custGeom>
              <a:avLst/>
              <a:gdLst/>
              <a:ahLst/>
              <a:cxnLst/>
              <a:rect l="l" t="t" r="r" b="b"/>
              <a:pathLst>
                <a:path w="2450" h="2009" extrusionOk="0">
                  <a:moveTo>
                    <a:pt x="1223" y="1"/>
                  </a:moveTo>
                  <a:cubicBezTo>
                    <a:pt x="1089" y="1"/>
                    <a:pt x="952" y="28"/>
                    <a:pt x="820" y="85"/>
                  </a:cubicBezTo>
                  <a:cubicBezTo>
                    <a:pt x="0" y="446"/>
                    <a:pt x="27" y="1619"/>
                    <a:pt x="855" y="1936"/>
                  </a:cubicBezTo>
                  <a:cubicBezTo>
                    <a:pt x="983" y="1986"/>
                    <a:pt x="1109" y="2008"/>
                    <a:pt x="1231" y="2008"/>
                  </a:cubicBezTo>
                  <a:cubicBezTo>
                    <a:pt x="1912" y="2008"/>
                    <a:pt x="2449" y="1300"/>
                    <a:pt x="2143" y="605"/>
                  </a:cubicBezTo>
                  <a:cubicBezTo>
                    <a:pt x="1979" y="225"/>
                    <a:pt x="1611" y="1"/>
                    <a:pt x="1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69"/>
            <p:cNvSpPr/>
            <p:nvPr/>
          </p:nvSpPr>
          <p:spPr>
            <a:xfrm>
              <a:off x="7787151" y="3083778"/>
              <a:ext cx="249500" cy="204710"/>
            </a:xfrm>
            <a:custGeom>
              <a:avLst/>
              <a:gdLst/>
              <a:ahLst/>
              <a:cxnLst/>
              <a:rect l="l" t="t" r="r" b="b"/>
              <a:pathLst>
                <a:path w="2451" h="2011" extrusionOk="0">
                  <a:moveTo>
                    <a:pt x="1228" y="0"/>
                  </a:moveTo>
                  <a:cubicBezTo>
                    <a:pt x="1092" y="0"/>
                    <a:pt x="954" y="28"/>
                    <a:pt x="821" y="88"/>
                  </a:cubicBezTo>
                  <a:cubicBezTo>
                    <a:pt x="1" y="440"/>
                    <a:pt x="27" y="1613"/>
                    <a:pt x="856" y="1939"/>
                  </a:cubicBezTo>
                  <a:cubicBezTo>
                    <a:pt x="982" y="1988"/>
                    <a:pt x="1108" y="2011"/>
                    <a:pt x="1229" y="2011"/>
                  </a:cubicBezTo>
                  <a:cubicBezTo>
                    <a:pt x="1911" y="2011"/>
                    <a:pt x="2450" y="1295"/>
                    <a:pt x="2143" y="599"/>
                  </a:cubicBezTo>
                  <a:cubicBezTo>
                    <a:pt x="1980" y="227"/>
                    <a:pt x="1614" y="0"/>
                    <a:pt x="1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69"/>
            <p:cNvSpPr/>
            <p:nvPr/>
          </p:nvSpPr>
          <p:spPr>
            <a:xfrm>
              <a:off x="8013339" y="2278475"/>
              <a:ext cx="158088" cy="139357"/>
            </a:xfrm>
            <a:custGeom>
              <a:avLst/>
              <a:gdLst/>
              <a:ahLst/>
              <a:cxnLst/>
              <a:rect l="l" t="t" r="r" b="b"/>
              <a:pathLst>
                <a:path w="1553" h="1369" extrusionOk="0">
                  <a:moveTo>
                    <a:pt x="776" y="1"/>
                  </a:moveTo>
                  <a:cubicBezTo>
                    <a:pt x="502" y="1"/>
                    <a:pt x="243" y="162"/>
                    <a:pt x="142" y="434"/>
                  </a:cubicBezTo>
                  <a:cubicBezTo>
                    <a:pt x="1" y="786"/>
                    <a:pt x="177" y="1183"/>
                    <a:pt x="530" y="1324"/>
                  </a:cubicBezTo>
                  <a:cubicBezTo>
                    <a:pt x="609" y="1354"/>
                    <a:pt x="691" y="1368"/>
                    <a:pt x="771" y="1368"/>
                  </a:cubicBezTo>
                  <a:cubicBezTo>
                    <a:pt x="1048" y="1368"/>
                    <a:pt x="1311" y="1201"/>
                    <a:pt x="1420" y="927"/>
                  </a:cubicBezTo>
                  <a:cubicBezTo>
                    <a:pt x="1552" y="575"/>
                    <a:pt x="1376" y="178"/>
                    <a:pt x="1023" y="46"/>
                  </a:cubicBezTo>
                  <a:cubicBezTo>
                    <a:pt x="942" y="15"/>
                    <a:pt x="858" y="1"/>
                    <a:pt x="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CasellaDiTesto 11">
            <a:extLst>
              <a:ext uri="{FF2B5EF4-FFF2-40B4-BE49-F238E27FC236}">
                <a16:creationId xmlns:a16="http://schemas.microsoft.com/office/drawing/2014/main" id="{40DAF213-05D8-C886-8B6C-66A5D7C66E98}"/>
              </a:ext>
            </a:extLst>
          </p:cNvPr>
          <p:cNvSpPr txBox="1"/>
          <p:nvPr/>
        </p:nvSpPr>
        <p:spPr>
          <a:xfrm>
            <a:off x="732265" y="294537"/>
            <a:ext cx="5858539" cy="1077218"/>
          </a:xfrm>
          <a:prstGeom prst="rect">
            <a:avLst/>
          </a:prstGeom>
          <a:noFill/>
        </p:spPr>
        <p:txBody>
          <a:bodyPr wrap="square">
            <a:spAutoFit/>
          </a:bodyPr>
          <a:lstStyle/>
          <a:p>
            <a:r>
              <a:rPr lang="en" sz="3200" b="1">
                <a:solidFill>
                  <a:srgbClr val="4A66DD"/>
                </a:solidFill>
                <a:latin typeface="Cairo"/>
                <a:cs typeface="Cairo"/>
                <a:sym typeface="Cairo"/>
              </a:rPr>
              <a:t>SWITCH</a:t>
            </a:r>
            <a:r>
              <a:rPr kumimoji="0" lang="en" sz="3200" b="1" i="0" u="none" strike="noStrike" kern="0" cap="none" spc="0" normalizeH="0" baseline="0" noProof="0">
                <a:ln>
                  <a:noFill/>
                </a:ln>
                <a:solidFill>
                  <a:srgbClr val="E54E55"/>
                </a:solidFill>
                <a:effectLst/>
                <a:uLnTx/>
                <a:uFillTx/>
                <a:latin typeface="Cairo"/>
                <a:cs typeface="Cairo"/>
                <a:sym typeface="Cairo"/>
              </a:rPr>
              <a:t> MINING: </a:t>
            </a:r>
            <a:r>
              <a:rPr kumimoji="0" lang="en" sz="3200" b="1" i="0" u="none" strike="noStrike" kern="0" cap="none" spc="0" normalizeH="0" baseline="0" noProof="0">
                <a:ln>
                  <a:noFill/>
                </a:ln>
                <a:solidFill>
                  <a:schemeClr val="accent4"/>
                </a:solidFill>
                <a:effectLst/>
                <a:uLnTx/>
                <a:uFillTx/>
                <a:latin typeface="Cairo"/>
                <a:cs typeface="Cairo"/>
                <a:sym typeface="Cairo"/>
              </a:rPr>
              <a:t>LUAD, PRAD, HNSCC</a:t>
            </a:r>
            <a:endParaRPr lang="en-GB">
              <a:solidFill>
                <a:schemeClr val="accent4"/>
              </a:solidFill>
            </a:endParaRPr>
          </a:p>
        </p:txBody>
      </p:sp>
      <p:pic>
        <p:nvPicPr>
          <p:cNvPr id="14" name="Immagine 13">
            <a:extLst>
              <a:ext uri="{FF2B5EF4-FFF2-40B4-BE49-F238E27FC236}">
                <a16:creationId xmlns:a16="http://schemas.microsoft.com/office/drawing/2014/main" id="{72E85141-5AC8-8468-EE1A-A489796FC932}"/>
              </a:ext>
            </a:extLst>
          </p:cNvPr>
          <p:cNvPicPr>
            <a:picLocks noChangeAspect="1"/>
          </p:cNvPicPr>
          <p:nvPr/>
        </p:nvPicPr>
        <p:blipFill>
          <a:blip r:embed="rId3"/>
          <a:stretch>
            <a:fillRect/>
          </a:stretch>
        </p:blipFill>
        <p:spPr>
          <a:xfrm>
            <a:off x="6590804" y="253338"/>
            <a:ext cx="1160243" cy="910287"/>
          </a:xfrm>
          <a:prstGeom prst="rect">
            <a:avLst/>
          </a:prstGeom>
          <a:ln>
            <a:noFill/>
          </a:ln>
          <a:effectLst>
            <a:outerShdw blurRad="292100" dist="139700" dir="2700000" algn="tl" rotWithShape="0">
              <a:srgbClr val="333333">
                <a:alpha val="65000"/>
              </a:srgbClr>
            </a:outerShdw>
          </a:effectLst>
        </p:spPr>
      </p:pic>
      <p:pic>
        <p:nvPicPr>
          <p:cNvPr id="4" name="Immagine 3">
            <a:extLst>
              <a:ext uri="{FF2B5EF4-FFF2-40B4-BE49-F238E27FC236}">
                <a16:creationId xmlns:a16="http://schemas.microsoft.com/office/drawing/2014/main" id="{E5382465-CE1F-BBEC-FBF3-EA18A5FDA4AB}"/>
              </a:ext>
            </a:extLst>
          </p:cNvPr>
          <p:cNvPicPr>
            <a:picLocks noChangeAspect="1"/>
          </p:cNvPicPr>
          <p:nvPr/>
        </p:nvPicPr>
        <p:blipFill>
          <a:blip r:embed="rId4"/>
          <a:stretch>
            <a:fillRect/>
          </a:stretch>
        </p:blipFill>
        <p:spPr>
          <a:xfrm>
            <a:off x="264105" y="1502049"/>
            <a:ext cx="2776435" cy="2902910"/>
          </a:xfrm>
          <a:prstGeom prst="rect">
            <a:avLst/>
          </a:prstGeom>
        </p:spPr>
      </p:pic>
      <p:pic>
        <p:nvPicPr>
          <p:cNvPr id="6" name="Immagine 5">
            <a:extLst>
              <a:ext uri="{FF2B5EF4-FFF2-40B4-BE49-F238E27FC236}">
                <a16:creationId xmlns:a16="http://schemas.microsoft.com/office/drawing/2014/main" id="{CD1FC8BD-7524-6FDB-AC45-E735E2BBCE95}"/>
              </a:ext>
            </a:extLst>
          </p:cNvPr>
          <p:cNvPicPr>
            <a:picLocks noChangeAspect="1"/>
          </p:cNvPicPr>
          <p:nvPr/>
        </p:nvPicPr>
        <p:blipFill>
          <a:blip r:embed="rId5"/>
          <a:stretch>
            <a:fillRect/>
          </a:stretch>
        </p:blipFill>
        <p:spPr>
          <a:xfrm>
            <a:off x="6107092" y="1481741"/>
            <a:ext cx="2776435" cy="2967054"/>
          </a:xfrm>
          <a:prstGeom prst="rect">
            <a:avLst/>
          </a:prstGeom>
        </p:spPr>
      </p:pic>
      <p:pic>
        <p:nvPicPr>
          <p:cNvPr id="9" name="Immagine 8">
            <a:extLst>
              <a:ext uri="{FF2B5EF4-FFF2-40B4-BE49-F238E27FC236}">
                <a16:creationId xmlns:a16="http://schemas.microsoft.com/office/drawing/2014/main" id="{F2D9837B-293F-F91C-D1AF-04F92AEEBFB7}"/>
              </a:ext>
            </a:extLst>
          </p:cNvPr>
          <p:cNvPicPr>
            <a:picLocks noChangeAspect="1"/>
          </p:cNvPicPr>
          <p:nvPr/>
        </p:nvPicPr>
        <p:blipFill>
          <a:blip r:embed="rId6"/>
          <a:stretch>
            <a:fillRect/>
          </a:stretch>
        </p:blipFill>
        <p:spPr>
          <a:xfrm>
            <a:off x="3250056" y="1493143"/>
            <a:ext cx="2683845" cy="2961774"/>
          </a:xfrm>
          <a:prstGeom prst="rect">
            <a:avLst/>
          </a:prstGeom>
        </p:spPr>
      </p:pic>
      <p:sp>
        <p:nvSpPr>
          <p:cNvPr id="11" name="Ovale 10">
            <a:extLst>
              <a:ext uri="{FF2B5EF4-FFF2-40B4-BE49-F238E27FC236}">
                <a16:creationId xmlns:a16="http://schemas.microsoft.com/office/drawing/2014/main" id="{D0E1D7FD-13AA-CAD4-9734-9434E917661F}"/>
              </a:ext>
            </a:extLst>
          </p:cNvPr>
          <p:cNvSpPr/>
          <p:nvPr/>
        </p:nvSpPr>
        <p:spPr>
          <a:xfrm>
            <a:off x="2170021" y="3326271"/>
            <a:ext cx="478465" cy="554506"/>
          </a:xfrm>
          <a:prstGeom prst="ellipse">
            <a:avLst/>
          </a:prstGeom>
          <a:noFill/>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3" name="Ovale 12">
            <a:extLst>
              <a:ext uri="{FF2B5EF4-FFF2-40B4-BE49-F238E27FC236}">
                <a16:creationId xmlns:a16="http://schemas.microsoft.com/office/drawing/2014/main" id="{DE50DB81-9F7C-2D54-057A-C80393B0DF88}"/>
              </a:ext>
            </a:extLst>
          </p:cNvPr>
          <p:cNvSpPr/>
          <p:nvPr/>
        </p:nvSpPr>
        <p:spPr>
          <a:xfrm>
            <a:off x="7904049" y="3114112"/>
            <a:ext cx="478465" cy="554506"/>
          </a:xfrm>
          <a:prstGeom prst="ellipse">
            <a:avLst/>
          </a:prstGeom>
          <a:noFill/>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5" name="Ovale 14">
            <a:extLst>
              <a:ext uri="{FF2B5EF4-FFF2-40B4-BE49-F238E27FC236}">
                <a16:creationId xmlns:a16="http://schemas.microsoft.com/office/drawing/2014/main" id="{5393F034-0CF0-2100-FB0A-F14AE5E15431}"/>
              </a:ext>
            </a:extLst>
          </p:cNvPr>
          <p:cNvSpPr/>
          <p:nvPr/>
        </p:nvSpPr>
        <p:spPr>
          <a:xfrm>
            <a:off x="5132906" y="3200089"/>
            <a:ext cx="478465" cy="554506"/>
          </a:xfrm>
          <a:prstGeom prst="ellipse">
            <a:avLst/>
          </a:prstGeom>
          <a:noFill/>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7" name="CasellaDiTesto 16">
            <a:extLst>
              <a:ext uri="{FF2B5EF4-FFF2-40B4-BE49-F238E27FC236}">
                <a16:creationId xmlns:a16="http://schemas.microsoft.com/office/drawing/2014/main" id="{A324F9CD-2A96-7464-F22C-9B03EF40FF83}"/>
              </a:ext>
            </a:extLst>
          </p:cNvPr>
          <p:cNvSpPr txBox="1"/>
          <p:nvPr/>
        </p:nvSpPr>
        <p:spPr>
          <a:xfrm>
            <a:off x="8253629" y="4455358"/>
            <a:ext cx="844607" cy="523220"/>
          </a:xfrm>
          <a:prstGeom prst="rect">
            <a:avLst/>
          </a:prstGeom>
          <a:noFill/>
        </p:spPr>
        <p:txBody>
          <a:bodyPr wrap="square" rtlCol="0">
            <a:spAutoFit/>
          </a:bodyPr>
          <a:lstStyle/>
          <a:p>
            <a:r>
              <a:rPr lang="it-IT" i="1">
                <a:solidFill>
                  <a:srgbClr val="002060"/>
                </a:solidFill>
                <a:latin typeface="Cairo" panose="020B0604020202020204" charset="-78"/>
                <a:cs typeface="Cairo" panose="020B0604020202020204" charset="-78"/>
              </a:rPr>
              <a:t>Switch </a:t>
            </a:r>
            <a:r>
              <a:rPr lang="it-IT" i="1" err="1">
                <a:solidFill>
                  <a:srgbClr val="002060"/>
                </a:solidFill>
                <a:latin typeface="Cairo" panose="020B0604020202020204" charset="-78"/>
                <a:cs typeface="Cairo" panose="020B0604020202020204" charset="-78"/>
              </a:rPr>
              <a:t>genes</a:t>
            </a:r>
            <a:endParaRPr lang="en-GB" i="1">
              <a:solidFill>
                <a:srgbClr val="002060"/>
              </a:solidFill>
              <a:latin typeface="Cairo" panose="020B0604020202020204" charset="-78"/>
              <a:cs typeface="Cairo" panose="020B0604020202020204" charset="-78"/>
            </a:endParaRPr>
          </a:p>
        </p:txBody>
      </p:sp>
      <p:sp>
        <p:nvSpPr>
          <p:cNvPr id="18" name="CasellaDiTesto 17">
            <a:extLst>
              <a:ext uri="{FF2B5EF4-FFF2-40B4-BE49-F238E27FC236}">
                <a16:creationId xmlns:a16="http://schemas.microsoft.com/office/drawing/2014/main" id="{36624CD9-74C7-F352-B129-765080D29209}"/>
              </a:ext>
            </a:extLst>
          </p:cNvPr>
          <p:cNvSpPr txBox="1"/>
          <p:nvPr/>
        </p:nvSpPr>
        <p:spPr>
          <a:xfrm>
            <a:off x="5501348" y="4455358"/>
            <a:ext cx="844607" cy="523220"/>
          </a:xfrm>
          <a:prstGeom prst="rect">
            <a:avLst/>
          </a:prstGeom>
          <a:noFill/>
        </p:spPr>
        <p:txBody>
          <a:bodyPr wrap="square" rtlCol="0">
            <a:spAutoFit/>
          </a:bodyPr>
          <a:lstStyle/>
          <a:p>
            <a:r>
              <a:rPr lang="it-IT" i="1">
                <a:solidFill>
                  <a:srgbClr val="002060"/>
                </a:solidFill>
                <a:latin typeface="Cairo" panose="020B0604020202020204" charset="-78"/>
                <a:cs typeface="Cairo" panose="020B0604020202020204" charset="-78"/>
              </a:rPr>
              <a:t>Switch </a:t>
            </a:r>
            <a:r>
              <a:rPr lang="it-IT" i="1" err="1">
                <a:solidFill>
                  <a:srgbClr val="002060"/>
                </a:solidFill>
                <a:latin typeface="Cairo" panose="020B0604020202020204" charset="-78"/>
                <a:cs typeface="Cairo" panose="020B0604020202020204" charset="-78"/>
              </a:rPr>
              <a:t>genes</a:t>
            </a:r>
            <a:endParaRPr lang="en-GB" i="1">
              <a:solidFill>
                <a:srgbClr val="002060"/>
              </a:solidFill>
              <a:latin typeface="Cairo" panose="020B0604020202020204" charset="-78"/>
              <a:cs typeface="Cairo" panose="020B0604020202020204" charset="-78"/>
            </a:endParaRPr>
          </a:p>
        </p:txBody>
      </p:sp>
      <p:sp>
        <p:nvSpPr>
          <p:cNvPr id="19" name="CasellaDiTesto 18">
            <a:extLst>
              <a:ext uri="{FF2B5EF4-FFF2-40B4-BE49-F238E27FC236}">
                <a16:creationId xmlns:a16="http://schemas.microsoft.com/office/drawing/2014/main" id="{85996BCE-F4E0-572A-9999-5E2FF8EFD748}"/>
              </a:ext>
            </a:extLst>
          </p:cNvPr>
          <p:cNvSpPr txBox="1"/>
          <p:nvPr/>
        </p:nvSpPr>
        <p:spPr>
          <a:xfrm>
            <a:off x="2513653" y="4491401"/>
            <a:ext cx="844607" cy="523220"/>
          </a:xfrm>
          <a:prstGeom prst="rect">
            <a:avLst/>
          </a:prstGeom>
          <a:noFill/>
        </p:spPr>
        <p:txBody>
          <a:bodyPr wrap="square" rtlCol="0">
            <a:spAutoFit/>
          </a:bodyPr>
          <a:lstStyle/>
          <a:p>
            <a:r>
              <a:rPr lang="it-IT" i="1">
                <a:solidFill>
                  <a:srgbClr val="002060"/>
                </a:solidFill>
                <a:latin typeface="Cairo" panose="020B0604020202020204" charset="-78"/>
                <a:cs typeface="Cairo" panose="020B0604020202020204" charset="-78"/>
              </a:rPr>
              <a:t>Switch </a:t>
            </a:r>
            <a:r>
              <a:rPr lang="it-IT" i="1" err="1">
                <a:solidFill>
                  <a:srgbClr val="002060"/>
                </a:solidFill>
                <a:latin typeface="Cairo" panose="020B0604020202020204" charset="-78"/>
                <a:cs typeface="Cairo" panose="020B0604020202020204" charset="-78"/>
              </a:rPr>
              <a:t>genes</a:t>
            </a:r>
            <a:endParaRPr lang="en-GB" i="1">
              <a:solidFill>
                <a:srgbClr val="002060"/>
              </a:solidFill>
              <a:latin typeface="Cairo" panose="020B0604020202020204" charset="-78"/>
              <a:cs typeface="Cairo" panose="020B0604020202020204" charset="-78"/>
            </a:endParaRPr>
          </a:p>
        </p:txBody>
      </p:sp>
      <p:cxnSp>
        <p:nvCxnSpPr>
          <p:cNvPr id="21" name="Connettore 2 20">
            <a:extLst>
              <a:ext uri="{FF2B5EF4-FFF2-40B4-BE49-F238E27FC236}">
                <a16:creationId xmlns:a16="http://schemas.microsoft.com/office/drawing/2014/main" id="{CD7B5146-BA10-D7FF-2728-E04CBD0002CB}"/>
              </a:ext>
            </a:extLst>
          </p:cNvPr>
          <p:cNvCxnSpPr/>
          <p:nvPr/>
        </p:nvCxnSpPr>
        <p:spPr>
          <a:xfrm flipH="1" flipV="1">
            <a:off x="8357975" y="3732679"/>
            <a:ext cx="346006" cy="637539"/>
          </a:xfrm>
          <a:prstGeom prst="straightConnector1">
            <a:avLst/>
          </a:prstGeom>
          <a:ln>
            <a:solidFill>
              <a:schemeClr val="bg1">
                <a:lumMod val="10000"/>
              </a:schemeClr>
            </a:solidFill>
            <a:tailEnd type="triangle"/>
          </a:ln>
        </p:spPr>
        <p:style>
          <a:lnRef idx="1">
            <a:schemeClr val="dk1"/>
          </a:lnRef>
          <a:fillRef idx="0">
            <a:schemeClr val="dk1"/>
          </a:fillRef>
          <a:effectRef idx="0">
            <a:schemeClr val="dk1"/>
          </a:effectRef>
          <a:fontRef idx="minor">
            <a:schemeClr val="tx1"/>
          </a:fontRef>
        </p:style>
      </p:cxnSp>
      <p:cxnSp>
        <p:nvCxnSpPr>
          <p:cNvPr id="22" name="Connettore 2 21">
            <a:extLst>
              <a:ext uri="{FF2B5EF4-FFF2-40B4-BE49-F238E27FC236}">
                <a16:creationId xmlns:a16="http://schemas.microsoft.com/office/drawing/2014/main" id="{2A45CD35-A8A1-D0FA-A23D-B46D9B85BB63}"/>
              </a:ext>
            </a:extLst>
          </p:cNvPr>
          <p:cNvCxnSpPr/>
          <p:nvPr/>
        </p:nvCxnSpPr>
        <p:spPr>
          <a:xfrm flipH="1" flipV="1">
            <a:off x="5517444" y="3791220"/>
            <a:ext cx="346006" cy="637539"/>
          </a:xfrm>
          <a:prstGeom prst="straightConnector1">
            <a:avLst/>
          </a:prstGeom>
          <a:ln>
            <a:solidFill>
              <a:schemeClr val="bg1">
                <a:lumMod val="10000"/>
              </a:schemeClr>
            </a:solidFill>
            <a:tailEnd type="triangle"/>
          </a:ln>
        </p:spPr>
        <p:style>
          <a:lnRef idx="1">
            <a:schemeClr val="dk1"/>
          </a:lnRef>
          <a:fillRef idx="0">
            <a:schemeClr val="dk1"/>
          </a:fillRef>
          <a:effectRef idx="0">
            <a:schemeClr val="dk1"/>
          </a:effectRef>
          <a:fontRef idx="minor">
            <a:schemeClr val="tx1"/>
          </a:fontRef>
        </p:style>
      </p:cxnSp>
      <p:cxnSp>
        <p:nvCxnSpPr>
          <p:cNvPr id="23" name="Connettore 2 22">
            <a:extLst>
              <a:ext uri="{FF2B5EF4-FFF2-40B4-BE49-F238E27FC236}">
                <a16:creationId xmlns:a16="http://schemas.microsoft.com/office/drawing/2014/main" id="{3073B24A-CF2C-2A63-FA98-8DE6555247D0}"/>
              </a:ext>
            </a:extLst>
          </p:cNvPr>
          <p:cNvCxnSpPr/>
          <p:nvPr/>
        </p:nvCxnSpPr>
        <p:spPr>
          <a:xfrm flipH="1" flipV="1">
            <a:off x="2589951" y="3839202"/>
            <a:ext cx="346006" cy="637539"/>
          </a:xfrm>
          <a:prstGeom prst="straightConnector1">
            <a:avLst/>
          </a:prstGeom>
          <a:ln>
            <a:solidFill>
              <a:schemeClr val="bg1">
                <a:lumMod val="1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72260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4000" fill="hold"/>
                                        <p:tgtEl>
                                          <p:spTgt spid="2419"/>
                                        </p:tgtEl>
                                        <p:attrNameLst>
                                          <p:attrName>r</p:attrName>
                                        </p:attrNameLst>
                                      </p:cBhvr>
                                    </p:animRot>
                                  </p:childTnLst>
                                </p:cTn>
                              </p:par>
                              <p:par>
                                <p:cTn id="7" presetID="8" presetClass="emph" presetSubtype="0" fill="hold" nodeType="withEffect">
                                  <p:stCondLst>
                                    <p:cond delay="0"/>
                                  </p:stCondLst>
                                  <p:childTnLst>
                                    <p:animRot by="-21600000">
                                      <p:cBhvr>
                                        <p:cTn id="8" dur="4000" fill="hold"/>
                                        <p:tgtEl>
                                          <p:spTgt spid="243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3"/>
        <p:cNvGrpSpPr/>
        <p:nvPr/>
      </p:nvGrpSpPr>
      <p:grpSpPr>
        <a:xfrm>
          <a:off x="0" y="0"/>
          <a:ext cx="0" cy="0"/>
          <a:chOff x="0" y="0"/>
          <a:chExt cx="0" cy="0"/>
        </a:xfrm>
      </p:grpSpPr>
      <p:sp>
        <p:nvSpPr>
          <p:cNvPr id="2184" name="Google Shape;2184;p67"/>
          <p:cNvSpPr txBox="1">
            <a:spLocks noGrp="1"/>
          </p:cNvSpPr>
          <p:nvPr>
            <p:ph type="title"/>
          </p:nvPr>
        </p:nvSpPr>
        <p:spPr>
          <a:xfrm>
            <a:off x="713225" y="368825"/>
            <a:ext cx="7724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a:t>MODULE SEARCH</a:t>
            </a:r>
            <a:endParaRPr/>
          </a:p>
        </p:txBody>
      </p:sp>
      <p:sp>
        <p:nvSpPr>
          <p:cNvPr id="2185" name="Google Shape;2185;p67"/>
          <p:cNvSpPr txBox="1">
            <a:spLocks noGrp="1"/>
          </p:cNvSpPr>
          <p:nvPr>
            <p:ph type="body" idx="1"/>
          </p:nvPr>
        </p:nvSpPr>
        <p:spPr>
          <a:xfrm>
            <a:off x="713224" y="941525"/>
            <a:ext cx="6889055" cy="1982428"/>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it-IT" sz="2800">
                <a:solidFill>
                  <a:schemeClr val="bg1">
                    <a:lumMod val="25000"/>
                  </a:schemeClr>
                </a:solidFill>
                <a:latin typeface="Cairo" panose="020B0604020202020204" charset="-78"/>
                <a:cs typeface="Cairo" panose="020B0604020202020204" charset="-78"/>
              </a:rPr>
              <a:t>I </a:t>
            </a:r>
            <a:r>
              <a:rPr lang="it-IT" sz="2800" err="1">
                <a:solidFill>
                  <a:schemeClr val="bg1">
                    <a:lumMod val="25000"/>
                  </a:schemeClr>
                </a:solidFill>
                <a:latin typeface="Cairo" panose="020B0604020202020204" charset="-78"/>
                <a:cs typeface="Cairo" panose="020B0604020202020204" charset="-78"/>
              </a:rPr>
              <a:t>found</a:t>
            </a:r>
            <a:r>
              <a:rPr lang="it-IT" sz="2800">
                <a:solidFill>
                  <a:schemeClr val="bg1">
                    <a:lumMod val="25000"/>
                  </a:schemeClr>
                </a:solidFill>
                <a:latin typeface="Cairo" panose="020B0604020202020204" charset="-78"/>
                <a:cs typeface="Cairo" panose="020B0604020202020204" charset="-78"/>
              </a:rPr>
              <a:t> </a:t>
            </a:r>
            <a:r>
              <a:rPr lang="it-IT" sz="2800" err="1">
                <a:solidFill>
                  <a:schemeClr val="bg1">
                    <a:lumMod val="25000"/>
                  </a:schemeClr>
                </a:solidFill>
                <a:latin typeface="Cairo" panose="020B0604020202020204" charset="-78"/>
                <a:cs typeface="Cairo" panose="020B0604020202020204" charset="-78"/>
              </a:rPr>
              <a:t>three</a:t>
            </a:r>
            <a:r>
              <a:rPr lang="it-IT" sz="2800">
                <a:solidFill>
                  <a:schemeClr val="bg1">
                    <a:lumMod val="25000"/>
                  </a:schemeClr>
                </a:solidFill>
                <a:latin typeface="Cairo" panose="020B0604020202020204" charset="-78"/>
                <a:cs typeface="Cairo" panose="020B0604020202020204" charset="-78"/>
              </a:rPr>
              <a:t> sets of switch </a:t>
            </a:r>
            <a:r>
              <a:rPr lang="it-IT" sz="2800" err="1">
                <a:solidFill>
                  <a:schemeClr val="bg1">
                    <a:lumMod val="25000"/>
                  </a:schemeClr>
                </a:solidFill>
                <a:latin typeface="Cairo" panose="020B0604020202020204" charset="-78"/>
                <a:cs typeface="Cairo" panose="020B0604020202020204" charset="-78"/>
              </a:rPr>
              <a:t>genes</a:t>
            </a:r>
            <a:r>
              <a:rPr lang="it-IT" sz="2800">
                <a:solidFill>
                  <a:schemeClr val="bg1">
                    <a:lumMod val="25000"/>
                  </a:schemeClr>
                </a:solidFill>
                <a:latin typeface="Cairo" panose="020B0604020202020204" charset="-78"/>
                <a:cs typeface="Cairo" panose="020B0604020202020204" charset="-78"/>
              </a:rPr>
              <a:t>, one for </a:t>
            </a:r>
            <a:r>
              <a:rPr lang="it-IT" sz="2800" err="1">
                <a:solidFill>
                  <a:schemeClr val="bg1">
                    <a:lumMod val="25000"/>
                  </a:schemeClr>
                </a:solidFill>
                <a:latin typeface="Cairo" panose="020B0604020202020204" charset="-78"/>
                <a:cs typeface="Cairo" panose="020B0604020202020204" charset="-78"/>
              </a:rPr>
              <a:t>each</a:t>
            </a:r>
            <a:r>
              <a:rPr lang="it-IT" sz="2800">
                <a:solidFill>
                  <a:schemeClr val="bg1">
                    <a:lumMod val="25000"/>
                  </a:schemeClr>
                </a:solidFill>
                <a:latin typeface="Cairo" panose="020B0604020202020204" charset="-78"/>
                <a:cs typeface="Cairo" panose="020B0604020202020204" charset="-78"/>
              </a:rPr>
              <a:t> </a:t>
            </a:r>
            <a:r>
              <a:rPr lang="it-IT" sz="2800" err="1">
                <a:solidFill>
                  <a:schemeClr val="bg1">
                    <a:lumMod val="25000"/>
                  </a:schemeClr>
                </a:solidFill>
                <a:latin typeface="Cairo" panose="020B0604020202020204" charset="-78"/>
                <a:cs typeface="Cairo" panose="020B0604020202020204" charset="-78"/>
              </a:rPr>
              <a:t>disease</a:t>
            </a:r>
            <a:r>
              <a:rPr lang="it-IT" sz="2800">
                <a:solidFill>
                  <a:schemeClr val="bg1">
                    <a:lumMod val="25000"/>
                  </a:schemeClr>
                </a:solidFill>
                <a:latin typeface="Cairo" panose="020B0604020202020204" charset="-78"/>
                <a:cs typeface="Cairo" panose="020B0604020202020204" charset="-78"/>
              </a:rPr>
              <a:t>. </a:t>
            </a:r>
            <a:r>
              <a:rPr lang="it-IT" sz="2800" err="1">
                <a:solidFill>
                  <a:schemeClr val="bg1">
                    <a:lumMod val="25000"/>
                  </a:schemeClr>
                </a:solidFill>
                <a:latin typeface="Cairo" panose="020B0604020202020204" charset="-78"/>
                <a:cs typeface="Cairo" panose="020B0604020202020204" charset="-78"/>
              </a:rPr>
              <a:t>Then</a:t>
            </a:r>
            <a:r>
              <a:rPr lang="it-IT" sz="2800">
                <a:solidFill>
                  <a:schemeClr val="bg1">
                    <a:lumMod val="25000"/>
                  </a:schemeClr>
                </a:solidFill>
                <a:latin typeface="Cairo" panose="020B0604020202020204" charset="-78"/>
                <a:cs typeface="Cairo" panose="020B0604020202020204" charset="-78"/>
              </a:rPr>
              <a:t> I </a:t>
            </a:r>
            <a:r>
              <a:rPr lang="it-IT" sz="2800" err="1">
                <a:solidFill>
                  <a:schemeClr val="bg1">
                    <a:lumMod val="25000"/>
                  </a:schemeClr>
                </a:solidFill>
                <a:latin typeface="Cairo" panose="020B0604020202020204" charset="-78"/>
                <a:cs typeface="Cairo" panose="020B0604020202020204" charset="-78"/>
              </a:rPr>
              <a:t>used</a:t>
            </a:r>
            <a:r>
              <a:rPr lang="it-IT" sz="2800">
                <a:solidFill>
                  <a:schemeClr val="bg1">
                    <a:lumMod val="25000"/>
                  </a:schemeClr>
                </a:solidFill>
                <a:latin typeface="Cairo" panose="020B0604020202020204" charset="-78"/>
                <a:cs typeface="Cairo" panose="020B0604020202020204" charset="-78"/>
              </a:rPr>
              <a:t> </a:t>
            </a:r>
            <a:r>
              <a:rPr lang="it-IT" sz="2800" err="1">
                <a:solidFill>
                  <a:schemeClr val="bg1">
                    <a:lumMod val="25000"/>
                  </a:schemeClr>
                </a:solidFill>
                <a:latin typeface="Cairo" panose="020B0604020202020204" charset="-78"/>
                <a:cs typeface="Cairo" panose="020B0604020202020204" charset="-78"/>
              </a:rPr>
              <a:t>module</a:t>
            </a:r>
            <a:r>
              <a:rPr lang="it-IT" sz="2800">
                <a:solidFill>
                  <a:schemeClr val="bg1">
                    <a:lumMod val="25000"/>
                  </a:schemeClr>
                </a:solidFill>
                <a:latin typeface="Cairo" panose="020B0604020202020204" charset="-78"/>
                <a:cs typeface="Cairo" panose="020B0604020202020204" charset="-78"/>
              </a:rPr>
              <a:t> </a:t>
            </a:r>
            <a:r>
              <a:rPr lang="it-IT" sz="2800" err="1">
                <a:solidFill>
                  <a:schemeClr val="bg1">
                    <a:lumMod val="25000"/>
                  </a:schemeClr>
                </a:solidFill>
                <a:latin typeface="Cairo" panose="020B0604020202020204" charset="-78"/>
                <a:cs typeface="Cairo" panose="020B0604020202020204" charset="-78"/>
              </a:rPr>
              <a:t>search</a:t>
            </a:r>
            <a:r>
              <a:rPr lang="it-IT" sz="2800">
                <a:solidFill>
                  <a:schemeClr val="bg1">
                    <a:lumMod val="25000"/>
                  </a:schemeClr>
                </a:solidFill>
                <a:latin typeface="Cairo" panose="020B0604020202020204" charset="-78"/>
                <a:cs typeface="Cairo" panose="020B0604020202020204" charset="-78"/>
              </a:rPr>
              <a:t> in </a:t>
            </a:r>
            <a:r>
              <a:rPr lang="it-IT" sz="2800" err="1">
                <a:solidFill>
                  <a:schemeClr val="bg1">
                    <a:lumMod val="25000"/>
                  </a:schemeClr>
                </a:solidFill>
                <a:latin typeface="Cairo" panose="020B0604020202020204" charset="-78"/>
                <a:cs typeface="Cairo" panose="020B0604020202020204" charset="-78"/>
              </a:rPr>
              <a:t>order</a:t>
            </a:r>
            <a:r>
              <a:rPr lang="it-IT" sz="2800">
                <a:solidFill>
                  <a:schemeClr val="bg1">
                    <a:lumMod val="25000"/>
                  </a:schemeClr>
                </a:solidFill>
                <a:latin typeface="Cairo" panose="020B0604020202020204" charset="-78"/>
                <a:cs typeface="Cairo" panose="020B0604020202020204" charset="-78"/>
              </a:rPr>
              <a:t> to </a:t>
            </a:r>
            <a:r>
              <a:rPr lang="it-IT" sz="2800" err="1">
                <a:solidFill>
                  <a:schemeClr val="bg1">
                    <a:lumMod val="25000"/>
                  </a:schemeClr>
                </a:solidFill>
                <a:latin typeface="Cairo" panose="020B0604020202020204" charset="-78"/>
                <a:cs typeface="Cairo" panose="020B0604020202020204" charset="-78"/>
              </a:rPr>
              <a:t>verify</a:t>
            </a:r>
            <a:r>
              <a:rPr lang="it-IT" sz="2800">
                <a:solidFill>
                  <a:schemeClr val="bg1">
                    <a:lumMod val="25000"/>
                  </a:schemeClr>
                </a:solidFill>
                <a:latin typeface="Cairo" panose="020B0604020202020204" charset="-78"/>
                <a:cs typeface="Cairo" panose="020B0604020202020204" charset="-78"/>
              </a:rPr>
              <a:t> </a:t>
            </a:r>
            <a:r>
              <a:rPr lang="it-IT" sz="2800" err="1">
                <a:solidFill>
                  <a:schemeClr val="bg1">
                    <a:lumMod val="25000"/>
                  </a:schemeClr>
                </a:solidFill>
                <a:latin typeface="Cairo" panose="020B0604020202020204" charset="-78"/>
                <a:cs typeface="Cairo" panose="020B0604020202020204" charset="-78"/>
              </a:rPr>
              <a:t>local</a:t>
            </a:r>
            <a:r>
              <a:rPr lang="it-IT" sz="2800">
                <a:solidFill>
                  <a:schemeClr val="bg1">
                    <a:lumMod val="25000"/>
                  </a:schemeClr>
                </a:solidFill>
                <a:latin typeface="Cairo" panose="020B0604020202020204" charset="-78"/>
                <a:cs typeface="Cairo" panose="020B0604020202020204" charset="-78"/>
              </a:rPr>
              <a:t> and </a:t>
            </a:r>
            <a:r>
              <a:rPr lang="it-IT" sz="2800" err="1">
                <a:solidFill>
                  <a:schemeClr val="bg1">
                    <a:lumMod val="25000"/>
                  </a:schemeClr>
                </a:solidFill>
                <a:latin typeface="Cairo" panose="020B0604020202020204" charset="-78"/>
                <a:cs typeface="Cairo" panose="020B0604020202020204" charset="-78"/>
              </a:rPr>
              <a:t>disease</a:t>
            </a:r>
            <a:r>
              <a:rPr lang="it-IT" sz="2800">
                <a:solidFill>
                  <a:schemeClr val="bg1">
                    <a:lumMod val="25000"/>
                  </a:schemeClr>
                </a:solidFill>
                <a:latin typeface="Cairo" panose="020B0604020202020204" charset="-78"/>
                <a:cs typeface="Cairo" panose="020B0604020202020204" charset="-78"/>
              </a:rPr>
              <a:t> </a:t>
            </a:r>
            <a:r>
              <a:rPr lang="it-IT" sz="2800" err="1">
                <a:solidFill>
                  <a:schemeClr val="bg1">
                    <a:lumMod val="25000"/>
                  </a:schemeClr>
                </a:solidFill>
                <a:latin typeface="Cairo" panose="020B0604020202020204" charset="-78"/>
                <a:cs typeface="Cairo" panose="020B0604020202020204" charset="-78"/>
              </a:rPr>
              <a:t>module</a:t>
            </a:r>
            <a:r>
              <a:rPr lang="it-IT" sz="2800">
                <a:solidFill>
                  <a:schemeClr val="bg1">
                    <a:lumMod val="25000"/>
                  </a:schemeClr>
                </a:solidFill>
                <a:latin typeface="Cairo" panose="020B0604020202020204" charset="-78"/>
                <a:cs typeface="Cairo" panose="020B0604020202020204" charset="-78"/>
              </a:rPr>
              <a:t> </a:t>
            </a:r>
            <a:r>
              <a:rPr lang="it-IT" sz="2800" err="1">
                <a:solidFill>
                  <a:schemeClr val="bg1">
                    <a:lumMod val="25000"/>
                  </a:schemeClr>
                </a:solidFill>
                <a:latin typeface="Cairo" panose="020B0604020202020204" charset="-78"/>
                <a:cs typeface="Cairo" panose="020B0604020202020204" charset="-78"/>
              </a:rPr>
              <a:t>hypotesis</a:t>
            </a:r>
            <a:r>
              <a:rPr lang="it-IT" sz="2800">
                <a:solidFill>
                  <a:schemeClr val="bg1">
                    <a:lumMod val="25000"/>
                  </a:schemeClr>
                </a:solidFill>
                <a:latin typeface="Cairo" panose="020B0604020202020204" charset="-78"/>
                <a:cs typeface="Cairo" panose="020B0604020202020204" charset="-78"/>
              </a:rPr>
              <a:t>. </a:t>
            </a:r>
          </a:p>
        </p:txBody>
      </p:sp>
    </p:spTree>
    <p:extLst>
      <p:ext uri="{BB962C8B-B14F-4D97-AF65-F5344CB8AC3E}">
        <p14:creationId xmlns:p14="http://schemas.microsoft.com/office/powerpoint/2010/main" val="4244388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0"/>
        <p:cNvGrpSpPr/>
        <p:nvPr/>
      </p:nvGrpSpPr>
      <p:grpSpPr>
        <a:xfrm>
          <a:off x="0" y="0"/>
          <a:ext cx="0" cy="0"/>
          <a:chOff x="0" y="0"/>
          <a:chExt cx="0" cy="0"/>
        </a:xfrm>
      </p:grpSpPr>
      <p:grpSp>
        <p:nvGrpSpPr>
          <p:cNvPr id="2419" name="Google Shape;2419;p69"/>
          <p:cNvGrpSpPr/>
          <p:nvPr/>
        </p:nvGrpSpPr>
        <p:grpSpPr>
          <a:xfrm>
            <a:off x="7739592" y="1958031"/>
            <a:ext cx="964388" cy="1015999"/>
            <a:chOff x="7547525" y="2278475"/>
            <a:chExt cx="985376" cy="1038111"/>
          </a:xfrm>
        </p:grpSpPr>
        <p:sp>
          <p:nvSpPr>
            <p:cNvPr id="2420" name="Google Shape;2420;p69"/>
            <p:cNvSpPr/>
            <p:nvPr/>
          </p:nvSpPr>
          <p:spPr>
            <a:xfrm>
              <a:off x="7688409" y="2385360"/>
              <a:ext cx="544909" cy="800719"/>
            </a:xfrm>
            <a:custGeom>
              <a:avLst/>
              <a:gdLst/>
              <a:ahLst/>
              <a:cxnLst/>
              <a:rect l="l" t="t" r="r" b="b"/>
              <a:pathLst>
                <a:path w="5353" h="7866" fill="none" extrusionOk="0">
                  <a:moveTo>
                    <a:pt x="1" y="6005"/>
                  </a:moveTo>
                  <a:lnTo>
                    <a:pt x="2196" y="7866"/>
                  </a:lnTo>
                  <a:lnTo>
                    <a:pt x="4453" y="6993"/>
                  </a:lnTo>
                  <a:lnTo>
                    <a:pt x="5353" y="3678"/>
                  </a:lnTo>
                  <a:lnTo>
                    <a:pt x="3281" y="1994"/>
                  </a:lnTo>
                  <a:lnTo>
                    <a:pt x="3995" y="1"/>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69"/>
            <p:cNvSpPr/>
            <p:nvPr/>
          </p:nvSpPr>
          <p:spPr>
            <a:xfrm>
              <a:off x="8289815" y="2675273"/>
              <a:ext cx="150860" cy="66574"/>
            </a:xfrm>
            <a:custGeom>
              <a:avLst/>
              <a:gdLst/>
              <a:ahLst/>
              <a:cxnLst/>
              <a:rect l="l" t="t" r="r" b="b"/>
              <a:pathLst>
                <a:path w="1482" h="654" fill="none" extrusionOk="0">
                  <a:moveTo>
                    <a:pt x="1482" y="1"/>
                  </a:moveTo>
                  <a:lnTo>
                    <a:pt x="0" y="653"/>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69"/>
            <p:cNvSpPr/>
            <p:nvPr/>
          </p:nvSpPr>
          <p:spPr>
            <a:xfrm>
              <a:off x="8362497" y="2588747"/>
              <a:ext cx="170405" cy="139154"/>
            </a:xfrm>
            <a:custGeom>
              <a:avLst/>
              <a:gdLst/>
              <a:ahLst/>
              <a:cxnLst/>
              <a:rect l="l" t="t" r="r" b="b"/>
              <a:pathLst>
                <a:path w="1674" h="1367" extrusionOk="0">
                  <a:moveTo>
                    <a:pt x="836" y="1"/>
                  </a:moveTo>
                  <a:cubicBezTo>
                    <a:pt x="745" y="1"/>
                    <a:pt x="653" y="19"/>
                    <a:pt x="565" y="57"/>
                  </a:cubicBezTo>
                  <a:cubicBezTo>
                    <a:pt x="0" y="304"/>
                    <a:pt x="18" y="1098"/>
                    <a:pt x="591" y="1318"/>
                  </a:cubicBezTo>
                  <a:cubicBezTo>
                    <a:pt x="676" y="1351"/>
                    <a:pt x="761" y="1366"/>
                    <a:pt x="843" y="1366"/>
                  </a:cubicBezTo>
                  <a:cubicBezTo>
                    <a:pt x="1304" y="1366"/>
                    <a:pt x="1674" y="882"/>
                    <a:pt x="1464" y="410"/>
                  </a:cubicBezTo>
                  <a:cubicBezTo>
                    <a:pt x="1353" y="154"/>
                    <a:pt x="1099" y="1"/>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69"/>
            <p:cNvSpPr/>
            <p:nvPr/>
          </p:nvSpPr>
          <p:spPr>
            <a:xfrm>
              <a:off x="8013339" y="2278475"/>
              <a:ext cx="158088" cy="139357"/>
            </a:xfrm>
            <a:custGeom>
              <a:avLst/>
              <a:gdLst/>
              <a:ahLst/>
              <a:cxnLst/>
              <a:rect l="l" t="t" r="r" b="b"/>
              <a:pathLst>
                <a:path w="1553" h="1369" extrusionOk="0">
                  <a:moveTo>
                    <a:pt x="776" y="1"/>
                  </a:moveTo>
                  <a:cubicBezTo>
                    <a:pt x="502" y="1"/>
                    <a:pt x="243" y="162"/>
                    <a:pt x="142" y="434"/>
                  </a:cubicBezTo>
                  <a:cubicBezTo>
                    <a:pt x="1" y="786"/>
                    <a:pt x="177" y="1183"/>
                    <a:pt x="530" y="1324"/>
                  </a:cubicBezTo>
                  <a:cubicBezTo>
                    <a:pt x="609" y="1354"/>
                    <a:pt x="691" y="1368"/>
                    <a:pt x="771" y="1368"/>
                  </a:cubicBezTo>
                  <a:cubicBezTo>
                    <a:pt x="1048" y="1368"/>
                    <a:pt x="1311" y="1201"/>
                    <a:pt x="1420" y="927"/>
                  </a:cubicBezTo>
                  <a:cubicBezTo>
                    <a:pt x="1552" y="575"/>
                    <a:pt x="1376" y="178"/>
                    <a:pt x="1023" y="46"/>
                  </a:cubicBezTo>
                  <a:cubicBezTo>
                    <a:pt x="942" y="15"/>
                    <a:pt x="858" y="1"/>
                    <a:pt x="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69"/>
            <p:cNvSpPr/>
            <p:nvPr/>
          </p:nvSpPr>
          <p:spPr>
            <a:xfrm>
              <a:off x="8225175" y="3093550"/>
              <a:ext cx="179566" cy="202063"/>
            </a:xfrm>
            <a:custGeom>
              <a:avLst/>
              <a:gdLst/>
              <a:ahLst/>
              <a:cxnLst/>
              <a:rect l="l" t="t" r="r" b="b"/>
              <a:pathLst>
                <a:path w="1764" h="1985" fill="none" extrusionOk="0">
                  <a:moveTo>
                    <a:pt x="1764" y="1984"/>
                  </a:moveTo>
                  <a:lnTo>
                    <a:pt x="0" y="1"/>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69"/>
            <p:cNvSpPr/>
            <p:nvPr/>
          </p:nvSpPr>
          <p:spPr>
            <a:xfrm>
              <a:off x="7547525" y="2894744"/>
              <a:ext cx="249500" cy="204404"/>
            </a:xfrm>
            <a:custGeom>
              <a:avLst/>
              <a:gdLst/>
              <a:ahLst/>
              <a:cxnLst/>
              <a:rect l="l" t="t" r="r" b="b"/>
              <a:pathLst>
                <a:path w="2451" h="2008" extrusionOk="0">
                  <a:moveTo>
                    <a:pt x="1220" y="0"/>
                  </a:moveTo>
                  <a:cubicBezTo>
                    <a:pt x="1086" y="0"/>
                    <a:pt x="950" y="27"/>
                    <a:pt x="821" y="84"/>
                  </a:cubicBezTo>
                  <a:cubicBezTo>
                    <a:pt x="1" y="437"/>
                    <a:pt x="18" y="1610"/>
                    <a:pt x="856" y="1936"/>
                  </a:cubicBezTo>
                  <a:cubicBezTo>
                    <a:pt x="982" y="1985"/>
                    <a:pt x="1108" y="2008"/>
                    <a:pt x="1229" y="2008"/>
                  </a:cubicBezTo>
                  <a:cubicBezTo>
                    <a:pt x="1911" y="2008"/>
                    <a:pt x="2450" y="1292"/>
                    <a:pt x="2143" y="596"/>
                  </a:cubicBezTo>
                  <a:cubicBezTo>
                    <a:pt x="1973" y="223"/>
                    <a:pt x="1604" y="0"/>
                    <a:pt x="12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69"/>
            <p:cNvSpPr/>
            <p:nvPr/>
          </p:nvSpPr>
          <p:spPr>
            <a:xfrm>
              <a:off x="8348235" y="3240590"/>
              <a:ext cx="92927" cy="75996"/>
            </a:xfrm>
            <a:custGeom>
              <a:avLst/>
              <a:gdLst/>
              <a:ahLst/>
              <a:cxnLst/>
              <a:rect l="l" t="t" r="r" b="b"/>
              <a:pathLst>
                <a:path w="2461" h="2013" extrusionOk="0">
                  <a:moveTo>
                    <a:pt x="1229" y="0"/>
                  </a:moveTo>
                  <a:cubicBezTo>
                    <a:pt x="1095" y="0"/>
                    <a:pt x="959" y="27"/>
                    <a:pt x="830" y="84"/>
                  </a:cubicBezTo>
                  <a:cubicBezTo>
                    <a:pt x="1" y="446"/>
                    <a:pt x="27" y="1618"/>
                    <a:pt x="865" y="1945"/>
                  </a:cubicBezTo>
                  <a:cubicBezTo>
                    <a:pt x="989" y="1991"/>
                    <a:pt x="1111" y="2013"/>
                    <a:pt x="1230" y="2013"/>
                  </a:cubicBezTo>
                  <a:cubicBezTo>
                    <a:pt x="1916" y="2013"/>
                    <a:pt x="2460" y="1295"/>
                    <a:pt x="2152" y="596"/>
                  </a:cubicBezTo>
                  <a:cubicBezTo>
                    <a:pt x="1982" y="223"/>
                    <a:pt x="1613" y="0"/>
                    <a:pt x="12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69"/>
            <p:cNvSpPr/>
            <p:nvPr/>
          </p:nvSpPr>
          <p:spPr>
            <a:xfrm>
              <a:off x="7981225" y="2538690"/>
              <a:ext cx="91524" cy="80897"/>
            </a:xfrm>
            <a:custGeom>
              <a:avLst/>
              <a:gdLst/>
              <a:ahLst/>
              <a:cxnLst/>
              <a:rect l="l" t="t" r="r" b="b"/>
              <a:pathLst>
                <a:path w="2276" h="2012" extrusionOk="0">
                  <a:moveTo>
                    <a:pt x="1138" y="1"/>
                  </a:moveTo>
                  <a:cubicBezTo>
                    <a:pt x="733" y="1"/>
                    <a:pt x="353" y="248"/>
                    <a:pt x="204" y="642"/>
                  </a:cubicBezTo>
                  <a:cubicBezTo>
                    <a:pt x="1" y="1163"/>
                    <a:pt x="265" y="1744"/>
                    <a:pt x="777" y="1947"/>
                  </a:cubicBezTo>
                  <a:cubicBezTo>
                    <a:pt x="895" y="1991"/>
                    <a:pt x="1015" y="2012"/>
                    <a:pt x="1134" y="2012"/>
                  </a:cubicBezTo>
                  <a:cubicBezTo>
                    <a:pt x="1541" y="2012"/>
                    <a:pt x="1925" y="1768"/>
                    <a:pt x="2082" y="1365"/>
                  </a:cubicBezTo>
                  <a:cubicBezTo>
                    <a:pt x="2276" y="845"/>
                    <a:pt x="2020" y="263"/>
                    <a:pt x="1500" y="69"/>
                  </a:cubicBezTo>
                  <a:cubicBezTo>
                    <a:pt x="1381" y="23"/>
                    <a:pt x="1258" y="1"/>
                    <a:pt x="11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69"/>
            <p:cNvSpPr/>
            <p:nvPr/>
          </p:nvSpPr>
          <p:spPr>
            <a:xfrm>
              <a:off x="8116560" y="2656645"/>
              <a:ext cx="231685" cy="204913"/>
            </a:xfrm>
            <a:custGeom>
              <a:avLst/>
              <a:gdLst/>
              <a:ahLst/>
              <a:cxnLst/>
              <a:rect l="l" t="t" r="r" b="b"/>
              <a:pathLst>
                <a:path w="2276" h="2013" extrusionOk="0">
                  <a:moveTo>
                    <a:pt x="1142" y="1"/>
                  </a:moveTo>
                  <a:cubicBezTo>
                    <a:pt x="741" y="1"/>
                    <a:pt x="360" y="248"/>
                    <a:pt x="203" y="642"/>
                  </a:cubicBezTo>
                  <a:cubicBezTo>
                    <a:pt x="1" y="1162"/>
                    <a:pt x="256" y="1744"/>
                    <a:pt x="776" y="1947"/>
                  </a:cubicBezTo>
                  <a:cubicBezTo>
                    <a:pt x="894" y="1991"/>
                    <a:pt x="1016" y="2012"/>
                    <a:pt x="1135" y="2012"/>
                  </a:cubicBezTo>
                  <a:cubicBezTo>
                    <a:pt x="1541" y="2012"/>
                    <a:pt x="1925" y="1769"/>
                    <a:pt x="2081" y="1374"/>
                  </a:cubicBezTo>
                  <a:cubicBezTo>
                    <a:pt x="2275" y="854"/>
                    <a:pt x="2020" y="272"/>
                    <a:pt x="1499" y="69"/>
                  </a:cubicBezTo>
                  <a:cubicBezTo>
                    <a:pt x="1382" y="23"/>
                    <a:pt x="1261" y="1"/>
                    <a:pt x="11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69"/>
            <p:cNvSpPr/>
            <p:nvPr/>
          </p:nvSpPr>
          <p:spPr>
            <a:xfrm>
              <a:off x="8107562" y="3000011"/>
              <a:ext cx="143607" cy="117758"/>
            </a:xfrm>
            <a:custGeom>
              <a:avLst/>
              <a:gdLst/>
              <a:ahLst/>
              <a:cxnLst/>
              <a:rect l="l" t="t" r="r" b="b"/>
              <a:pathLst>
                <a:path w="2450" h="2009" extrusionOk="0">
                  <a:moveTo>
                    <a:pt x="1223" y="1"/>
                  </a:moveTo>
                  <a:cubicBezTo>
                    <a:pt x="1089" y="1"/>
                    <a:pt x="952" y="28"/>
                    <a:pt x="820" y="85"/>
                  </a:cubicBezTo>
                  <a:cubicBezTo>
                    <a:pt x="0" y="446"/>
                    <a:pt x="27" y="1619"/>
                    <a:pt x="855" y="1936"/>
                  </a:cubicBezTo>
                  <a:cubicBezTo>
                    <a:pt x="983" y="1986"/>
                    <a:pt x="1109" y="2008"/>
                    <a:pt x="1231" y="2008"/>
                  </a:cubicBezTo>
                  <a:cubicBezTo>
                    <a:pt x="1912" y="2008"/>
                    <a:pt x="2449" y="1300"/>
                    <a:pt x="2143" y="605"/>
                  </a:cubicBezTo>
                  <a:cubicBezTo>
                    <a:pt x="1979" y="225"/>
                    <a:pt x="1611" y="1"/>
                    <a:pt x="1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69"/>
            <p:cNvSpPr/>
            <p:nvPr/>
          </p:nvSpPr>
          <p:spPr>
            <a:xfrm>
              <a:off x="7863798" y="3146665"/>
              <a:ext cx="96202" cy="78932"/>
            </a:xfrm>
            <a:custGeom>
              <a:avLst/>
              <a:gdLst/>
              <a:ahLst/>
              <a:cxnLst/>
              <a:rect l="l" t="t" r="r" b="b"/>
              <a:pathLst>
                <a:path w="2451" h="2011" extrusionOk="0">
                  <a:moveTo>
                    <a:pt x="1228" y="0"/>
                  </a:moveTo>
                  <a:cubicBezTo>
                    <a:pt x="1092" y="0"/>
                    <a:pt x="954" y="28"/>
                    <a:pt x="821" y="88"/>
                  </a:cubicBezTo>
                  <a:cubicBezTo>
                    <a:pt x="1" y="440"/>
                    <a:pt x="27" y="1613"/>
                    <a:pt x="856" y="1939"/>
                  </a:cubicBezTo>
                  <a:cubicBezTo>
                    <a:pt x="982" y="1988"/>
                    <a:pt x="1108" y="2011"/>
                    <a:pt x="1229" y="2011"/>
                  </a:cubicBezTo>
                  <a:cubicBezTo>
                    <a:pt x="1911" y="2011"/>
                    <a:pt x="2450" y="1295"/>
                    <a:pt x="2143" y="599"/>
                  </a:cubicBezTo>
                  <a:cubicBezTo>
                    <a:pt x="1980" y="227"/>
                    <a:pt x="1614" y="0"/>
                    <a:pt x="1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1" name="Google Shape;2431;p69"/>
          <p:cNvGrpSpPr/>
          <p:nvPr/>
        </p:nvGrpSpPr>
        <p:grpSpPr>
          <a:xfrm rot="6350644">
            <a:off x="6941611" y="3643987"/>
            <a:ext cx="690169" cy="988481"/>
            <a:chOff x="7596727" y="2278475"/>
            <a:chExt cx="705203" cy="1010013"/>
          </a:xfrm>
        </p:grpSpPr>
        <p:sp>
          <p:nvSpPr>
            <p:cNvPr id="2432" name="Google Shape;2432;p69"/>
            <p:cNvSpPr/>
            <p:nvPr/>
          </p:nvSpPr>
          <p:spPr>
            <a:xfrm>
              <a:off x="7688409" y="2385360"/>
              <a:ext cx="544909" cy="800719"/>
            </a:xfrm>
            <a:custGeom>
              <a:avLst/>
              <a:gdLst/>
              <a:ahLst/>
              <a:cxnLst/>
              <a:rect l="l" t="t" r="r" b="b"/>
              <a:pathLst>
                <a:path w="5353" h="7866" fill="none" extrusionOk="0">
                  <a:moveTo>
                    <a:pt x="1" y="6005"/>
                  </a:moveTo>
                  <a:lnTo>
                    <a:pt x="2196" y="7866"/>
                  </a:lnTo>
                  <a:lnTo>
                    <a:pt x="4453" y="6993"/>
                  </a:lnTo>
                  <a:lnTo>
                    <a:pt x="5353" y="3678"/>
                  </a:lnTo>
                  <a:lnTo>
                    <a:pt x="3281" y="1994"/>
                  </a:lnTo>
                  <a:lnTo>
                    <a:pt x="3995" y="1"/>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69"/>
            <p:cNvSpPr/>
            <p:nvPr/>
          </p:nvSpPr>
          <p:spPr>
            <a:xfrm>
              <a:off x="7596727" y="2935060"/>
              <a:ext cx="151086" cy="123773"/>
            </a:xfrm>
            <a:custGeom>
              <a:avLst/>
              <a:gdLst/>
              <a:ahLst/>
              <a:cxnLst/>
              <a:rect l="l" t="t" r="r" b="b"/>
              <a:pathLst>
                <a:path w="2451" h="2008" extrusionOk="0">
                  <a:moveTo>
                    <a:pt x="1220" y="0"/>
                  </a:moveTo>
                  <a:cubicBezTo>
                    <a:pt x="1086" y="0"/>
                    <a:pt x="950" y="27"/>
                    <a:pt x="821" y="84"/>
                  </a:cubicBezTo>
                  <a:cubicBezTo>
                    <a:pt x="1" y="437"/>
                    <a:pt x="18" y="1610"/>
                    <a:pt x="856" y="1936"/>
                  </a:cubicBezTo>
                  <a:cubicBezTo>
                    <a:pt x="982" y="1985"/>
                    <a:pt x="1108" y="2008"/>
                    <a:pt x="1229" y="2008"/>
                  </a:cubicBezTo>
                  <a:cubicBezTo>
                    <a:pt x="1911" y="2008"/>
                    <a:pt x="2450" y="1292"/>
                    <a:pt x="2143" y="596"/>
                  </a:cubicBezTo>
                  <a:cubicBezTo>
                    <a:pt x="1973" y="223"/>
                    <a:pt x="1604" y="0"/>
                    <a:pt x="12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69"/>
            <p:cNvSpPr/>
            <p:nvPr/>
          </p:nvSpPr>
          <p:spPr>
            <a:xfrm rot="122">
              <a:off x="7910153" y="2511620"/>
              <a:ext cx="159741" cy="141222"/>
            </a:xfrm>
            <a:custGeom>
              <a:avLst/>
              <a:gdLst/>
              <a:ahLst/>
              <a:cxnLst/>
              <a:rect l="l" t="t" r="r" b="b"/>
              <a:pathLst>
                <a:path w="2276" h="2012" extrusionOk="0">
                  <a:moveTo>
                    <a:pt x="1138" y="1"/>
                  </a:moveTo>
                  <a:cubicBezTo>
                    <a:pt x="733" y="1"/>
                    <a:pt x="353" y="248"/>
                    <a:pt x="204" y="642"/>
                  </a:cubicBezTo>
                  <a:cubicBezTo>
                    <a:pt x="1" y="1163"/>
                    <a:pt x="265" y="1744"/>
                    <a:pt x="777" y="1947"/>
                  </a:cubicBezTo>
                  <a:cubicBezTo>
                    <a:pt x="895" y="1991"/>
                    <a:pt x="1015" y="2012"/>
                    <a:pt x="1134" y="2012"/>
                  </a:cubicBezTo>
                  <a:cubicBezTo>
                    <a:pt x="1541" y="2012"/>
                    <a:pt x="1925" y="1768"/>
                    <a:pt x="2082" y="1365"/>
                  </a:cubicBezTo>
                  <a:cubicBezTo>
                    <a:pt x="2276" y="845"/>
                    <a:pt x="2020" y="263"/>
                    <a:pt x="1500" y="69"/>
                  </a:cubicBezTo>
                  <a:cubicBezTo>
                    <a:pt x="1381" y="23"/>
                    <a:pt x="1258" y="1"/>
                    <a:pt x="11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69"/>
            <p:cNvSpPr/>
            <p:nvPr/>
          </p:nvSpPr>
          <p:spPr>
            <a:xfrm rot="-141">
              <a:off x="8162881" y="2697614"/>
              <a:ext cx="139047" cy="122969"/>
            </a:xfrm>
            <a:custGeom>
              <a:avLst/>
              <a:gdLst/>
              <a:ahLst/>
              <a:cxnLst/>
              <a:rect l="l" t="t" r="r" b="b"/>
              <a:pathLst>
                <a:path w="2276" h="2013" extrusionOk="0">
                  <a:moveTo>
                    <a:pt x="1142" y="1"/>
                  </a:moveTo>
                  <a:cubicBezTo>
                    <a:pt x="741" y="1"/>
                    <a:pt x="360" y="248"/>
                    <a:pt x="203" y="642"/>
                  </a:cubicBezTo>
                  <a:cubicBezTo>
                    <a:pt x="1" y="1162"/>
                    <a:pt x="256" y="1744"/>
                    <a:pt x="776" y="1947"/>
                  </a:cubicBezTo>
                  <a:cubicBezTo>
                    <a:pt x="894" y="1991"/>
                    <a:pt x="1016" y="2012"/>
                    <a:pt x="1135" y="2012"/>
                  </a:cubicBezTo>
                  <a:cubicBezTo>
                    <a:pt x="1541" y="2012"/>
                    <a:pt x="1925" y="1769"/>
                    <a:pt x="2081" y="1374"/>
                  </a:cubicBezTo>
                  <a:cubicBezTo>
                    <a:pt x="2275" y="854"/>
                    <a:pt x="2020" y="272"/>
                    <a:pt x="1499" y="69"/>
                  </a:cubicBezTo>
                  <a:cubicBezTo>
                    <a:pt x="1382" y="23"/>
                    <a:pt x="1261" y="1"/>
                    <a:pt x="11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69"/>
            <p:cNvSpPr/>
            <p:nvPr/>
          </p:nvSpPr>
          <p:spPr>
            <a:xfrm>
              <a:off x="8102655" y="2995987"/>
              <a:ext cx="153388" cy="125799"/>
            </a:xfrm>
            <a:custGeom>
              <a:avLst/>
              <a:gdLst/>
              <a:ahLst/>
              <a:cxnLst/>
              <a:rect l="l" t="t" r="r" b="b"/>
              <a:pathLst>
                <a:path w="2450" h="2009" extrusionOk="0">
                  <a:moveTo>
                    <a:pt x="1223" y="1"/>
                  </a:moveTo>
                  <a:cubicBezTo>
                    <a:pt x="1089" y="1"/>
                    <a:pt x="952" y="28"/>
                    <a:pt x="820" y="85"/>
                  </a:cubicBezTo>
                  <a:cubicBezTo>
                    <a:pt x="0" y="446"/>
                    <a:pt x="27" y="1619"/>
                    <a:pt x="855" y="1936"/>
                  </a:cubicBezTo>
                  <a:cubicBezTo>
                    <a:pt x="983" y="1986"/>
                    <a:pt x="1109" y="2008"/>
                    <a:pt x="1231" y="2008"/>
                  </a:cubicBezTo>
                  <a:cubicBezTo>
                    <a:pt x="1912" y="2008"/>
                    <a:pt x="2449" y="1300"/>
                    <a:pt x="2143" y="605"/>
                  </a:cubicBezTo>
                  <a:cubicBezTo>
                    <a:pt x="1979" y="225"/>
                    <a:pt x="1611" y="1"/>
                    <a:pt x="1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69"/>
            <p:cNvSpPr/>
            <p:nvPr/>
          </p:nvSpPr>
          <p:spPr>
            <a:xfrm>
              <a:off x="7787151" y="3083778"/>
              <a:ext cx="249500" cy="204710"/>
            </a:xfrm>
            <a:custGeom>
              <a:avLst/>
              <a:gdLst/>
              <a:ahLst/>
              <a:cxnLst/>
              <a:rect l="l" t="t" r="r" b="b"/>
              <a:pathLst>
                <a:path w="2451" h="2011" extrusionOk="0">
                  <a:moveTo>
                    <a:pt x="1228" y="0"/>
                  </a:moveTo>
                  <a:cubicBezTo>
                    <a:pt x="1092" y="0"/>
                    <a:pt x="954" y="28"/>
                    <a:pt x="821" y="88"/>
                  </a:cubicBezTo>
                  <a:cubicBezTo>
                    <a:pt x="1" y="440"/>
                    <a:pt x="27" y="1613"/>
                    <a:pt x="856" y="1939"/>
                  </a:cubicBezTo>
                  <a:cubicBezTo>
                    <a:pt x="982" y="1988"/>
                    <a:pt x="1108" y="2011"/>
                    <a:pt x="1229" y="2011"/>
                  </a:cubicBezTo>
                  <a:cubicBezTo>
                    <a:pt x="1911" y="2011"/>
                    <a:pt x="2450" y="1295"/>
                    <a:pt x="2143" y="599"/>
                  </a:cubicBezTo>
                  <a:cubicBezTo>
                    <a:pt x="1980" y="227"/>
                    <a:pt x="1614" y="0"/>
                    <a:pt x="1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69"/>
            <p:cNvSpPr/>
            <p:nvPr/>
          </p:nvSpPr>
          <p:spPr>
            <a:xfrm>
              <a:off x="8013339" y="2278475"/>
              <a:ext cx="158088" cy="139357"/>
            </a:xfrm>
            <a:custGeom>
              <a:avLst/>
              <a:gdLst/>
              <a:ahLst/>
              <a:cxnLst/>
              <a:rect l="l" t="t" r="r" b="b"/>
              <a:pathLst>
                <a:path w="1553" h="1369" extrusionOk="0">
                  <a:moveTo>
                    <a:pt x="776" y="1"/>
                  </a:moveTo>
                  <a:cubicBezTo>
                    <a:pt x="502" y="1"/>
                    <a:pt x="243" y="162"/>
                    <a:pt x="142" y="434"/>
                  </a:cubicBezTo>
                  <a:cubicBezTo>
                    <a:pt x="1" y="786"/>
                    <a:pt x="177" y="1183"/>
                    <a:pt x="530" y="1324"/>
                  </a:cubicBezTo>
                  <a:cubicBezTo>
                    <a:pt x="609" y="1354"/>
                    <a:pt x="691" y="1368"/>
                    <a:pt x="771" y="1368"/>
                  </a:cubicBezTo>
                  <a:cubicBezTo>
                    <a:pt x="1048" y="1368"/>
                    <a:pt x="1311" y="1201"/>
                    <a:pt x="1420" y="927"/>
                  </a:cubicBezTo>
                  <a:cubicBezTo>
                    <a:pt x="1552" y="575"/>
                    <a:pt x="1376" y="178"/>
                    <a:pt x="1023" y="46"/>
                  </a:cubicBezTo>
                  <a:cubicBezTo>
                    <a:pt x="942" y="15"/>
                    <a:pt x="858" y="1"/>
                    <a:pt x="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CasellaDiTesto 11">
            <a:extLst>
              <a:ext uri="{FF2B5EF4-FFF2-40B4-BE49-F238E27FC236}">
                <a16:creationId xmlns:a16="http://schemas.microsoft.com/office/drawing/2014/main" id="{40DAF213-05D8-C886-8B6C-66A5D7C66E98}"/>
              </a:ext>
            </a:extLst>
          </p:cNvPr>
          <p:cNvSpPr txBox="1"/>
          <p:nvPr/>
        </p:nvSpPr>
        <p:spPr>
          <a:xfrm>
            <a:off x="432062" y="376465"/>
            <a:ext cx="5858539" cy="584775"/>
          </a:xfrm>
          <a:prstGeom prst="rect">
            <a:avLst/>
          </a:prstGeom>
          <a:noFill/>
        </p:spPr>
        <p:txBody>
          <a:bodyPr wrap="square">
            <a:spAutoFit/>
          </a:bodyPr>
          <a:lstStyle/>
          <a:p>
            <a:r>
              <a:rPr kumimoji="0" lang="en" sz="3200" b="1" i="0" u="none" strike="noStrike" kern="0" cap="none" spc="0" normalizeH="0" baseline="0" noProof="0">
                <a:ln>
                  <a:noFill/>
                </a:ln>
                <a:solidFill>
                  <a:srgbClr val="4A66DD"/>
                </a:solidFill>
                <a:effectLst/>
                <a:uLnTx/>
                <a:uFillTx/>
                <a:latin typeface="Cairo"/>
                <a:cs typeface="Cairo"/>
                <a:sym typeface="Cairo"/>
              </a:rPr>
              <a:t>MODULE</a:t>
            </a:r>
            <a:r>
              <a:rPr kumimoji="0" lang="en" sz="3200" b="1" i="0" u="none" strike="noStrike" kern="0" cap="none" spc="0" normalizeH="0" baseline="0" noProof="0">
                <a:ln>
                  <a:noFill/>
                </a:ln>
                <a:solidFill>
                  <a:srgbClr val="E54E55"/>
                </a:solidFill>
                <a:effectLst/>
                <a:uLnTx/>
                <a:uFillTx/>
                <a:latin typeface="Cairo"/>
                <a:cs typeface="Cairo"/>
                <a:sym typeface="Cairo"/>
              </a:rPr>
              <a:t> SEARCH: </a:t>
            </a:r>
            <a:r>
              <a:rPr kumimoji="0" lang="en" sz="3200" b="1" i="0" u="none" strike="noStrike" kern="0" cap="none" spc="0" normalizeH="0" baseline="0" noProof="0">
                <a:ln>
                  <a:noFill/>
                </a:ln>
                <a:solidFill>
                  <a:schemeClr val="accent4"/>
                </a:solidFill>
                <a:effectLst/>
                <a:uLnTx/>
                <a:uFillTx/>
                <a:latin typeface="Cairo"/>
                <a:cs typeface="Cairo"/>
                <a:sym typeface="Cairo"/>
              </a:rPr>
              <a:t>LUAD</a:t>
            </a:r>
            <a:endParaRPr lang="en-GB">
              <a:solidFill>
                <a:schemeClr val="accent4"/>
              </a:solidFill>
            </a:endParaRPr>
          </a:p>
        </p:txBody>
      </p:sp>
      <p:pic>
        <p:nvPicPr>
          <p:cNvPr id="8" name="Immagine 7">
            <a:extLst>
              <a:ext uri="{FF2B5EF4-FFF2-40B4-BE49-F238E27FC236}">
                <a16:creationId xmlns:a16="http://schemas.microsoft.com/office/drawing/2014/main" id="{FDE40E60-B1AB-B755-3305-635562DEA6F8}"/>
              </a:ext>
            </a:extLst>
          </p:cNvPr>
          <p:cNvPicPr>
            <a:picLocks noChangeAspect="1"/>
          </p:cNvPicPr>
          <p:nvPr/>
        </p:nvPicPr>
        <p:blipFill>
          <a:blip r:embed="rId3"/>
          <a:stretch>
            <a:fillRect/>
          </a:stretch>
        </p:blipFill>
        <p:spPr>
          <a:xfrm>
            <a:off x="266142" y="961240"/>
            <a:ext cx="2772586" cy="2424610"/>
          </a:xfrm>
          <a:prstGeom prst="rect">
            <a:avLst/>
          </a:prstGeom>
        </p:spPr>
      </p:pic>
      <p:pic>
        <p:nvPicPr>
          <p:cNvPr id="16" name="Immagine 15">
            <a:extLst>
              <a:ext uri="{FF2B5EF4-FFF2-40B4-BE49-F238E27FC236}">
                <a16:creationId xmlns:a16="http://schemas.microsoft.com/office/drawing/2014/main" id="{3BAE31A0-ABA0-97A6-F881-0E4929864CEC}"/>
              </a:ext>
            </a:extLst>
          </p:cNvPr>
          <p:cNvPicPr>
            <a:picLocks noChangeAspect="1"/>
          </p:cNvPicPr>
          <p:nvPr/>
        </p:nvPicPr>
        <p:blipFill>
          <a:blip r:embed="rId4"/>
          <a:stretch>
            <a:fillRect/>
          </a:stretch>
        </p:blipFill>
        <p:spPr>
          <a:xfrm>
            <a:off x="3165156" y="961240"/>
            <a:ext cx="2810851" cy="2458072"/>
          </a:xfrm>
          <a:prstGeom prst="rect">
            <a:avLst/>
          </a:prstGeom>
        </p:spPr>
      </p:pic>
      <p:pic>
        <p:nvPicPr>
          <p:cNvPr id="18" name="Immagine 17">
            <a:extLst>
              <a:ext uri="{FF2B5EF4-FFF2-40B4-BE49-F238E27FC236}">
                <a16:creationId xmlns:a16="http://schemas.microsoft.com/office/drawing/2014/main" id="{ECCA24E9-8C94-4737-DD46-70088578CED5}"/>
              </a:ext>
            </a:extLst>
          </p:cNvPr>
          <p:cNvPicPr>
            <a:picLocks noChangeAspect="1"/>
          </p:cNvPicPr>
          <p:nvPr/>
        </p:nvPicPr>
        <p:blipFill>
          <a:blip r:embed="rId5"/>
          <a:stretch>
            <a:fillRect/>
          </a:stretch>
        </p:blipFill>
        <p:spPr>
          <a:xfrm>
            <a:off x="6147424" y="966010"/>
            <a:ext cx="2811398" cy="2458550"/>
          </a:xfrm>
          <a:prstGeom prst="rect">
            <a:avLst/>
          </a:prstGeom>
        </p:spPr>
      </p:pic>
    </p:spTree>
    <p:extLst>
      <p:ext uri="{BB962C8B-B14F-4D97-AF65-F5344CB8AC3E}">
        <p14:creationId xmlns:p14="http://schemas.microsoft.com/office/powerpoint/2010/main" val="3054160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4000" fill="hold"/>
                                        <p:tgtEl>
                                          <p:spTgt spid="2419"/>
                                        </p:tgtEl>
                                        <p:attrNameLst>
                                          <p:attrName>r</p:attrName>
                                        </p:attrNameLst>
                                      </p:cBhvr>
                                    </p:animRot>
                                  </p:childTnLst>
                                </p:cTn>
                              </p:par>
                              <p:par>
                                <p:cTn id="7" presetID="8" presetClass="emph" presetSubtype="0" fill="hold" nodeType="withEffect">
                                  <p:stCondLst>
                                    <p:cond delay="0"/>
                                  </p:stCondLst>
                                  <p:childTnLst>
                                    <p:animRot by="-21600000">
                                      <p:cBhvr>
                                        <p:cTn id="8" dur="4000" fill="hold"/>
                                        <p:tgtEl>
                                          <p:spTgt spid="243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30"/>
        <p:cNvGrpSpPr/>
        <p:nvPr/>
      </p:nvGrpSpPr>
      <p:grpSpPr>
        <a:xfrm>
          <a:off x="0" y="0"/>
          <a:ext cx="0" cy="0"/>
          <a:chOff x="0" y="0"/>
          <a:chExt cx="0" cy="0"/>
        </a:xfrm>
      </p:grpSpPr>
      <p:grpSp>
        <p:nvGrpSpPr>
          <p:cNvPr id="2419" name="Google Shape;2419;p69"/>
          <p:cNvGrpSpPr/>
          <p:nvPr/>
        </p:nvGrpSpPr>
        <p:grpSpPr>
          <a:xfrm>
            <a:off x="7739592" y="1958031"/>
            <a:ext cx="964388" cy="1015999"/>
            <a:chOff x="7547525" y="2278475"/>
            <a:chExt cx="985376" cy="1038111"/>
          </a:xfrm>
        </p:grpSpPr>
        <p:sp>
          <p:nvSpPr>
            <p:cNvPr id="2420" name="Google Shape;2420;p69"/>
            <p:cNvSpPr/>
            <p:nvPr/>
          </p:nvSpPr>
          <p:spPr>
            <a:xfrm>
              <a:off x="7688409" y="2385360"/>
              <a:ext cx="544909" cy="800719"/>
            </a:xfrm>
            <a:custGeom>
              <a:avLst/>
              <a:gdLst/>
              <a:ahLst/>
              <a:cxnLst/>
              <a:rect l="l" t="t" r="r" b="b"/>
              <a:pathLst>
                <a:path w="5353" h="7866" fill="none" extrusionOk="0">
                  <a:moveTo>
                    <a:pt x="1" y="6005"/>
                  </a:moveTo>
                  <a:lnTo>
                    <a:pt x="2196" y="7866"/>
                  </a:lnTo>
                  <a:lnTo>
                    <a:pt x="4453" y="6993"/>
                  </a:lnTo>
                  <a:lnTo>
                    <a:pt x="5353" y="3678"/>
                  </a:lnTo>
                  <a:lnTo>
                    <a:pt x="3281" y="1994"/>
                  </a:lnTo>
                  <a:lnTo>
                    <a:pt x="3995" y="1"/>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69"/>
            <p:cNvSpPr/>
            <p:nvPr/>
          </p:nvSpPr>
          <p:spPr>
            <a:xfrm>
              <a:off x="8289815" y="2675273"/>
              <a:ext cx="150860" cy="66574"/>
            </a:xfrm>
            <a:custGeom>
              <a:avLst/>
              <a:gdLst/>
              <a:ahLst/>
              <a:cxnLst/>
              <a:rect l="l" t="t" r="r" b="b"/>
              <a:pathLst>
                <a:path w="1482" h="654" fill="none" extrusionOk="0">
                  <a:moveTo>
                    <a:pt x="1482" y="1"/>
                  </a:moveTo>
                  <a:lnTo>
                    <a:pt x="0" y="653"/>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69"/>
            <p:cNvSpPr/>
            <p:nvPr/>
          </p:nvSpPr>
          <p:spPr>
            <a:xfrm>
              <a:off x="8362497" y="2588747"/>
              <a:ext cx="170405" cy="139154"/>
            </a:xfrm>
            <a:custGeom>
              <a:avLst/>
              <a:gdLst/>
              <a:ahLst/>
              <a:cxnLst/>
              <a:rect l="l" t="t" r="r" b="b"/>
              <a:pathLst>
                <a:path w="1674" h="1367" extrusionOk="0">
                  <a:moveTo>
                    <a:pt x="836" y="1"/>
                  </a:moveTo>
                  <a:cubicBezTo>
                    <a:pt x="745" y="1"/>
                    <a:pt x="653" y="19"/>
                    <a:pt x="565" y="57"/>
                  </a:cubicBezTo>
                  <a:cubicBezTo>
                    <a:pt x="0" y="304"/>
                    <a:pt x="18" y="1098"/>
                    <a:pt x="591" y="1318"/>
                  </a:cubicBezTo>
                  <a:cubicBezTo>
                    <a:pt x="676" y="1351"/>
                    <a:pt x="761" y="1366"/>
                    <a:pt x="843" y="1366"/>
                  </a:cubicBezTo>
                  <a:cubicBezTo>
                    <a:pt x="1304" y="1366"/>
                    <a:pt x="1674" y="882"/>
                    <a:pt x="1464" y="410"/>
                  </a:cubicBezTo>
                  <a:cubicBezTo>
                    <a:pt x="1353" y="154"/>
                    <a:pt x="1099" y="1"/>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69"/>
            <p:cNvSpPr/>
            <p:nvPr/>
          </p:nvSpPr>
          <p:spPr>
            <a:xfrm>
              <a:off x="8013339" y="2278475"/>
              <a:ext cx="158088" cy="139357"/>
            </a:xfrm>
            <a:custGeom>
              <a:avLst/>
              <a:gdLst/>
              <a:ahLst/>
              <a:cxnLst/>
              <a:rect l="l" t="t" r="r" b="b"/>
              <a:pathLst>
                <a:path w="1553" h="1369" extrusionOk="0">
                  <a:moveTo>
                    <a:pt x="776" y="1"/>
                  </a:moveTo>
                  <a:cubicBezTo>
                    <a:pt x="502" y="1"/>
                    <a:pt x="243" y="162"/>
                    <a:pt x="142" y="434"/>
                  </a:cubicBezTo>
                  <a:cubicBezTo>
                    <a:pt x="1" y="786"/>
                    <a:pt x="177" y="1183"/>
                    <a:pt x="530" y="1324"/>
                  </a:cubicBezTo>
                  <a:cubicBezTo>
                    <a:pt x="609" y="1354"/>
                    <a:pt x="691" y="1368"/>
                    <a:pt x="771" y="1368"/>
                  </a:cubicBezTo>
                  <a:cubicBezTo>
                    <a:pt x="1048" y="1368"/>
                    <a:pt x="1311" y="1201"/>
                    <a:pt x="1420" y="927"/>
                  </a:cubicBezTo>
                  <a:cubicBezTo>
                    <a:pt x="1552" y="575"/>
                    <a:pt x="1376" y="178"/>
                    <a:pt x="1023" y="46"/>
                  </a:cubicBezTo>
                  <a:cubicBezTo>
                    <a:pt x="942" y="15"/>
                    <a:pt x="858" y="1"/>
                    <a:pt x="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69"/>
            <p:cNvSpPr/>
            <p:nvPr/>
          </p:nvSpPr>
          <p:spPr>
            <a:xfrm>
              <a:off x="8225175" y="3093550"/>
              <a:ext cx="179566" cy="202063"/>
            </a:xfrm>
            <a:custGeom>
              <a:avLst/>
              <a:gdLst/>
              <a:ahLst/>
              <a:cxnLst/>
              <a:rect l="l" t="t" r="r" b="b"/>
              <a:pathLst>
                <a:path w="1764" h="1985" fill="none" extrusionOk="0">
                  <a:moveTo>
                    <a:pt x="1764" y="1984"/>
                  </a:moveTo>
                  <a:lnTo>
                    <a:pt x="0" y="1"/>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69"/>
            <p:cNvSpPr/>
            <p:nvPr/>
          </p:nvSpPr>
          <p:spPr>
            <a:xfrm>
              <a:off x="7547525" y="2894744"/>
              <a:ext cx="249500" cy="204404"/>
            </a:xfrm>
            <a:custGeom>
              <a:avLst/>
              <a:gdLst/>
              <a:ahLst/>
              <a:cxnLst/>
              <a:rect l="l" t="t" r="r" b="b"/>
              <a:pathLst>
                <a:path w="2451" h="2008" extrusionOk="0">
                  <a:moveTo>
                    <a:pt x="1220" y="0"/>
                  </a:moveTo>
                  <a:cubicBezTo>
                    <a:pt x="1086" y="0"/>
                    <a:pt x="950" y="27"/>
                    <a:pt x="821" y="84"/>
                  </a:cubicBezTo>
                  <a:cubicBezTo>
                    <a:pt x="1" y="437"/>
                    <a:pt x="18" y="1610"/>
                    <a:pt x="856" y="1936"/>
                  </a:cubicBezTo>
                  <a:cubicBezTo>
                    <a:pt x="982" y="1985"/>
                    <a:pt x="1108" y="2008"/>
                    <a:pt x="1229" y="2008"/>
                  </a:cubicBezTo>
                  <a:cubicBezTo>
                    <a:pt x="1911" y="2008"/>
                    <a:pt x="2450" y="1292"/>
                    <a:pt x="2143" y="596"/>
                  </a:cubicBezTo>
                  <a:cubicBezTo>
                    <a:pt x="1973" y="223"/>
                    <a:pt x="1604" y="0"/>
                    <a:pt x="12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69"/>
            <p:cNvSpPr/>
            <p:nvPr/>
          </p:nvSpPr>
          <p:spPr>
            <a:xfrm>
              <a:off x="8348235" y="3240590"/>
              <a:ext cx="92927" cy="75996"/>
            </a:xfrm>
            <a:custGeom>
              <a:avLst/>
              <a:gdLst/>
              <a:ahLst/>
              <a:cxnLst/>
              <a:rect l="l" t="t" r="r" b="b"/>
              <a:pathLst>
                <a:path w="2461" h="2013" extrusionOk="0">
                  <a:moveTo>
                    <a:pt x="1229" y="0"/>
                  </a:moveTo>
                  <a:cubicBezTo>
                    <a:pt x="1095" y="0"/>
                    <a:pt x="959" y="27"/>
                    <a:pt x="830" y="84"/>
                  </a:cubicBezTo>
                  <a:cubicBezTo>
                    <a:pt x="1" y="446"/>
                    <a:pt x="27" y="1618"/>
                    <a:pt x="865" y="1945"/>
                  </a:cubicBezTo>
                  <a:cubicBezTo>
                    <a:pt x="989" y="1991"/>
                    <a:pt x="1111" y="2013"/>
                    <a:pt x="1230" y="2013"/>
                  </a:cubicBezTo>
                  <a:cubicBezTo>
                    <a:pt x="1916" y="2013"/>
                    <a:pt x="2460" y="1295"/>
                    <a:pt x="2152" y="596"/>
                  </a:cubicBezTo>
                  <a:cubicBezTo>
                    <a:pt x="1982" y="223"/>
                    <a:pt x="1613" y="0"/>
                    <a:pt x="12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69"/>
            <p:cNvSpPr/>
            <p:nvPr/>
          </p:nvSpPr>
          <p:spPr>
            <a:xfrm>
              <a:off x="7981225" y="2538690"/>
              <a:ext cx="91524" cy="80897"/>
            </a:xfrm>
            <a:custGeom>
              <a:avLst/>
              <a:gdLst/>
              <a:ahLst/>
              <a:cxnLst/>
              <a:rect l="l" t="t" r="r" b="b"/>
              <a:pathLst>
                <a:path w="2276" h="2012" extrusionOk="0">
                  <a:moveTo>
                    <a:pt x="1138" y="1"/>
                  </a:moveTo>
                  <a:cubicBezTo>
                    <a:pt x="733" y="1"/>
                    <a:pt x="353" y="248"/>
                    <a:pt x="204" y="642"/>
                  </a:cubicBezTo>
                  <a:cubicBezTo>
                    <a:pt x="1" y="1163"/>
                    <a:pt x="265" y="1744"/>
                    <a:pt x="777" y="1947"/>
                  </a:cubicBezTo>
                  <a:cubicBezTo>
                    <a:pt x="895" y="1991"/>
                    <a:pt x="1015" y="2012"/>
                    <a:pt x="1134" y="2012"/>
                  </a:cubicBezTo>
                  <a:cubicBezTo>
                    <a:pt x="1541" y="2012"/>
                    <a:pt x="1925" y="1768"/>
                    <a:pt x="2082" y="1365"/>
                  </a:cubicBezTo>
                  <a:cubicBezTo>
                    <a:pt x="2276" y="845"/>
                    <a:pt x="2020" y="263"/>
                    <a:pt x="1500" y="69"/>
                  </a:cubicBezTo>
                  <a:cubicBezTo>
                    <a:pt x="1381" y="23"/>
                    <a:pt x="1258" y="1"/>
                    <a:pt x="11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69"/>
            <p:cNvSpPr/>
            <p:nvPr/>
          </p:nvSpPr>
          <p:spPr>
            <a:xfrm>
              <a:off x="8116560" y="2656645"/>
              <a:ext cx="231685" cy="204913"/>
            </a:xfrm>
            <a:custGeom>
              <a:avLst/>
              <a:gdLst/>
              <a:ahLst/>
              <a:cxnLst/>
              <a:rect l="l" t="t" r="r" b="b"/>
              <a:pathLst>
                <a:path w="2276" h="2013" extrusionOk="0">
                  <a:moveTo>
                    <a:pt x="1142" y="1"/>
                  </a:moveTo>
                  <a:cubicBezTo>
                    <a:pt x="741" y="1"/>
                    <a:pt x="360" y="248"/>
                    <a:pt x="203" y="642"/>
                  </a:cubicBezTo>
                  <a:cubicBezTo>
                    <a:pt x="1" y="1162"/>
                    <a:pt x="256" y="1744"/>
                    <a:pt x="776" y="1947"/>
                  </a:cubicBezTo>
                  <a:cubicBezTo>
                    <a:pt x="894" y="1991"/>
                    <a:pt x="1016" y="2012"/>
                    <a:pt x="1135" y="2012"/>
                  </a:cubicBezTo>
                  <a:cubicBezTo>
                    <a:pt x="1541" y="2012"/>
                    <a:pt x="1925" y="1769"/>
                    <a:pt x="2081" y="1374"/>
                  </a:cubicBezTo>
                  <a:cubicBezTo>
                    <a:pt x="2275" y="854"/>
                    <a:pt x="2020" y="272"/>
                    <a:pt x="1499" y="69"/>
                  </a:cubicBezTo>
                  <a:cubicBezTo>
                    <a:pt x="1382" y="23"/>
                    <a:pt x="1261" y="1"/>
                    <a:pt x="11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69"/>
            <p:cNvSpPr/>
            <p:nvPr/>
          </p:nvSpPr>
          <p:spPr>
            <a:xfrm>
              <a:off x="8107562" y="3000011"/>
              <a:ext cx="143607" cy="117758"/>
            </a:xfrm>
            <a:custGeom>
              <a:avLst/>
              <a:gdLst/>
              <a:ahLst/>
              <a:cxnLst/>
              <a:rect l="l" t="t" r="r" b="b"/>
              <a:pathLst>
                <a:path w="2450" h="2009" extrusionOk="0">
                  <a:moveTo>
                    <a:pt x="1223" y="1"/>
                  </a:moveTo>
                  <a:cubicBezTo>
                    <a:pt x="1089" y="1"/>
                    <a:pt x="952" y="28"/>
                    <a:pt x="820" y="85"/>
                  </a:cubicBezTo>
                  <a:cubicBezTo>
                    <a:pt x="0" y="446"/>
                    <a:pt x="27" y="1619"/>
                    <a:pt x="855" y="1936"/>
                  </a:cubicBezTo>
                  <a:cubicBezTo>
                    <a:pt x="983" y="1986"/>
                    <a:pt x="1109" y="2008"/>
                    <a:pt x="1231" y="2008"/>
                  </a:cubicBezTo>
                  <a:cubicBezTo>
                    <a:pt x="1912" y="2008"/>
                    <a:pt x="2449" y="1300"/>
                    <a:pt x="2143" y="605"/>
                  </a:cubicBezTo>
                  <a:cubicBezTo>
                    <a:pt x="1979" y="225"/>
                    <a:pt x="1611" y="1"/>
                    <a:pt x="1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69"/>
            <p:cNvSpPr/>
            <p:nvPr/>
          </p:nvSpPr>
          <p:spPr>
            <a:xfrm>
              <a:off x="7863798" y="3146665"/>
              <a:ext cx="96202" cy="78932"/>
            </a:xfrm>
            <a:custGeom>
              <a:avLst/>
              <a:gdLst/>
              <a:ahLst/>
              <a:cxnLst/>
              <a:rect l="l" t="t" r="r" b="b"/>
              <a:pathLst>
                <a:path w="2451" h="2011" extrusionOk="0">
                  <a:moveTo>
                    <a:pt x="1228" y="0"/>
                  </a:moveTo>
                  <a:cubicBezTo>
                    <a:pt x="1092" y="0"/>
                    <a:pt x="954" y="28"/>
                    <a:pt x="821" y="88"/>
                  </a:cubicBezTo>
                  <a:cubicBezTo>
                    <a:pt x="1" y="440"/>
                    <a:pt x="27" y="1613"/>
                    <a:pt x="856" y="1939"/>
                  </a:cubicBezTo>
                  <a:cubicBezTo>
                    <a:pt x="982" y="1988"/>
                    <a:pt x="1108" y="2011"/>
                    <a:pt x="1229" y="2011"/>
                  </a:cubicBezTo>
                  <a:cubicBezTo>
                    <a:pt x="1911" y="2011"/>
                    <a:pt x="2450" y="1295"/>
                    <a:pt x="2143" y="599"/>
                  </a:cubicBezTo>
                  <a:cubicBezTo>
                    <a:pt x="1980" y="227"/>
                    <a:pt x="1614" y="0"/>
                    <a:pt x="1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1" name="Google Shape;2431;p69"/>
          <p:cNvGrpSpPr/>
          <p:nvPr/>
        </p:nvGrpSpPr>
        <p:grpSpPr>
          <a:xfrm rot="6350644">
            <a:off x="6941611" y="3643987"/>
            <a:ext cx="690169" cy="988481"/>
            <a:chOff x="7596727" y="2278475"/>
            <a:chExt cx="705203" cy="1010013"/>
          </a:xfrm>
        </p:grpSpPr>
        <p:sp>
          <p:nvSpPr>
            <p:cNvPr id="2432" name="Google Shape;2432;p69"/>
            <p:cNvSpPr/>
            <p:nvPr/>
          </p:nvSpPr>
          <p:spPr>
            <a:xfrm>
              <a:off x="7688409" y="2385360"/>
              <a:ext cx="544909" cy="800719"/>
            </a:xfrm>
            <a:custGeom>
              <a:avLst/>
              <a:gdLst/>
              <a:ahLst/>
              <a:cxnLst/>
              <a:rect l="l" t="t" r="r" b="b"/>
              <a:pathLst>
                <a:path w="5353" h="7866" fill="none" extrusionOk="0">
                  <a:moveTo>
                    <a:pt x="1" y="6005"/>
                  </a:moveTo>
                  <a:lnTo>
                    <a:pt x="2196" y="7866"/>
                  </a:lnTo>
                  <a:lnTo>
                    <a:pt x="4453" y="6993"/>
                  </a:lnTo>
                  <a:lnTo>
                    <a:pt x="5353" y="3678"/>
                  </a:lnTo>
                  <a:lnTo>
                    <a:pt x="3281" y="1994"/>
                  </a:lnTo>
                  <a:lnTo>
                    <a:pt x="3995" y="1"/>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69"/>
            <p:cNvSpPr/>
            <p:nvPr/>
          </p:nvSpPr>
          <p:spPr>
            <a:xfrm>
              <a:off x="7596727" y="2935060"/>
              <a:ext cx="151086" cy="123773"/>
            </a:xfrm>
            <a:custGeom>
              <a:avLst/>
              <a:gdLst/>
              <a:ahLst/>
              <a:cxnLst/>
              <a:rect l="l" t="t" r="r" b="b"/>
              <a:pathLst>
                <a:path w="2451" h="2008" extrusionOk="0">
                  <a:moveTo>
                    <a:pt x="1220" y="0"/>
                  </a:moveTo>
                  <a:cubicBezTo>
                    <a:pt x="1086" y="0"/>
                    <a:pt x="950" y="27"/>
                    <a:pt x="821" y="84"/>
                  </a:cubicBezTo>
                  <a:cubicBezTo>
                    <a:pt x="1" y="437"/>
                    <a:pt x="18" y="1610"/>
                    <a:pt x="856" y="1936"/>
                  </a:cubicBezTo>
                  <a:cubicBezTo>
                    <a:pt x="982" y="1985"/>
                    <a:pt x="1108" y="2008"/>
                    <a:pt x="1229" y="2008"/>
                  </a:cubicBezTo>
                  <a:cubicBezTo>
                    <a:pt x="1911" y="2008"/>
                    <a:pt x="2450" y="1292"/>
                    <a:pt x="2143" y="596"/>
                  </a:cubicBezTo>
                  <a:cubicBezTo>
                    <a:pt x="1973" y="223"/>
                    <a:pt x="1604" y="0"/>
                    <a:pt x="12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69"/>
            <p:cNvSpPr/>
            <p:nvPr/>
          </p:nvSpPr>
          <p:spPr>
            <a:xfrm rot="122">
              <a:off x="7910153" y="2511620"/>
              <a:ext cx="159741" cy="141222"/>
            </a:xfrm>
            <a:custGeom>
              <a:avLst/>
              <a:gdLst/>
              <a:ahLst/>
              <a:cxnLst/>
              <a:rect l="l" t="t" r="r" b="b"/>
              <a:pathLst>
                <a:path w="2276" h="2012" extrusionOk="0">
                  <a:moveTo>
                    <a:pt x="1138" y="1"/>
                  </a:moveTo>
                  <a:cubicBezTo>
                    <a:pt x="733" y="1"/>
                    <a:pt x="353" y="248"/>
                    <a:pt x="204" y="642"/>
                  </a:cubicBezTo>
                  <a:cubicBezTo>
                    <a:pt x="1" y="1163"/>
                    <a:pt x="265" y="1744"/>
                    <a:pt x="777" y="1947"/>
                  </a:cubicBezTo>
                  <a:cubicBezTo>
                    <a:pt x="895" y="1991"/>
                    <a:pt x="1015" y="2012"/>
                    <a:pt x="1134" y="2012"/>
                  </a:cubicBezTo>
                  <a:cubicBezTo>
                    <a:pt x="1541" y="2012"/>
                    <a:pt x="1925" y="1768"/>
                    <a:pt x="2082" y="1365"/>
                  </a:cubicBezTo>
                  <a:cubicBezTo>
                    <a:pt x="2276" y="845"/>
                    <a:pt x="2020" y="263"/>
                    <a:pt x="1500" y="69"/>
                  </a:cubicBezTo>
                  <a:cubicBezTo>
                    <a:pt x="1381" y="23"/>
                    <a:pt x="1258" y="1"/>
                    <a:pt x="11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69"/>
            <p:cNvSpPr/>
            <p:nvPr/>
          </p:nvSpPr>
          <p:spPr>
            <a:xfrm rot="-141">
              <a:off x="8162881" y="2697614"/>
              <a:ext cx="139047" cy="122969"/>
            </a:xfrm>
            <a:custGeom>
              <a:avLst/>
              <a:gdLst/>
              <a:ahLst/>
              <a:cxnLst/>
              <a:rect l="l" t="t" r="r" b="b"/>
              <a:pathLst>
                <a:path w="2276" h="2013" extrusionOk="0">
                  <a:moveTo>
                    <a:pt x="1142" y="1"/>
                  </a:moveTo>
                  <a:cubicBezTo>
                    <a:pt x="741" y="1"/>
                    <a:pt x="360" y="248"/>
                    <a:pt x="203" y="642"/>
                  </a:cubicBezTo>
                  <a:cubicBezTo>
                    <a:pt x="1" y="1162"/>
                    <a:pt x="256" y="1744"/>
                    <a:pt x="776" y="1947"/>
                  </a:cubicBezTo>
                  <a:cubicBezTo>
                    <a:pt x="894" y="1991"/>
                    <a:pt x="1016" y="2012"/>
                    <a:pt x="1135" y="2012"/>
                  </a:cubicBezTo>
                  <a:cubicBezTo>
                    <a:pt x="1541" y="2012"/>
                    <a:pt x="1925" y="1769"/>
                    <a:pt x="2081" y="1374"/>
                  </a:cubicBezTo>
                  <a:cubicBezTo>
                    <a:pt x="2275" y="854"/>
                    <a:pt x="2020" y="272"/>
                    <a:pt x="1499" y="69"/>
                  </a:cubicBezTo>
                  <a:cubicBezTo>
                    <a:pt x="1382" y="23"/>
                    <a:pt x="1261" y="1"/>
                    <a:pt x="11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69"/>
            <p:cNvSpPr/>
            <p:nvPr/>
          </p:nvSpPr>
          <p:spPr>
            <a:xfrm>
              <a:off x="8102655" y="2995987"/>
              <a:ext cx="153388" cy="125799"/>
            </a:xfrm>
            <a:custGeom>
              <a:avLst/>
              <a:gdLst/>
              <a:ahLst/>
              <a:cxnLst/>
              <a:rect l="l" t="t" r="r" b="b"/>
              <a:pathLst>
                <a:path w="2450" h="2009" extrusionOk="0">
                  <a:moveTo>
                    <a:pt x="1223" y="1"/>
                  </a:moveTo>
                  <a:cubicBezTo>
                    <a:pt x="1089" y="1"/>
                    <a:pt x="952" y="28"/>
                    <a:pt x="820" y="85"/>
                  </a:cubicBezTo>
                  <a:cubicBezTo>
                    <a:pt x="0" y="446"/>
                    <a:pt x="27" y="1619"/>
                    <a:pt x="855" y="1936"/>
                  </a:cubicBezTo>
                  <a:cubicBezTo>
                    <a:pt x="983" y="1986"/>
                    <a:pt x="1109" y="2008"/>
                    <a:pt x="1231" y="2008"/>
                  </a:cubicBezTo>
                  <a:cubicBezTo>
                    <a:pt x="1912" y="2008"/>
                    <a:pt x="2449" y="1300"/>
                    <a:pt x="2143" y="605"/>
                  </a:cubicBezTo>
                  <a:cubicBezTo>
                    <a:pt x="1979" y="225"/>
                    <a:pt x="1611" y="1"/>
                    <a:pt x="1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69"/>
            <p:cNvSpPr/>
            <p:nvPr/>
          </p:nvSpPr>
          <p:spPr>
            <a:xfrm>
              <a:off x="7787151" y="3083778"/>
              <a:ext cx="249500" cy="204710"/>
            </a:xfrm>
            <a:custGeom>
              <a:avLst/>
              <a:gdLst/>
              <a:ahLst/>
              <a:cxnLst/>
              <a:rect l="l" t="t" r="r" b="b"/>
              <a:pathLst>
                <a:path w="2451" h="2011" extrusionOk="0">
                  <a:moveTo>
                    <a:pt x="1228" y="0"/>
                  </a:moveTo>
                  <a:cubicBezTo>
                    <a:pt x="1092" y="0"/>
                    <a:pt x="954" y="28"/>
                    <a:pt x="821" y="88"/>
                  </a:cubicBezTo>
                  <a:cubicBezTo>
                    <a:pt x="1" y="440"/>
                    <a:pt x="27" y="1613"/>
                    <a:pt x="856" y="1939"/>
                  </a:cubicBezTo>
                  <a:cubicBezTo>
                    <a:pt x="982" y="1988"/>
                    <a:pt x="1108" y="2011"/>
                    <a:pt x="1229" y="2011"/>
                  </a:cubicBezTo>
                  <a:cubicBezTo>
                    <a:pt x="1911" y="2011"/>
                    <a:pt x="2450" y="1295"/>
                    <a:pt x="2143" y="599"/>
                  </a:cubicBezTo>
                  <a:cubicBezTo>
                    <a:pt x="1980" y="227"/>
                    <a:pt x="1614" y="0"/>
                    <a:pt x="1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69"/>
            <p:cNvSpPr/>
            <p:nvPr/>
          </p:nvSpPr>
          <p:spPr>
            <a:xfrm>
              <a:off x="8013339" y="2278475"/>
              <a:ext cx="158088" cy="139357"/>
            </a:xfrm>
            <a:custGeom>
              <a:avLst/>
              <a:gdLst/>
              <a:ahLst/>
              <a:cxnLst/>
              <a:rect l="l" t="t" r="r" b="b"/>
              <a:pathLst>
                <a:path w="1553" h="1369" extrusionOk="0">
                  <a:moveTo>
                    <a:pt x="776" y="1"/>
                  </a:moveTo>
                  <a:cubicBezTo>
                    <a:pt x="502" y="1"/>
                    <a:pt x="243" y="162"/>
                    <a:pt x="142" y="434"/>
                  </a:cubicBezTo>
                  <a:cubicBezTo>
                    <a:pt x="1" y="786"/>
                    <a:pt x="177" y="1183"/>
                    <a:pt x="530" y="1324"/>
                  </a:cubicBezTo>
                  <a:cubicBezTo>
                    <a:pt x="609" y="1354"/>
                    <a:pt x="691" y="1368"/>
                    <a:pt x="771" y="1368"/>
                  </a:cubicBezTo>
                  <a:cubicBezTo>
                    <a:pt x="1048" y="1368"/>
                    <a:pt x="1311" y="1201"/>
                    <a:pt x="1420" y="927"/>
                  </a:cubicBezTo>
                  <a:cubicBezTo>
                    <a:pt x="1552" y="575"/>
                    <a:pt x="1376" y="178"/>
                    <a:pt x="1023" y="46"/>
                  </a:cubicBezTo>
                  <a:cubicBezTo>
                    <a:pt x="942" y="15"/>
                    <a:pt x="858" y="1"/>
                    <a:pt x="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CasellaDiTesto 11">
            <a:extLst>
              <a:ext uri="{FF2B5EF4-FFF2-40B4-BE49-F238E27FC236}">
                <a16:creationId xmlns:a16="http://schemas.microsoft.com/office/drawing/2014/main" id="{40DAF213-05D8-C886-8B6C-66A5D7C66E98}"/>
              </a:ext>
            </a:extLst>
          </p:cNvPr>
          <p:cNvSpPr txBox="1"/>
          <p:nvPr/>
        </p:nvSpPr>
        <p:spPr>
          <a:xfrm>
            <a:off x="432062" y="376465"/>
            <a:ext cx="5858539" cy="584775"/>
          </a:xfrm>
          <a:prstGeom prst="rect">
            <a:avLst/>
          </a:prstGeom>
          <a:noFill/>
        </p:spPr>
        <p:txBody>
          <a:bodyPr wrap="square">
            <a:spAutoFit/>
          </a:bodyPr>
          <a:lstStyle/>
          <a:p>
            <a:r>
              <a:rPr kumimoji="0" lang="en" sz="3200" b="1" i="0" u="none" strike="noStrike" kern="0" cap="none" spc="0" normalizeH="0" baseline="0" noProof="0">
                <a:ln>
                  <a:noFill/>
                </a:ln>
                <a:solidFill>
                  <a:srgbClr val="4A66DD"/>
                </a:solidFill>
                <a:effectLst/>
                <a:uLnTx/>
                <a:uFillTx/>
                <a:latin typeface="Cairo"/>
                <a:cs typeface="Cairo"/>
                <a:sym typeface="Cairo"/>
              </a:rPr>
              <a:t>MODULE</a:t>
            </a:r>
            <a:r>
              <a:rPr kumimoji="0" lang="en" sz="3200" b="1" i="0" u="none" strike="noStrike" kern="0" cap="none" spc="0" normalizeH="0" baseline="0" noProof="0">
                <a:ln>
                  <a:noFill/>
                </a:ln>
                <a:solidFill>
                  <a:srgbClr val="E54E55"/>
                </a:solidFill>
                <a:effectLst/>
                <a:uLnTx/>
                <a:uFillTx/>
                <a:latin typeface="Cairo"/>
                <a:cs typeface="Cairo"/>
                <a:sym typeface="Cairo"/>
              </a:rPr>
              <a:t> SEARCH: </a:t>
            </a:r>
            <a:r>
              <a:rPr lang="en" sz="3200" b="1">
                <a:solidFill>
                  <a:schemeClr val="accent4"/>
                </a:solidFill>
                <a:latin typeface="Cairo"/>
                <a:cs typeface="Cairo"/>
                <a:sym typeface="Cairo"/>
              </a:rPr>
              <a:t>PRAD</a:t>
            </a:r>
            <a:endParaRPr lang="en-GB">
              <a:solidFill>
                <a:schemeClr val="accent4"/>
              </a:solidFill>
            </a:endParaRPr>
          </a:p>
        </p:txBody>
      </p:sp>
      <p:pic>
        <p:nvPicPr>
          <p:cNvPr id="13" name="Immagine 12">
            <a:extLst>
              <a:ext uri="{FF2B5EF4-FFF2-40B4-BE49-F238E27FC236}">
                <a16:creationId xmlns:a16="http://schemas.microsoft.com/office/drawing/2014/main" id="{F1603114-7B2C-40EA-A8B5-48B717FDF8E8}"/>
              </a:ext>
            </a:extLst>
          </p:cNvPr>
          <p:cNvPicPr>
            <a:picLocks noChangeAspect="1"/>
          </p:cNvPicPr>
          <p:nvPr/>
        </p:nvPicPr>
        <p:blipFill>
          <a:blip r:embed="rId3"/>
          <a:stretch>
            <a:fillRect/>
          </a:stretch>
        </p:blipFill>
        <p:spPr>
          <a:xfrm>
            <a:off x="399839" y="1040932"/>
            <a:ext cx="2679883" cy="2343542"/>
          </a:xfrm>
          <a:prstGeom prst="rect">
            <a:avLst/>
          </a:prstGeom>
        </p:spPr>
      </p:pic>
      <p:pic>
        <p:nvPicPr>
          <p:cNvPr id="15" name="Immagine 14">
            <a:extLst>
              <a:ext uri="{FF2B5EF4-FFF2-40B4-BE49-F238E27FC236}">
                <a16:creationId xmlns:a16="http://schemas.microsoft.com/office/drawing/2014/main" id="{16E034C9-D2E9-0CDF-A94D-0E129FCD96D7}"/>
              </a:ext>
            </a:extLst>
          </p:cNvPr>
          <p:cNvPicPr>
            <a:picLocks noChangeAspect="1"/>
          </p:cNvPicPr>
          <p:nvPr/>
        </p:nvPicPr>
        <p:blipFill>
          <a:blip r:embed="rId4"/>
          <a:stretch>
            <a:fillRect/>
          </a:stretch>
        </p:blipFill>
        <p:spPr>
          <a:xfrm>
            <a:off x="3234382" y="1044296"/>
            <a:ext cx="2679885" cy="2343543"/>
          </a:xfrm>
          <a:prstGeom prst="rect">
            <a:avLst/>
          </a:prstGeom>
        </p:spPr>
      </p:pic>
      <p:pic>
        <p:nvPicPr>
          <p:cNvPr id="19" name="Immagine 18">
            <a:extLst>
              <a:ext uri="{FF2B5EF4-FFF2-40B4-BE49-F238E27FC236}">
                <a16:creationId xmlns:a16="http://schemas.microsoft.com/office/drawing/2014/main" id="{18463917-AB7F-1F21-5AF7-302C58195B52}"/>
              </a:ext>
            </a:extLst>
          </p:cNvPr>
          <p:cNvPicPr>
            <a:picLocks noChangeAspect="1"/>
          </p:cNvPicPr>
          <p:nvPr/>
        </p:nvPicPr>
        <p:blipFill>
          <a:blip r:embed="rId5"/>
          <a:stretch>
            <a:fillRect/>
          </a:stretch>
        </p:blipFill>
        <p:spPr>
          <a:xfrm>
            <a:off x="6197628" y="1013226"/>
            <a:ext cx="2679885" cy="2343543"/>
          </a:xfrm>
          <a:prstGeom prst="rect">
            <a:avLst/>
          </a:prstGeom>
        </p:spPr>
      </p:pic>
    </p:spTree>
    <p:extLst>
      <p:ext uri="{BB962C8B-B14F-4D97-AF65-F5344CB8AC3E}">
        <p14:creationId xmlns:p14="http://schemas.microsoft.com/office/powerpoint/2010/main" val="176379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4000" fill="hold"/>
                                        <p:tgtEl>
                                          <p:spTgt spid="2419"/>
                                        </p:tgtEl>
                                        <p:attrNameLst>
                                          <p:attrName>r</p:attrName>
                                        </p:attrNameLst>
                                      </p:cBhvr>
                                    </p:animRot>
                                  </p:childTnLst>
                                </p:cTn>
                              </p:par>
                              <p:par>
                                <p:cTn id="7" presetID="8" presetClass="emph" presetSubtype="0" fill="hold" nodeType="withEffect">
                                  <p:stCondLst>
                                    <p:cond delay="0"/>
                                  </p:stCondLst>
                                  <p:childTnLst>
                                    <p:animRot by="-21600000">
                                      <p:cBhvr>
                                        <p:cTn id="8" dur="4000" fill="hold"/>
                                        <p:tgtEl>
                                          <p:spTgt spid="243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0"/>
        <p:cNvGrpSpPr/>
        <p:nvPr/>
      </p:nvGrpSpPr>
      <p:grpSpPr>
        <a:xfrm>
          <a:off x="0" y="0"/>
          <a:ext cx="0" cy="0"/>
          <a:chOff x="0" y="0"/>
          <a:chExt cx="0" cy="0"/>
        </a:xfrm>
      </p:grpSpPr>
      <p:grpSp>
        <p:nvGrpSpPr>
          <p:cNvPr id="2419" name="Google Shape;2419;p69"/>
          <p:cNvGrpSpPr/>
          <p:nvPr/>
        </p:nvGrpSpPr>
        <p:grpSpPr>
          <a:xfrm>
            <a:off x="7739592" y="1958031"/>
            <a:ext cx="964388" cy="1015999"/>
            <a:chOff x="7547525" y="2278475"/>
            <a:chExt cx="985376" cy="1038111"/>
          </a:xfrm>
        </p:grpSpPr>
        <p:sp>
          <p:nvSpPr>
            <p:cNvPr id="2420" name="Google Shape;2420;p69"/>
            <p:cNvSpPr/>
            <p:nvPr/>
          </p:nvSpPr>
          <p:spPr>
            <a:xfrm>
              <a:off x="7688409" y="2385360"/>
              <a:ext cx="544909" cy="800719"/>
            </a:xfrm>
            <a:custGeom>
              <a:avLst/>
              <a:gdLst/>
              <a:ahLst/>
              <a:cxnLst/>
              <a:rect l="l" t="t" r="r" b="b"/>
              <a:pathLst>
                <a:path w="5353" h="7866" fill="none" extrusionOk="0">
                  <a:moveTo>
                    <a:pt x="1" y="6005"/>
                  </a:moveTo>
                  <a:lnTo>
                    <a:pt x="2196" y="7866"/>
                  </a:lnTo>
                  <a:lnTo>
                    <a:pt x="4453" y="6993"/>
                  </a:lnTo>
                  <a:lnTo>
                    <a:pt x="5353" y="3678"/>
                  </a:lnTo>
                  <a:lnTo>
                    <a:pt x="3281" y="1994"/>
                  </a:lnTo>
                  <a:lnTo>
                    <a:pt x="3995" y="1"/>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69"/>
            <p:cNvSpPr/>
            <p:nvPr/>
          </p:nvSpPr>
          <p:spPr>
            <a:xfrm>
              <a:off x="8289815" y="2675273"/>
              <a:ext cx="150860" cy="66574"/>
            </a:xfrm>
            <a:custGeom>
              <a:avLst/>
              <a:gdLst/>
              <a:ahLst/>
              <a:cxnLst/>
              <a:rect l="l" t="t" r="r" b="b"/>
              <a:pathLst>
                <a:path w="1482" h="654" fill="none" extrusionOk="0">
                  <a:moveTo>
                    <a:pt x="1482" y="1"/>
                  </a:moveTo>
                  <a:lnTo>
                    <a:pt x="0" y="653"/>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69"/>
            <p:cNvSpPr/>
            <p:nvPr/>
          </p:nvSpPr>
          <p:spPr>
            <a:xfrm>
              <a:off x="8362497" y="2588747"/>
              <a:ext cx="170405" cy="139154"/>
            </a:xfrm>
            <a:custGeom>
              <a:avLst/>
              <a:gdLst/>
              <a:ahLst/>
              <a:cxnLst/>
              <a:rect l="l" t="t" r="r" b="b"/>
              <a:pathLst>
                <a:path w="1674" h="1367" extrusionOk="0">
                  <a:moveTo>
                    <a:pt x="836" y="1"/>
                  </a:moveTo>
                  <a:cubicBezTo>
                    <a:pt x="745" y="1"/>
                    <a:pt x="653" y="19"/>
                    <a:pt x="565" y="57"/>
                  </a:cubicBezTo>
                  <a:cubicBezTo>
                    <a:pt x="0" y="304"/>
                    <a:pt x="18" y="1098"/>
                    <a:pt x="591" y="1318"/>
                  </a:cubicBezTo>
                  <a:cubicBezTo>
                    <a:pt x="676" y="1351"/>
                    <a:pt x="761" y="1366"/>
                    <a:pt x="843" y="1366"/>
                  </a:cubicBezTo>
                  <a:cubicBezTo>
                    <a:pt x="1304" y="1366"/>
                    <a:pt x="1674" y="882"/>
                    <a:pt x="1464" y="410"/>
                  </a:cubicBezTo>
                  <a:cubicBezTo>
                    <a:pt x="1353" y="154"/>
                    <a:pt x="1099" y="1"/>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69"/>
            <p:cNvSpPr/>
            <p:nvPr/>
          </p:nvSpPr>
          <p:spPr>
            <a:xfrm>
              <a:off x="8013339" y="2278475"/>
              <a:ext cx="158088" cy="139357"/>
            </a:xfrm>
            <a:custGeom>
              <a:avLst/>
              <a:gdLst/>
              <a:ahLst/>
              <a:cxnLst/>
              <a:rect l="l" t="t" r="r" b="b"/>
              <a:pathLst>
                <a:path w="1553" h="1369" extrusionOk="0">
                  <a:moveTo>
                    <a:pt x="776" y="1"/>
                  </a:moveTo>
                  <a:cubicBezTo>
                    <a:pt x="502" y="1"/>
                    <a:pt x="243" y="162"/>
                    <a:pt x="142" y="434"/>
                  </a:cubicBezTo>
                  <a:cubicBezTo>
                    <a:pt x="1" y="786"/>
                    <a:pt x="177" y="1183"/>
                    <a:pt x="530" y="1324"/>
                  </a:cubicBezTo>
                  <a:cubicBezTo>
                    <a:pt x="609" y="1354"/>
                    <a:pt x="691" y="1368"/>
                    <a:pt x="771" y="1368"/>
                  </a:cubicBezTo>
                  <a:cubicBezTo>
                    <a:pt x="1048" y="1368"/>
                    <a:pt x="1311" y="1201"/>
                    <a:pt x="1420" y="927"/>
                  </a:cubicBezTo>
                  <a:cubicBezTo>
                    <a:pt x="1552" y="575"/>
                    <a:pt x="1376" y="178"/>
                    <a:pt x="1023" y="46"/>
                  </a:cubicBezTo>
                  <a:cubicBezTo>
                    <a:pt x="942" y="15"/>
                    <a:pt x="858" y="1"/>
                    <a:pt x="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69"/>
            <p:cNvSpPr/>
            <p:nvPr/>
          </p:nvSpPr>
          <p:spPr>
            <a:xfrm>
              <a:off x="8225175" y="3093550"/>
              <a:ext cx="179566" cy="202063"/>
            </a:xfrm>
            <a:custGeom>
              <a:avLst/>
              <a:gdLst/>
              <a:ahLst/>
              <a:cxnLst/>
              <a:rect l="l" t="t" r="r" b="b"/>
              <a:pathLst>
                <a:path w="1764" h="1985" fill="none" extrusionOk="0">
                  <a:moveTo>
                    <a:pt x="1764" y="1984"/>
                  </a:moveTo>
                  <a:lnTo>
                    <a:pt x="0" y="1"/>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69"/>
            <p:cNvSpPr/>
            <p:nvPr/>
          </p:nvSpPr>
          <p:spPr>
            <a:xfrm>
              <a:off x="7547525" y="2894744"/>
              <a:ext cx="249500" cy="204404"/>
            </a:xfrm>
            <a:custGeom>
              <a:avLst/>
              <a:gdLst/>
              <a:ahLst/>
              <a:cxnLst/>
              <a:rect l="l" t="t" r="r" b="b"/>
              <a:pathLst>
                <a:path w="2451" h="2008" extrusionOk="0">
                  <a:moveTo>
                    <a:pt x="1220" y="0"/>
                  </a:moveTo>
                  <a:cubicBezTo>
                    <a:pt x="1086" y="0"/>
                    <a:pt x="950" y="27"/>
                    <a:pt x="821" y="84"/>
                  </a:cubicBezTo>
                  <a:cubicBezTo>
                    <a:pt x="1" y="437"/>
                    <a:pt x="18" y="1610"/>
                    <a:pt x="856" y="1936"/>
                  </a:cubicBezTo>
                  <a:cubicBezTo>
                    <a:pt x="982" y="1985"/>
                    <a:pt x="1108" y="2008"/>
                    <a:pt x="1229" y="2008"/>
                  </a:cubicBezTo>
                  <a:cubicBezTo>
                    <a:pt x="1911" y="2008"/>
                    <a:pt x="2450" y="1292"/>
                    <a:pt x="2143" y="596"/>
                  </a:cubicBezTo>
                  <a:cubicBezTo>
                    <a:pt x="1973" y="223"/>
                    <a:pt x="1604" y="0"/>
                    <a:pt x="12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69"/>
            <p:cNvSpPr/>
            <p:nvPr/>
          </p:nvSpPr>
          <p:spPr>
            <a:xfrm>
              <a:off x="8348235" y="3240590"/>
              <a:ext cx="92927" cy="75996"/>
            </a:xfrm>
            <a:custGeom>
              <a:avLst/>
              <a:gdLst/>
              <a:ahLst/>
              <a:cxnLst/>
              <a:rect l="l" t="t" r="r" b="b"/>
              <a:pathLst>
                <a:path w="2461" h="2013" extrusionOk="0">
                  <a:moveTo>
                    <a:pt x="1229" y="0"/>
                  </a:moveTo>
                  <a:cubicBezTo>
                    <a:pt x="1095" y="0"/>
                    <a:pt x="959" y="27"/>
                    <a:pt x="830" y="84"/>
                  </a:cubicBezTo>
                  <a:cubicBezTo>
                    <a:pt x="1" y="446"/>
                    <a:pt x="27" y="1618"/>
                    <a:pt x="865" y="1945"/>
                  </a:cubicBezTo>
                  <a:cubicBezTo>
                    <a:pt x="989" y="1991"/>
                    <a:pt x="1111" y="2013"/>
                    <a:pt x="1230" y="2013"/>
                  </a:cubicBezTo>
                  <a:cubicBezTo>
                    <a:pt x="1916" y="2013"/>
                    <a:pt x="2460" y="1295"/>
                    <a:pt x="2152" y="596"/>
                  </a:cubicBezTo>
                  <a:cubicBezTo>
                    <a:pt x="1982" y="223"/>
                    <a:pt x="1613" y="0"/>
                    <a:pt x="12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69"/>
            <p:cNvSpPr/>
            <p:nvPr/>
          </p:nvSpPr>
          <p:spPr>
            <a:xfrm>
              <a:off x="7981225" y="2538690"/>
              <a:ext cx="91524" cy="80897"/>
            </a:xfrm>
            <a:custGeom>
              <a:avLst/>
              <a:gdLst/>
              <a:ahLst/>
              <a:cxnLst/>
              <a:rect l="l" t="t" r="r" b="b"/>
              <a:pathLst>
                <a:path w="2276" h="2012" extrusionOk="0">
                  <a:moveTo>
                    <a:pt x="1138" y="1"/>
                  </a:moveTo>
                  <a:cubicBezTo>
                    <a:pt x="733" y="1"/>
                    <a:pt x="353" y="248"/>
                    <a:pt x="204" y="642"/>
                  </a:cubicBezTo>
                  <a:cubicBezTo>
                    <a:pt x="1" y="1163"/>
                    <a:pt x="265" y="1744"/>
                    <a:pt x="777" y="1947"/>
                  </a:cubicBezTo>
                  <a:cubicBezTo>
                    <a:pt x="895" y="1991"/>
                    <a:pt x="1015" y="2012"/>
                    <a:pt x="1134" y="2012"/>
                  </a:cubicBezTo>
                  <a:cubicBezTo>
                    <a:pt x="1541" y="2012"/>
                    <a:pt x="1925" y="1768"/>
                    <a:pt x="2082" y="1365"/>
                  </a:cubicBezTo>
                  <a:cubicBezTo>
                    <a:pt x="2276" y="845"/>
                    <a:pt x="2020" y="263"/>
                    <a:pt x="1500" y="69"/>
                  </a:cubicBezTo>
                  <a:cubicBezTo>
                    <a:pt x="1381" y="23"/>
                    <a:pt x="1258" y="1"/>
                    <a:pt x="11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69"/>
            <p:cNvSpPr/>
            <p:nvPr/>
          </p:nvSpPr>
          <p:spPr>
            <a:xfrm>
              <a:off x="8116560" y="2656645"/>
              <a:ext cx="231685" cy="204913"/>
            </a:xfrm>
            <a:custGeom>
              <a:avLst/>
              <a:gdLst/>
              <a:ahLst/>
              <a:cxnLst/>
              <a:rect l="l" t="t" r="r" b="b"/>
              <a:pathLst>
                <a:path w="2276" h="2013" extrusionOk="0">
                  <a:moveTo>
                    <a:pt x="1142" y="1"/>
                  </a:moveTo>
                  <a:cubicBezTo>
                    <a:pt x="741" y="1"/>
                    <a:pt x="360" y="248"/>
                    <a:pt x="203" y="642"/>
                  </a:cubicBezTo>
                  <a:cubicBezTo>
                    <a:pt x="1" y="1162"/>
                    <a:pt x="256" y="1744"/>
                    <a:pt x="776" y="1947"/>
                  </a:cubicBezTo>
                  <a:cubicBezTo>
                    <a:pt x="894" y="1991"/>
                    <a:pt x="1016" y="2012"/>
                    <a:pt x="1135" y="2012"/>
                  </a:cubicBezTo>
                  <a:cubicBezTo>
                    <a:pt x="1541" y="2012"/>
                    <a:pt x="1925" y="1769"/>
                    <a:pt x="2081" y="1374"/>
                  </a:cubicBezTo>
                  <a:cubicBezTo>
                    <a:pt x="2275" y="854"/>
                    <a:pt x="2020" y="272"/>
                    <a:pt x="1499" y="69"/>
                  </a:cubicBezTo>
                  <a:cubicBezTo>
                    <a:pt x="1382" y="23"/>
                    <a:pt x="1261" y="1"/>
                    <a:pt x="11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69"/>
            <p:cNvSpPr/>
            <p:nvPr/>
          </p:nvSpPr>
          <p:spPr>
            <a:xfrm>
              <a:off x="8107562" y="3000011"/>
              <a:ext cx="143607" cy="117758"/>
            </a:xfrm>
            <a:custGeom>
              <a:avLst/>
              <a:gdLst/>
              <a:ahLst/>
              <a:cxnLst/>
              <a:rect l="l" t="t" r="r" b="b"/>
              <a:pathLst>
                <a:path w="2450" h="2009" extrusionOk="0">
                  <a:moveTo>
                    <a:pt x="1223" y="1"/>
                  </a:moveTo>
                  <a:cubicBezTo>
                    <a:pt x="1089" y="1"/>
                    <a:pt x="952" y="28"/>
                    <a:pt x="820" y="85"/>
                  </a:cubicBezTo>
                  <a:cubicBezTo>
                    <a:pt x="0" y="446"/>
                    <a:pt x="27" y="1619"/>
                    <a:pt x="855" y="1936"/>
                  </a:cubicBezTo>
                  <a:cubicBezTo>
                    <a:pt x="983" y="1986"/>
                    <a:pt x="1109" y="2008"/>
                    <a:pt x="1231" y="2008"/>
                  </a:cubicBezTo>
                  <a:cubicBezTo>
                    <a:pt x="1912" y="2008"/>
                    <a:pt x="2449" y="1300"/>
                    <a:pt x="2143" y="605"/>
                  </a:cubicBezTo>
                  <a:cubicBezTo>
                    <a:pt x="1979" y="225"/>
                    <a:pt x="1611" y="1"/>
                    <a:pt x="1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69"/>
            <p:cNvSpPr/>
            <p:nvPr/>
          </p:nvSpPr>
          <p:spPr>
            <a:xfrm>
              <a:off x="7863798" y="3146665"/>
              <a:ext cx="96202" cy="78932"/>
            </a:xfrm>
            <a:custGeom>
              <a:avLst/>
              <a:gdLst/>
              <a:ahLst/>
              <a:cxnLst/>
              <a:rect l="l" t="t" r="r" b="b"/>
              <a:pathLst>
                <a:path w="2451" h="2011" extrusionOk="0">
                  <a:moveTo>
                    <a:pt x="1228" y="0"/>
                  </a:moveTo>
                  <a:cubicBezTo>
                    <a:pt x="1092" y="0"/>
                    <a:pt x="954" y="28"/>
                    <a:pt x="821" y="88"/>
                  </a:cubicBezTo>
                  <a:cubicBezTo>
                    <a:pt x="1" y="440"/>
                    <a:pt x="27" y="1613"/>
                    <a:pt x="856" y="1939"/>
                  </a:cubicBezTo>
                  <a:cubicBezTo>
                    <a:pt x="982" y="1988"/>
                    <a:pt x="1108" y="2011"/>
                    <a:pt x="1229" y="2011"/>
                  </a:cubicBezTo>
                  <a:cubicBezTo>
                    <a:pt x="1911" y="2011"/>
                    <a:pt x="2450" y="1295"/>
                    <a:pt x="2143" y="599"/>
                  </a:cubicBezTo>
                  <a:cubicBezTo>
                    <a:pt x="1980" y="227"/>
                    <a:pt x="1614" y="0"/>
                    <a:pt x="1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1" name="Google Shape;2431;p69"/>
          <p:cNvGrpSpPr/>
          <p:nvPr/>
        </p:nvGrpSpPr>
        <p:grpSpPr>
          <a:xfrm rot="6350644">
            <a:off x="6941611" y="3643987"/>
            <a:ext cx="690169" cy="988481"/>
            <a:chOff x="7596727" y="2278475"/>
            <a:chExt cx="705203" cy="1010013"/>
          </a:xfrm>
        </p:grpSpPr>
        <p:sp>
          <p:nvSpPr>
            <p:cNvPr id="2432" name="Google Shape;2432;p69"/>
            <p:cNvSpPr/>
            <p:nvPr/>
          </p:nvSpPr>
          <p:spPr>
            <a:xfrm>
              <a:off x="7688409" y="2385360"/>
              <a:ext cx="544909" cy="800719"/>
            </a:xfrm>
            <a:custGeom>
              <a:avLst/>
              <a:gdLst/>
              <a:ahLst/>
              <a:cxnLst/>
              <a:rect l="l" t="t" r="r" b="b"/>
              <a:pathLst>
                <a:path w="5353" h="7866" fill="none" extrusionOk="0">
                  <a:moveTo>
                    <a:pt x="1" y="6005"/>
                  </a:moveTo>
                  <a:lnTo>
                    <a:pt x="2196" y="7866"/>
                  </a:lnTo>
                  <a:lnTo>
                    <a:pt x="4453" y="6993"/>
                  </a:lnTo>
                  <a:lnTo>
                    <a:pt x="5353" y="3678"/>
                  </a:lnTo>
                  <a:lnTo>
                    <a:pt x="3281" y="1994"/>
                  </a:lnTo>
                  <a:lnTo>
                    <a:pt x="3995" y="1"/>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69"/>
            <p:cNvSpPr/>
            <p:nvPr/>
          </p:nvSpPr>
          <p:spPr>
            <a:xfrm>
              <a:off x="7596727" y="2935060"/>
              <a:ext cx="151086" cy="123773"/>
            </a:xfrm>
            <a:custGeom>
              <a:avLst/>
              <a:gdLst/>
              <a:ahLst/>
              <a:cxnLst/>
              <a:rect l="l" t="t" r="r" b="b"/>
              <a:pathLst>
                <a:path w="2451" h="2008" extrusionOk="0">
                  <a:moveTo>
                    <a:pt x="1220" y="0"/>
                  </a:moveTo>
                  <a:cubicBezTo>
                    <a:pt x="1086" y="0"/>
                    <a:pt x="950" y="27"/>
                    <a:pt x="821" y="84"/>
                  </a:cubicBezTo>
                  <a:cubicBezTo>
                    <a:pt x="1" y="437"/>
                    <a:pt x="18" y="1610"/>
                    <a:pt x="856" y="1936"/>
                  </a:cubicBezTo>
                  <a:cubicBezTo>
                    <a:pt x="982" y="1985"/>
                    <a:pt x="1108" y="2008"/>
                    <a:pt x="1229" y="2008"/>
                  </a:cubicBezTo>
                  <a:cubicBezTo>
                    <a:pt x="1911" y="2008"/>
                    <a:pt x="2450" y="1292"/>
                    <a:pt x="2143" y="596"/>
                  </a:cubicBezTo>
                  <a:cubicBezTo>
                    <a:pt x="1973" y="223"/>
                    <a:pt x="1604" y="0"/>
                    <a:pt x="12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69"/>
            <p:cNvSpPr/>
            <p:nvPr/>
          </p:nvSpPr>
          <p:spPr>
            <a:xfrm rot="122">
              <a:off x="7910153" y="2511620"/>
              <a:ext cx="159741" cy="141222"/>
            </a:xfrm>
            <a:custGeom>
              <a:avLst/>
              <a:gdLst/>
              <a:ahLst/>
              <a:cxnLst/>
              <a:rect l="l" t="t" r="r" b="b"/>
              <a:pathLst>
                <a:path w="2276" h="2012" extrusionOk="0">
                  <a:moveTo>
                    <a:pt x="1138" y="1"/>
                  </a:moveTo>
                  <a:cubicBezTo>
                    <a:pt x="733" y="1"/>
                    <a:pt x="353" y="248"/>
                    <a:pt x="204" y="642"/>
                  </a:cubicBezTo>
                  <a:cubicBezTo>
                    <a:pt x="1" y="1163"/>
                    <a:pt x="265" y="1744"/>
                    <a:pt x="777" y="1947"/>
                  </a:cubicBezTo>
                  <a:cubicBezTo>
                    <a:pt x="895" y="1991"/>
                    <a:pt x="1015" y="2012"/>
                    <a:pt x="1134" y="2012"/>
                  </a:cubicBezTo>
                  <a:cubicBezTo>
                    <a:pt x="1541" y="2012"/>
                    <a:pt x="1925" y="1768"/>
                    <a:pt x="2082" y="1365"/>
                  </a:cubicBezTo>
                  <a:cubicBezTo>
                    <a:pt x="2276" y="845"/>
                    <a:pt x="2020" y="263"/>
                    <a:pt x="1500" y="69"/>
                  </a:cubicBezTo>
                  <a:cubicBezTo>
                    <a:pt x="1381" y="23"/>
                    <a:pt x="1258" y="1"/>
                    <a:pt x="11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69"/>
            <p:cNvSpPr/>
            <p:nvPr/>
          </p:nvSpPr>
          <p:spPr>
            <a:xfrm rot="-141">
              <a:off x="8162881" y="2697614"/>
              <a:ext cx="139047" cy="122969"/>
            </a:xfrm>
            <a:custGeom>
              <a:avLst/>
              <a:gdLst/>
              <a:ahLst/>
              <a:cxnLst/>
              <a:rect l="l" t="t" r="r" b="b"/>
              <a:pathLst>
                <a:path w="2276" h="2013" extrusionOk="0">
                  <a:moveTo>
                    <a:pt x="1142" y="1"/>
                  </a:moveTo>
                  <a:cubicBezTo>
                    <a:pt x="741" y="1"/>
                    <a:pt x="360" y="248"/>
                    <a:pt x="203" y="642"/>
                  </a:cubicBezTo>
                  <a:cubicBezTo>
                    <a:pt x="1" y="1162"/>
                    <a:pt x="256" y="1744"/>
                    <a:pt x="776" y="1947"/>
                  </a:cubicBezTo>
                  <a:cubicBezTo>
                    <a:pt x="894" y="1991"/>
                    <a:pt x="1016" y="2012"/>
                    <a:pt x="1135" y="2012"/>
                  </a:cubicBezTo>
                  <a:cubicBezTo>
                    <a:pt x="1541" y="2012"/>
                    <a:pt x="1925" y="1769"/>
                    <a:pt x="2081" y="1374"/>
                  </a:cubicBezTo>
                  <a:cubicBezTo>
                    <a:pt x="2275" y="854"/>
                    <a:pt x="2020" y="272"/>
                    <a:pt x="1499" y="69"/>
                  </a:cubicBezTo>
                  <a:cubicBezTo>
                    <a:pt x="1382" y="23"/>
                    <a:pt x="1261" y="1"/>
                    <a:pt x="11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69"/>
            <p:cNvSpPr/>
            <p:nvPr/>
          </p:nvSpPr>
          <p:spPr>
            <a:xfrm>
              <a:off x="8102655" y="2995987"/>
              <a:ext cx="153388" cy="125799"/>
            </a:xfrm>
            <a:custGeom>
              <a:avLst/>
              <a:gdLst/>
              <a:ahLst/>
              <a:cxnLst/>
              <a:rect l="l" t="t" r="r" b="b"/>
              <a:pathLst>
                <a:path w="2450" h="2009" extrusionOk="0">
                  <a:moveTo>
                    <a:pt x="1223" y="1"/>
                  </a:moveTo>
                  <a:cubicBezTo>
                    <a:pt x="1089" y="1"/>
                    <a:pt x="952" y="28"/>
                    <a:pt x="820" y="85"/>
                  </a:cubicBezTo>
                  <a:cubicBezTo>
                    <a:pt x="0" y="446"/>
                    <a:pt x="27" y="1619"/>
                    <a:pt x="855" y="1936"/>
                  </a:cubicBezTo>
                  <a:cubicBezTo>
                    <a:pt x="983" y="1986"/>
                    <a:pt x="1109" y="2008"/>
                    <a:pt x="1231" y="2008"/>
                  </a:cubicBezTo>
                  <a:cubicBezTo>
                    <a:pt x="1912" y="2008"/>
                    <a:pt x="2449" y="1300"/>
                    <a:pt x="2143" y="605"/>
                  </a:cubicBezTo>
                  <a:cubicBezTo>
                    <a:pt x="1979" y="225"/>
                    <a:pt x="1611" y="1"/>
                    <a:pt x="1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69"/>
            <p:cNvSpPr/>
            <p:nvPr/>
          </p:nvSpPr>
          <p:spPr>
            <a:xfrm>
              <a:off x="7787151" y="3083778"/>
              <a:ext cx="249500" cy="204710"/>
            </a:xfrm>
            <a:custGeom>
              <a:avLst/>
              <a:gdLst/>
              <a:ahLst/>
              <a:cxnLst/>
              <a:rect l="l" t="t" r="r" b="b"/>
              <a:pathLst>
                <a:path w="2451" h="2011" extrusionOk="0">
                  <a:moveTo>
                    <a:pt x="1228" y="0"/>
                  </a:moveTo>
                  <a:cubicBezTo>
                    <a:pt x="1092" y="0"/>
                    <a:pt x="954" y="28"/>
                    <a:pt x="821" y="88"/>
                  </a:cubicBezTo>
                  <a:cubicBezTo>
                    <a:pt x="1" y="440"/>
                    <a:pt x="27" y="1613"/>
                    <a:pt x="856" y="1939"/>
                  </a:cubicBezTo>
                  <a:cubicBezTo>
                    <a:pt x="982" y="1988"/>
                    <a:pt x="1108" y="2011"/>
                    <a:pt x="1229" y="2011"/>
                  </a:cubicBezTo>
                  <a:cubicBezTo>
                    <a:pt x="1911" y="2011"/>
                    <a:pt x="2450" y="1295"/>
                    <a:pt x="2143" y="599"/>
                  </a:cubicBezTo>
                  <a:cubicBezTo>
                    <a:pt x="1980" y="227"/>
                    <a:pt x="1614" y="0"/>
                    <a:pt x="1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69"/>
            <p:cNvSpPr/>
            <p:nvPr/>
          </p:nvSpPr>
          <p:spPr>
            <a:xfrm>
              <a:off x="8013339" y="2278475"/>
              <a:ext cx="158088" cy="139357"/>
            </a:xfrm>
            <a:custGeom>
              <a:avLst/>
              <a:gdLst/>
              <a:ahLst/>
              <a:cxnLst/>
              <a:rect l="l" t="t" r="r" b="b"/>
              <a:pathLst>
                <a:path w="1553" h="1369" extrusionOk="0">
                  <a:moveTo>
                    <a:pt x="776" y="1"/>
                  </a:moveTo>
                  <a:cubicBezTo>
                    <a:pt x="502" y="1"/>
                    <a:pt x="243" y="162"/>
                    <a:pt x="142" y="434"/>
                  </a:cubicBezTo>
                  <a:cubicBezTo>
                    <a:pt x="1" y="786"/>
                    <a:pt x="177" y="1183"/>
                    <a:pt x="530" y="1324"/>
                  </a:cubicBezTo>
                  <a:cubicBezTo>
                    <a:pt x="609" y="1354"/>
                    <a:pt x="691" y="1368"/>
                    <a:pt x="771" y="1368"/>
                  </a:cubicBezTo>
                  <a:cubicBezTo>
                    <a:pt x="1048" y="1368"/>
                    <a:pt x="1311" y="1201"/>
                    <a:pt x="1420" y="927"/>
                  </a:cubicBezTo>
                  <a:cubicBezTo>
                    <a:pt x="1552" y="575"/>
                    <a:pt x="1376" y="178"/>
                    <a:pt x="1023" y="46"/>
                  </a:cubicBezTo>
                  <a:cubicBezTo>
                    <a:pt x="942" y="15"/>
                    <a:pt x="858" y="1"/>
                    <a:pt x="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CasellaDiTesto 11">
            <a:extLst>
              <a:ext uri="{FF2B5EF4-FFF2-40B4-BE49-F238E27FC236}">
                <a16:creationId xmlns:a16="http://schemas.microsoft.com/office/drawing/2014/main" id="{40DAF213-05D8-C886-8B6C-66A5D7C66E98}"/>
              </a:ext>
            </a:extLst>
          </p:cNvPr>
          <p:cNvSpPr txBox="1"/>
          <p:nvPr/>
        </p:nvSpPr>
        <p:spPr>
          <a:xfrm>
            <a:off x="432062" y="376465"/>
            <a:ext cx="5858539" cy="584775"/>
          </a:xfrm>
          <a:prstGeom prst="rect">
            <a:avLst/>
          </a:prstGeom>
          <a:noFill/>
        </p:spPr>
        <p:txBody>
          <a:bodyPr wrap="square">
            <a:spAutoFit/>
          </a:bodyPr>
          <a:lstStyle/>
          <a:p>
            <a:r>
              <a:rPr kumimoji="0" lang="en" sz="3200" b="1" i="0" u="none" strike="noStrike" kern="0" cap="none" spc="0" normalizeH="0" baseline="0" noProof="0">
                <a:ln>
                  <a:noFill/>
                </a:ln>
                <a:solidFill>
                  <a:srgbClr val="4A66DD"/>
                </a:solidFill>
                <a:effectLst/>
                <a:uLnTx/>
                <a:uFillTx/>
                <a:latin typeface="Cairo"/>
                <a:cs typeface="Cairo"/>
                <a:sym typeface="Cairo"/>
              </a:rPr>
              <a:t>MODULE</a:t>
            </a:r>
            <a:r>
              <a:rPr kumimoji="0" lang="en" sz="3200" b="1" i="0" u="none" strike="noStrike" kern="0" cap="none" spc="0" normalizeH="0" baseline="0" noProof="0">
                <a:ln>
                  <a:noFill/>
                </a:ln>
                <a:solidFill>
                  <a:srgbClr val="E54E55"/>
                </a:solidFill>
                <a:effectLst/>
                <a:uLnTx/>
                <a:uFillTx/>
                <a:latin typeface="Cairo"/>
                <a:cs typeface="Cairo"/>
                <a:sym typeface="Cairo"/>
              </a:rPr>
              <a:t> SEARCH: </a:t>
            </a:r>
            <a:r>
              <a:rPr kumimoji="0" lang="en" sz="3200" b="1" i="0" u="none" strike="noStrike" kern="0" cap="none" spc="0" normalizeH="0" baseline="0" noProof="0">
                <a:ln>
                  <a:noFill/>
                </a:ln>
                <a:solidFill>
                  <a:schemeClr val="accent4"/>
                </a:solidFill>
                <a:effectLst/>
                <a:uLnTx/>
                <a:uFillTx/>
                <a:latin typeface="Cairo"/>
                <a:cs typeface="Cairo"/>
                <a:sym typeface="Cairo"/>
              </a:rPr>
              <a:t>HNSC</a:t>
            </a:r>
            <a:endParaRPr lang="en-GB">
              <a:solidFill>
                <a:schemeClr val="accent4"/>
              </a:solidFill>
            </a:endParaRPr>
          </a:p>
        </p:txBody>
      </p:sp>
      <p:pic>
        <p:nvPicPr>
          <p:cNvPr id="3" name="Immagine 2">
            <a:extLst>
              <a:ext uri="{FF2B5EF4-FFF2-40B4-BE49-F238E27FC236}">
                <a16:creationId xmlns:a16="http://schemas.microsoft.com/office/drawing/2014/main" id="{98B35F2A-7B42-7559-DAAD-3981D7119543}"/>
              </a:ext>
            </a:extLst>
          </p:cNvPr>
          <p:cNvPicPr>
            <a:picLocks noChangeAspect="1"/>
          </p:cNvPicPr>
          <p:nvPr/>
        </p:nvPicPr>
        <p:blipFill>
          <a:blip r:embed="rId3"/>
          <a:stretch>
            <a:fillRect/>
          </a:stretch>
        </p:blipFill>
        <p:spPr>
          <a:xfrm>
            <a:off x="329580" y="985092"/>
            <a:ext cx="2766688" cy="2419452"/>
          </a:xfrm>
          <a:prstGeom prst="rect">
            <a:avLst/>
          </a:prstGeom>
        </p:spPr>
      </p:pic>
      <p:pic>
        <p:nvPicPr>
          <p:cNvPr id="5" name="Immagine 4">
            <a:extLst>
              <a:ext uri="{FF2B5EF4-FFF2-40B4-BE49-F238E27FC236}">
                <a16:creationId xmlns:a16="http://schemas.microsoft.com/office/drawing/2014/main" id="{BB971B4F-08F1-5B11-1A3A-E2358241384C}"/>
              </a:ext>
            </a:extLst>
          </p:cNvPr>
          <p:cNvPicPr>
            <a:picLocks noChangeAspect="1"/>
          </p:cNvPicPr>
          <p:nvPr/>
        </p:nvPicPr>
        <p:blipFill>
          <a:blip r:embed="rId4"/>
          <a:stretch>
            <a:fillRect/>
          </a:stretch>
        </p:blipFill>
        <p:spPr>
          <a:xfrm>
            <a:off x="3267873" y="993766"/>
            <a:ext cx="2766688" cy="2419452"/>
          </a:xfrm>
          <a:prstGeom prst="rect">
            <a:avLst/>
          </a:prstGeom>
        </p:spPr>
      </p:pic>
      <p:pic>
        <p:nvPicPr>
          <p:cNvPr id="7" name="Immagine 6">
            <a:extLst>
              <a:ext uri="{FF2B5EF4-FFF2-40B4-BE49-F238E27FC236}">
                <a16:creationId xmlns:a16="http://schemas.microsoft.com/office/drawing/2014/main" id="{DBDC0771-0F4E-31C2-C471-58B5DDA18547}"/>
              </a:ext>
            </a:extLst>
          </p:cNvPr>
          <p:cNvPicPr>
            <a:picLocks noChangeAspect="1"/>
          </p:cNvPicPr>
          <p:nvPr/>
        </p:nvPicPr>
        <p:blipFill>
          <a:blip r:embed="rId5"/>
          <a:stretch>
            <a:fillRect/>
          </a:stretch>
        </p:blipFill>
        <p:spPr>
          <a:xfrm>
            <a:off x="6206167" y="982332"/>
            <a:ext cx="2779763" cy="2430886"/>
          </a:xfrm>
          <a:prstGeom prst="rect">
            <a:avLst/>
          </a:prstGeom>
        </p:spPr>
      </p:pic>
    </p:spTree>
    <p:extLst>
      <p:ext uri="{BB962C8B-B14F-4D97-AF65-F5344CB8AC3E}">
        <p14:creationId xmlns:p14="http://schemas.microsoft.com/office/powerpoint/2010/main" val="930509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4000" fill="hold"/>
                                        <p:tgtEl>
                                          <p:spTgt spid="2419"/>
                                        </p:tgtEl>
                                        <p:attrNameLst>
                                          <p:attrName>r</p:attrName>
                                        </p:attrNameLst>
                                      </p:cBhvr>
                                    </p:animRot>
                                  </p:childTnLst>
                                </p:cTn>
                              </p:par>
                              <p:par>
                                <p:cTn id="7" presetID="8" presetClass="emph" presetSubtype="0" fill="hold" nodeType="withEffect">
                                  <p:stCondLst>
                                    <p:cond delay="0"/>
                                  </p:stCondLst>
                                  <p:childTnLst>
                                    <p:animRot by="-21600000">
                                      <p:cBhvr>
                                        <p:cTn id="8" dur="4000" fill="hold"/>
                                        <p:tgtEl>
                                          <p:spTgt spid="243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83"/>
        <p:cNvGrpSpPr/>
        <p:nvPr/>
      </p:nvGrpSpPr>
      <p:grpSpPr>
        <a:xfrm>
          <a:off x="0" y="0"/>
          <a:ext cx="0" cy="0"/>
          <a:chOff x="0" y="0"/>
          <a:chExt cx="0" cy="0"/>
        </a:xfrm>
      </p:grpSpPr>
      <p:sp>
        <p:nvSpPr>
          <p:cNvPr id="2185" name="Google Shape;2185;p67"/>
          <p:cNvSpPr txBox="1">
            <a:spLocks noGrp="1"/>
          </p:cNvSpPr>
          <p:nvPr>
            <p:ph type="body" idx="1"/>
          </p:nvPr>
        </p:nvSpPr>
        <p:spPr>
          <a:xfrm>
            <a:off x="713224" y="941525"/>
            <a:ext cx="6889055" cy="36273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GB" sz="2800" b="0" i="0">
                <a:solidFill>
                  <a:schemeClr val="bg1">
                    <a:lumMod val="25000"/>
                  </a:schemeClr>
                </a:solidFill>
                <a:effectLst/>
                <a:latin typeface="Cairo" panose="020B0604020202020204" charset="-78"/>
                <a:cs typeface="Cairo" panose="020B0604020202020204" charset="-78"/>
              </a:rPr>
              <a:t>I aim to present the findings of my project, where I explored the existence of potential relationships between three significant types of carcinomas to assess the possibility of any comorbidities.</a:t>
            </a:r>
            <a:endParaRPr sz="2800">
              <a:solidFill>
                <a:schemeClr val="bg1">
                  <a:lumMod val="25000"/>
                </a:schemeClr>
              </a:solidFill>
              <a:latin typeface="Cairo" panose="020B0604020202020204" charset="-78"/>
              <a:cs typeface="Cairo" panose="020B0604020202020204" charset="-7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3"/>
        <p:cNvGrpSpPr/>
        <p:nvPr/>
      </p:nvGrpSpPr>
      <p:grpSpPr>
        <a:xfrm>
          <a:off x="0" y="0"/>
          <a:ext cx="0" cy="0"/>
          <a:chOff x="0" y="0"/>
          <a:chExt cx="0" cy="0"/>
        </a:xfrm>
      </p:grpSpPr>
      <p:sp>
        <p:nvSpPr>
          <p:cNvPr id="2184" name="Google Shape;2184;p67"/>
          <p:cNvSpPr txBox="1">
            <a:spLocks noGrp="1"/>
          </p:cNvSpPr>
          <p:nvPr>
            <p:ph type="title"/>
          </p:nvPr>
        </p:nvSpPr>
        <p:spPr>
          <a:xfrm>
            <a:off x="713225" y="368825"/>
            <a:ext cx="7724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5" name="Google Shape;2185;p67"/>
          <p:cNvSpPr txBox="1">
            <a:spLocks noGrp="1"/>
          </p:cNvSpPr>
          <p:nvPr>
            <p:ph type="body" idx="1"/>
          </p:nvPr>
        </p:nvSpPr>
        <p:spPr>
          <a:xfrm>
            <a:off x="713224" y="941524"/>
            <a:ext cx="6889055" cy="2939359"/>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GB" sz="2400" b="0" i="0">
                <a:solidFill>
                  <a:srgbClr val="002060"/>
                </a:solidFill>
                <a:effectLst/>
                <a:latin typeface="Söhne"/>
              </a:rPr>
              <a:t>As we can observe from the graphs, my p-values are extremely low for all of my switch genes: we have demonstrated that the probability to obtain randomly a subnetwork with these characteristics is extremely low. We can reject the null hypothesis; nodes show a higher tendency to interact and a bigger LCC with respect to the ones expected by chance.</a:t>
            </a:r>
            <a:endParaRPr lang="it-IT" sz="2400">
              <a:solidFill>
                <a:srgbClr val="002060"/>
              </a:solidFill>
              <a:latin typeface="Cairo" panose="020B0604020202020204" charset="-78"/>
              <a:cs typeface="Cairo" panose="020B0604020202020204" charset="-78"/>
            </a:endParaRPr>
          </a:p>
        </p:txBody>
      </p:sp>
    </p:spTree>
    <p:extLst>
      <p:ext uri="{BB962C8B-B14F-4D97-AF65-F5344CB8AC3E}">
        <p14:creationId xmlns:p14="http://schemas.microsoft.com/office/powerpoint/2010/main" val="1850088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3"/>
        <p:cNvGrpSpPr/>
        <p:nvPr/>
      </p:nvGrpSpPr>
      <p:grpSpPr>
        <a:xfrm>
          <a:off x="0" y="0"/>
          <a:ext cx="0" cy="0"/>
          <a:chOff x="0" y="0"/>
          <a:chExt cx="0" cy="0"/>
        </a:xfrm>
      </p:grpSpPr>
      <p:sp>
        <p:nvSpPr>
          <p:cNvPr id="2184" name="Google Shape;2184;p67"/>
          <p:cNvSpPr txBox="1">
            <a:spLocks noGrp="1"/>
          </p:cNvSpPr>
          <p:nvPr>
            <p:ph type="title"/>
          </p:nvPr>
        </p:nvSpPr>
        <p:spPr>
          <a:xfrm>
            <a:off x="851448" y="368825"/>
            <a:ext cx="7724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a:t>MODULE DISTANCE SEARCH</a:t>
            </a:r>
            <a:endParaRPr/>
          </a:p>
        </p:txBody>
      </p:sp>
      <p:sp>
        <p:nvSpPr>
          <p:cNvPr id="2185" name="Google Shape;2185;p67"/>
          <p:cNvSpPr txBox="1">
            <a:spLocks noGrp="1"/>
          </p:cNvSpPr>
          <p:nvPr>
            <p:ph type="body" idx="1"/>
          </p:nvPr>
        </p:nvSpPr>
        <p:spPr>
          <a:xfrm>
            <a:off x="851448" y="857009"/>
            <a:ext cx="6889055" cy="1982428"/>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endParaRPr lang="it-IT" sz="2800">
              <a:solidFill>
                <a:srgbClr val="002060"/>
              </a:solidFill>
              <a:latin typeface="Cairo" panose="020B0604020202020204" charset="-78"/>
              <a:cs typeface="Cairo" panose="020B0604020202020204" charset="-78"/>
            </a:endParaRPr>
          </a:p>
        </p:txBody>
      </p:sp>
      <p:pic>
        <p:nvPicPr>
          <p:cNvPr id="3" name="Immagine 2">
            <a:extLst>
              <a:ext uri="{FF2B5EF4-FFF2-40B4-BE49-F238E27FC236}">
                <a16:creationId xmlns:a16="http://schemas.microsoft.com/office/drawing/2014/main" id="{EBB3BD4F-B512-9282-3150-F1541D7AFFD2}"/>
              </a:ext>
            </a:extLst>
          </p:cNvPr>
          <p:cNvPicPr>
            <a:picLocks noChangeAspect="1"/>
          </p:cNvPicPr>
          <p:nvPr/>
        </p:nvPicPr>
        <p:blipFill>
          <a:blip r:embed="rId3"/>
          <a:stretch>
            <a:fillRect/>
          </a:stretch>
        </p:blipFill>
        <p:spPr>
          <a:xfrm>
            <a:off x="2441297" y="1315409"/>
            <a:ext cx="4695341" cy="33449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35560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83"/>
        <p:cNvGrpSpPr/>
        <p:nvPr/>
      </p:nvGrpSpPr>
      <p:grpSpPr>
        <a:xfrm>
          <a:off x="0" y="0"/>
          <a:ext cx="0" cy="0"/>
          <a:chOff x="0" y="0"/>
          <a:chExt cx="0" cy="0"/>
        </a:xfrm>
      </p:grpSpPr>
      <p:sp>
        <p:nvSpPr>
          <p:cNvPr id="2184" name="Google Shape;2184;p67"/>
          <p:cNvSpPr txBox="1">
            <a:spLocks noGrp="1"/>
          </p:cNvSpPr>
          <p:nvPr>
            <p:ph type="title"/>
          </p:nvPr>
        </p:nvSpPr>
        <p:spPr>
          <a:xfrm>
            <a:off x="851448" y="368825"/>
            <a:ext cx="7724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a:t>MY RESULTS:</a:t>
            </a:r>
            <a:endParaRPr/>
          </a:p>
        </p:txBody>
      </p:sp>
      <p:pic>
        <p:nvPicPr>
          <p:cNvPr id="4" name="Immagine 3">
            <a:extLst>
              <a:ext uri="{FF2B5EF4-FFF2-40B4-BE49-F238E27FC236}">
                <a16:creationId xmlns:a16="http://schemas.microsoft.com/office/drawing/2014/main" id="{3C3C74F2-AAD5-C6C9-3392-65FC6BBD4F22}"/>
              </a:ext>
            </a:extLst>
          </p:cNvPr>
          <p:cNvPicPr>
            <a:picLocks noChangeAspect="1"/>
          </p:cNvPicPr>
          <p:nvPr/>
        </p:nvPicPr>
        <p:blipFill>
          <a:blip r:embed="rId3"/>
          <a:stretch>
            <a:fillRect/>
          </a:stretch>
        </p:blipFill>
        <p:spPr>
          <a:xfrm>
            <a:off x="851449" y="1611313"/>
            <a:ext cx="5934903" cy="933580"/>
          </a:xfrm>
          <a:prstGeom prst="rect">
            <a:avLst/>
          </a:prstGeom>
        </p:spPr>
      </p:pic>
      <p:sp>
        <p:nvSpPr>
          <p:cNvPr id="5" name="CasellaDiTesto 4">
            <a:extLst>
              <a:ext uri="{FF2B5EF4-FFF2-40B4-BE49-F238E27FC236}">
                <a16:creationId xmlns:a16="http://schemas.microsoft.com/office/drawing/2014/main" id="{84223C26-C0D9-7A0B-DC35-7CF2811FEBFC}"/>
              </a:ext>
            </a:extLst>
          </p:cNvPr>
          <p:cNvSpPr txBox="1"/>
          <p:nvPr/>
        </p:nvSpPr>
        <p:spPr>
          <a:xfrm>
            <a:off x="851448" y="1020726"/>
            <a:ext cx="6357426" cy="646331"/>
          </a:xfrm>
          <a:prstGeom prst="rect">
            <a:avLst/>
          </a:prstGeom>
          <a:noFill/>
        </p:spPr>
        <p:txBody>
          <a:bodyPr wrap="square" rtlCol="0">
            <a:spAutoFit/>
          </a:bodyPr>
          <a:lstStyle/>
          <a:p>
            <a:r>
              <a:rPr lang="it-IT" sz="1800" b="1">
                <a:solidFill>
                  <a:srgbClr val="002060"/>
                </a:solidFill>
                <a:latin typeface="Cairo" panose="020B0604020202020204" charset="-78"/>
                <a:cs typeface="Cairo" panose="020B0604020202020204" charset="-78"/>
              </a:rPr>
              <a:t>Module </a:t>
            </a:r>
            <a:r>
              <a:rPr lang="it-IT" sz="1800" b="1" err="1">
                <a:solidFill>
                  <a:srgbClr val="002060"/>
                </a:solidFill>
                <a:latin typeface="Cairo" panose="020B0604020202020204" charset="-78"/>
                <a:cs typeface="Cairo" panose="020B0604020202020204" charset="-78"/>
              </a:rPr>
              <a:t>separation</a:t>
            </a:r>
            <a:r>
              <a:rPr lang="it-IT" sz="1800" b="1">
                <a:solidFill>
                  <a:srgbClr val="002060"/>
                </a:solidFill>
                <a:latin typeface="Cairo" panose="020B0604020202020204" charset="-78"/>
                <a:cs typeface="Cairo" panose="020B0604020202020204" charset="-78"/>
              </a:rPr>
              <a:t>: </a:t>
            </a:r>
            <a:r>
              <a:rPr lang="it-IT" sz="1800">
                <a:solidFill>
                  <a:srgbClr val="002060"/>
                </a:solidFill>
                <a:latin typeface="Cairo" panose="020B0604020202020204" charset="-78"/>
                <a:cs typeface="Cairo" panose="020B0604020202020204" charset="-78"/>
              </a:rPr>
              <a:t>the negative </a:t>
            </a:r>
            <a:r>
              <a:rPr lang="it-IT" sz="1800" err="1">
                <a:solidFill>
                  <a:srgbClr val="002060"/>
                </a:solidFill>
                <a:latin typeface="Cairo" panose="020B0604020202020204" charset="-78"/>
                <a:cs typeface="Cairo" panose="020B0604020202020204" charset="-78"/>
              </a:rPr>
              <a:t>values</a:t>
            </a:r>
            <a:r>
              <a:rPr lang="it-IT" sz="1800">
                <a:solidFill>
                  <a:srgbClr val="002060"/>
                </a:solidFill>
                <a:latin typeface="Cairo" panose="020B0604020202020204" charset="-78"/>
                <a:cs typeface="Cairo" panose="020B0604020202020204" charset="-78"/>
              </a:rPr>
              <a:t> indicate a </a:t>
            </a:r>
            <a:r>
              <a:rPr lang="it-IT" sz="1800" err="1">
                <a:solidFill>
                  <a:srgbClr val="002060"/>
                </a:solidFill>
                <a:latin typeface="Cairo" panose="020B0604020202020204" charset="-78"/>
                <a:cs typeface="Cairo" panose="020B0604020202020204" charset="-78"/>
              </a:rPr>
              <a:t>certain</a:t>
            </a:r>
            <a:r>
              <a:rPr lang="it-IT" sz="1800">
                <a:solidFill>
                  <a:srgbClr val="002060"/>
                </a:solidFill>
                <a:latin typeface="Cairo" panose="020B0604020202020204" charset="-78"/>
                <a:cs typeface="Cairo" panose="020B0604020202020204" charset="-78"/>
              </a:rPr>
              <a:t> degree of </a:t>
            </a:r>
            <a:r>
              <a:rPr lang="it-IT" sz="1800" err="1">
                <a:solidFill>
                  <a:srgbClr val="002060"/>
                </a:solidFill>
                <a:latin typeface="Cairo" panose="020B0604020202020204" charset="-78"/>
                <a:cs typeface="Cairo" panose="020B0604020202020204" charset="-78"/>
              </a:rPr>
              <a:t>overlapping</a:t>
            </a:r>
            <a:r>
              <a:rPr lang="it-IT" sz="1800">
                <a:solidFill>
                  <a:srgbClr val="002060"/>
                </a:solidFill>
                <a:latin typeface="Cairo" panose="020B0604020202020204" charset="-78"/>
                <a:cs typeface="Cairo" panose="020B0604020202020204" charset="-78"/>
              </a:rPr>
              <a:t>. </a:t>
            </a:r>
            <a:endParaRPr lang="en-GB" sz="1800" b="1">
              <a:solidFill>
                <a:srgbClr val="002060"/>
              </a:solidFill>
              <a:latin typeface="Cairo" panose="020B0604020202020204" charset="-78"/>
              <a:cs typeface="Cairo" panose="020B0604020202020204" charset="-78"/>
            </a:endParaRPr>
          </a:p>
        </p:txBody>
      </p:sp>
      <p:sp>
        <p:nvSpPr>
          <p:cNvPr id="10" name="CasellaDiTesto 9">
            <a:extLst>
              <a:ext uri="{FF2B5EF4-FFF2-40B4-BE49-F238E27FC236}">
                <a16:creationId xmlns:a16="http://schemas.microsoft.com/office/drawing/2014/main" id="{34231215-7BEE-D7AC-44A4-3ACB3BE53197}"/>
              </a:ext>
            </a:extLst>
          </p:cNvPr>
          <p:cNvSpPr txBox="1"/>
          <p:nvPr/>
        </p:nvSpPr>
        <p:spPr>
          <a:xfrm>
            <a:off x="767479" y="2693411"/>
            <a:ext cx="6124354" cy="369332"/>
          </a:xfrm>
          <a:prstGeom prst="rect">
            <a:avLst/>
          </a:prstGeom>
          <a:noFill/>
        </p:spPr>
        <p:txBody>
          <a:bodyPr wrap="square" rtlCol="0">
            <a:spAutoFit/>
          </a:bodyPr>
          <a:lstStyle/>
          <a:p>
            <a:r>
              <a:rPr lang="it-IT" sz="1800" b="1">
                <a:solidFill>
                  <a:srgbClr val="002060"/>
                </a:solidFill>
                <a:latin typeface="Cairo" panose="020B0604020202020204" charset="-78"/>
                <a:cs typeface="Cairo" panose="020B0604020202020204" charset="-78"/>
              </a:rPr>
              <a:t>P-</a:t>
            </a:r>
            <a:r>
              <a:rPr lang="it-IT" sz="1800" b="1" err="1">
                <a:solidFill>
                  <a:srgbClr val="002060"/>
                </a:solidFill>
                <a:latin typeface="Cairo" panose="020B0604020202020204" charset="-78"/>
                <a:cs typeface="Cairo" panose="020B0604020202020204" charset="-78"/>
              </a:rPr>
              <a:t>value</a:t>
            </a:r>
            <a:r>
              <a:rPr lang="it-IT" sz="1800" b="1">
                <a:solidFill>
                  <a:srgbClr val="002060"/>
                </a:solidFill>
                <a:latin typeface="Cairo" panose="020B0604020202020204" charset="-78"/>
                <a:cs typeface="Cairo" panose="020B0604020202020204" charset="-78"/>
              </a:rPr>
              <a:t>: </a:t>
            </a:r>
            <a:r>
              <a:rPr lang="it-IT" sz="1800" err="1">
                <a:solidFill>
                  <a:srgbClr val="002060"/>
                </a:solidFill>
                <a:latin typeface="Cairo" panose="020B0604020202020204" charset="-78"/>
                <a:cs typeface="Cairo" panose="020B0604020202020204" charset="-78"/>
              </a:rPr>
              <a:t>All</a:t>
            </a:r>
            <a:r>
              <a:rPr lang="it-IT" sz="1800">
                <a:solidFill>
                  <a:srgbClr val="002060"/>
                </a:solidFill>
                <a:latin typeface="Cairo" panose="020B0604020202020204" charset="-78"/>
                <a:cs typeface="Cairo" panose="020B0604020202020204" charset="-78"/>
              </a:rPr>
              <a:t> </a:t>
            </a:r>
            <a:r>
              <a:rPr lang="it-IT" sz="1800" err="1">
                <a:solidFill>
                  <a:srgbClr val="002060"/>
                </a:solidFill>
                <a:latin typeface="Cairo" panose="020B0604020202020204" charset="-78"/>
                <a:cs typeface="Cairo" panose="020B0604020202020204" charset="-78"/>
              </a:rPr>
              <a:t>my</a:t>
            </a:r>
            <a:r>
              <a:rPr lang="it-IT" sz="1800">
                <a:solidFill>
                  <a:srgbClr val="002060"/>
                </a:solidFill>
                <a:latin typeface="Cairo" panose="020B0604020202020204" charset="-78"/>
                <a:cs typeface="Cairo" panose="020B0604020202020204" charset="-78"/>
              </a:rPr>
              <a:t> </a:t>
            </a:r>
            <a:r>
              <a:rPr lang="it-IT" sz="1800" err="1">
                <a:solidFill>
                  <a:srgbClr val="002060"/>
                </a:solidFill>
                <a:latin typeface="Cairo" panose="020B0604020202020204" charset="-78"/>
                <a:cs typeface="Cairo" panose="020B0604020202020204" charset="-78"/>
              </a:rPr>
              <a:t>results</a:t>
            </a:r>
            <a:r>
              <a:rPr lang="it-IT" sz="1800">
                <a:solidFill>
                  <a:srgbClr val="002060"/>
                </a:solidFill>
                <a:latin typeface="Cairo" panose="020B0604020202020204" charset="-78"/>
                <a:cs typeface="Cairo" panose="020B0604020202020204" charset="-78"/>
              </a:rPr>
              <a:t> are </a:t>
            </a:r>
            <a:r>
              <a:rPr lang="it-IT" sz="1800" err="1">
                <a:solidFill>
                  <a:srgbClr val="002060"/>
                </a:solidFill>
                <a:latin typeface="Cairo" panose="020B0604020202020204" charset="-78"/>
                <a:cs typeface="Cairo" panose="020B0604020202020204" charset="-78"/>
              </a:rPr>
              <a:t>statistically</a:t>
            </a:r>
            <a:r>
              <a:rPr lang="it-IT" sz="1800">
                <a:solidFill>
                  <a:srgbClr val="002060"/>
                </a:solidFill>
                <a:latin typeface="Cairo" panose="020B0604020202020204" charset="-78"/>
                <a:cs typeface="Cairo" panose="020B0604020202020204" charset="-78"/>
              </a:rPr>
              <a:t> </a:t>
            </a:r>
            <a:r>
              <a:rPr lang="it-IT" sz="1800" err="1">
                <a:solidFill>
                  <a:srgbClr val="002060"/>
                </a:solidFill>
                <a:latin typeface="Cairo" panose="020B0604020202020204" charset="-78"/>
                <a:cs typeface="Cairo" panose="020B0604020202020204" charset="-78"/>
              </a:rPr>
              <a:t>significant</a:t>
            </a:r>
            <a:r>
              <a:rPr lang="it-IT" sz="1800">
                <a:solidFill>
                  <a:srgbClr val="002060"/>
                </a:solidFill>
                <a:latin typeface="Cairo" panose="020B0604020202020204" charset="-78"/>
                <a:cs typeface="Cairo" panose="020B0604020202020204" charset="-78"/>
              </a:rPr>
              <a:t>.</a:t>
            </a:r>
            <a:endParaRPr lang="en-GB" sz="1800">
              <a:solidFill>
                <a:srgbClr val="002060"/>
              </a:solidFill>
              <a:latin typeface="Cairo" panose="020B0604020202020204" charset="-78"/>
              <a:cs typeface="Cairo" panose="020B0604020202020204" charset="-78"/>
            </a:endParaRPr>
          </a:p>
        </p:txBody>
      </p:sp>
      <p:pic>
        <p:nvPicPr>
          <p:cNvPr id="16" name="Immagine 15">
            <a:extLst>
              <a:ext uri="{FF2B5EF4-FFF2-40B4-BE49-F238E27FC236}">
                <a16:creationId xmlns:a16="http://schemas.microsoft.com/office/drawing/2014/main" id="{E680A143-5243-0509-9EC8-A09E39F26A37}"/>
              </a:ext>
            </a:extLst>
          </p:cNvPr>
          <p:cNvPicPr>
            <a:picLocks noChangeAspect="1"/>
          </p:cNvPicPr>
          <p:nvPr/>
        </p:nvPicPr>
        <p:blipFill>
          <a:blip r:embed="rId4"/>
          <a:stretch>
            <a:fillRect/>
          </a:stretch>
        </p:blipFill>
        <p:spPr>
          <a:xfrm>
            <a:off x="851448" y="3086443"/>
            <a:ext cx="4853066" cy="1036331"/>
          </a:xfrm>
          <a:prstGeom prst="rect">
            <a:avLst/>
          </a:prstGeom>
        </p:spPr>
      </p:pic>
      <p:pic>
        <p:nvPicPr>
          <p:cNvPr id="18" name="Immagine 17">
            <a:extLst>
              <a:ext uri="{FF2B5EF4-FFF2-40B4-BE49-F238E27FC236}">
                <a16:creationId xmlns:a16="http://schemas.microsoft.com/office/drawing/2014/main" id="{0FE4DB15-DECD-0C68-8268-CF58AB8831A7}"/>
              </a:ext>
            </a:extLst>
          </p:cNvPr>
          <p:cNvPicPr>
            <a:picLocks noChangeAspect="1"/>
          </p:cNvPicPr>
          <p:nvPr/>
        </p:nvPicPr>
        <p:blipFill>
          <a:blip r:embed="rId5"/>
          <a:stretch>
            <a:fillRect/>
          </a:stretch>
        </p:blipFill>
        <p:spPr>
          <a:xfrm>
            <a:off x="6272979" y="2840048"/>
            <a:ext cx="2103542" cy="1456731"/>
          </a:xfrm>
          <a:prstGeom prst="rect">
            <a:avLst/>
          </a:prstGeom>
        </p:spPr>
      </p:pic>
    </p:spTree>
    <p:extLst>
      <p:ext uri="{BB962C8B-B14F-4D97-AF65-F5344CB8AC3E}">
        <p14:creationId xmlns:p14="http://schemas.microsoft.com/office/powerpoint/2010/main" val="814062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83"/>
        <p:cNvGrpSpPr/>
        <p:nvPr/>
      </p:nvGrpSpPr>
      <p:grpSpPr>
        <a:xfrm>
          <a:off x="0" y="0"/>
          <a:ext cx="0" cy="0"/>
          <a:chOff x="0" y="0"/>
          <a:chExt cx="0" cy="0"/>
        </a:xfrm>
      </p:grpSpPr>
      <p:sp>
        <p:nvSpPr>
          <p:cNvPr id="2184" name="Google Shape;2184;p67"/>
          <p:cNvSpPr txBox="1">
            <a:spLocks noGrp="1"/>
          </p:cNvSpPr>
          <p:nvPr>
            <p:ph type="title"/>
          </p:nvPr>
        </p:nvSpPr>
        <p:spPr>
          <a:xfrm>
            <a:off x="713225" y="368825"/>
            <a:ext cx="7724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a:t>CYTOSCAPE:</a:t>
            </a:r>
            <a:endParaRPr/>
          </a:p>
        </p:txBody>
      </p:sp>
      <p:sp>
        <p:nvSpPr>
          <p:cNvPr id="2185" name="Google Shape;2185;p67"/>
          <p:cNvSpPr txBox="1">
            <a:spLocks noGrp="1"/>
          </p:cNvSpPr>
          <p:nvPr>
            <p:ph type="body" idx="1"/>
          </p:nvPr>
        </p:nvSpPr>
        <p:spPr>
          <a:xfrm>
            <a:off x="713224" y="941524"/>
            <a:ext cx="6889055" cy="908541"/>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endParaRPr lang="it-IT" sz="2400">
              <a:solidFill>
                <a:srgbClr val="002060"/>
              </a:solidFill>
              <a:latin typeface="Cairo" panose="020B0604020202020204" charset="-78"/>
              <a:cs typeface="Cairo" panose="020B0604020202020204" charset="-78"/>
            </a:endParaRPr>
          </a:p>
        </p:txBody>
      </p:sp>
      <p:pic>
        <p:nvPicPr>
          <p:cNvPr id="3" name="Immagine 2">
            <a:extLst>
              <a:ext uri="{FF2B5EF4-FFF2-40B4-BE49-F238E27FC236}">
                <a16:creationId xmlns:a16="http://schemas.microsoft.com/office/drawing/2014/main" id="{539D8FB9-2E7A-20BA-D47B-579527117B39}"/>
              </a:ext>
            </a:extLst>
          </p:cNvPr>
          <p:cNvPicPr>
            <a:picLocks noChangeAspect="1"/>
          </p:cNvPicPr>
          <p:nvPr/>
        </p:nvPicPr>
        <p:blipFill>
          <a:blip r:embed="rId3"/>
          <a:stretch>
            <a:fillRect/>
          </a:stretch>
        </p:blipFill>
        <p:spPr>
          <a:xfrm>
            <a:off x="2521815" y="1103931"/>
            <a:ext cx="4063674" cy="3395333"/>
          </a:xfrm>
          <a:prstGeom prst="rect">
            <a:avLst/>
          </a:prstGeom>
        </p:spPr>
      </p:pic>
    </p:spTree>
    <p:extLst>
      <p:ext uri="{BB962C8B-B14F-4D97-AF65-F5344CB8AC3E}">
        <p14:creationId xmlns:p14="http://schemas.microsoft.com/office/powerpoint/2010/main" val="447427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83"/>
        <p:cNvGrpSpPr/>
        <p:nvPr/>
      </p:nvGrpSpPr>
      <p:grpSpPr>
        <a:xfrm>
          <a:off x="0" y="0"/>
          <a:ext cx="0" cy="0"/>
          <a:chOff x="0" y="0"/>
          <a:chExt cx="0" cy="0"/>
        </a:xfrm>
      </p:grpSpPr>
      <p:sp>
        <p:nvSpPr>
          <p:cNvPr id="2184" name="Google Shape;2184;p67"/>
          <p:cNvSpPr txBox="1">
            <a:spLocks noGrp="1"/>
          </p:cNvSpPr>
          <p:nvPr>
            <p:ph type="title"/>
          </p:nvPr>
        </p:nvSpPr>
        <p:spPr>
          <a:xfrm>
            <a:off x="713225" y="368825"/>
            <a:ext cx="7724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5" name="Google Shape;2185;p67"/>
          <p:cNvSpPr txBox="1">
            <a:spLocks noGrp="1"/>
          </p:cNvSpPr>
          <p:nvPr>
            <p:ph type="body" idx="1"/>
          </p:nvPr>
        </p:nvSpPr>
        <p:spPr>
          <a:xfrm>
            <a:off x="713224" y="941524"/>
            <a:ext cx="6889055" cy="908541"/>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endParaRPr lang="it-IT" sz="2400">
              <a:solidFill>
                <a:srgbClr val="002060"/>
              </a:solidFill>
              <a:latin typeface="Cairo" panose="020B0604020202020204" charset="-78"/>
              <a:cs typeface="Cairo" panose="020B0604020202020204" charset="-78"/>
            </a:endParaRPr>
          </a:p>
        </p:txBody>
      </p:sp>
      <p:pic>
        <p:nvPicPr>
          <p:cNvPr id="5" name="Immagine 4">
            <a:extLst>
              <a:ext uri="{FF2B5EF4-FFF2-40B4-BE49-F238E27FC236}">
                <a16:creationId xmlns:a16="http://schemas.microsoft.com/office/drawing/2014/main" id="{0B144D1B-FE96-DB02-F2F8-BB5B24CEC4AD}"/>
              </a:ext>
            </a:extLst>
          </p:cNvPr>
          <p:cNvPicPr>
            <a:picLocks noChangeAspect="1"/>
          </p:cNvPicPr>
          <p:nvPr/>
        </p:nvPicPr>
        <p:blipFill>
          <a:blip r:embed="rId3"/>
          <a:stretch>
            <a:fillRect/>
          </a:stretch>
        </p:blipFill>
        <p:spPr>
          <a:xfrm>
            <a:off x="599728" y="368825"/>
            <a:ext cx="4606117" cy="2461890"/>
          </a:xfrm>
          <a:prstGeom prst="rect">
            <a:avLst/>
          </a:prstGeom>
        </p:spPr>
      </p:pic>
      <p:pic>
        <p:nvPicPr>
          <p:cNvPr id="7" name="Immagine 6">
            <a:extLst>
              <a:ext uri="{FF2B5EF4-FFF2-40B4-BE49-F238E27FC236}">
                <a16:creationId xmlns:a16="http://schemas.microsoft.com/office/drawing/2014/main" id="{ED65BCFC-4D03-5A61-A031-749FD3A86032}"/>
              </a:ext>
            </a:extLst>
          </p:cNvPr>
          <p:cNvPicPr>
            <a:picLocks noChangeAspect="1"/>
          </p:cNvPicPr>
          <p:nvPr/>
        </p:nvPicPr>
        <p:blipFill>
          <a:blip r:embed="rId4"/>
          <a:stretch>
            <a:fillRect/>
          </a:stretch>
        </p:blipFill>
        <p:spPr>
          <a:xfrm>
            <a:off x="1856932" y="2979254"/>
            <a:ext cx="6344535" cy="1362265"/>
          </a:xfrm>
          <a:prstGeom prst="rect">
            <a:avLst/>
          </a:prstGeom>
        </p:spPr>
      </p:pic>
    </p:spTree>
    <p:extLst>
      <p:ext uri="{BB962C8B-B14F-4D97-AF65-F5344CB8AC3E}">
        <p14:creationId xmlns:p14="http://schemas.microsoft.com/office/powerpoint/2010/main" val="549379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83"/>
        <p:cNvGrpSpPr/>
        <p:nvPr/>
      </p:nvGrpSpPr>
      <p:grpSpPr>
        <a:xfrm>
          <a:off x="0" y="0"/>
          <a:ext cx="0" cy="0"/>
          <a:chOff x="0" y="0"/>
          <a:chExt cx="0" cy="0"/>
        </a:xfrm>
      </p:grpSpPr>
      <p:sp>
        <p:nvSpPr>
          <p:cNvPr id="2184" name="Google Shape;2184;p67"/>
          <p:cNvSpPr txBox="1">
            <a:spLocks noGrp="1"/>
          </p:cNvSpPr>
          <p:nvPr>
            <p:ph type="title"/>
          </p:nvPr>
        </p:nvSpPr>
        <p:spPr>
          <a:xfrm>
            <a:off x="713225" y="368825"/>
            <a:ext cx="7724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5" name="Google Shape;2185;p67"/>
          <p:cNvSpPr txBox="1">
            <a:spLocks noGrp="1"/>
          </p:cNvSpPr>
          <p:nvPr>
            <p:ph type="body" idx="1"/>
          </p:nvPr>
        </p:nvSpPr>
        <p:spPr>
          <a:xfrm>
            <a:off x="713224" y="941524"/>
            <a:ext cx="6889055" cy="908541"/>
          </a:xfrm>
          <a:prstGeom prst="rect">
            <a:avLst/>
          </a:prstGeom>
        </p:spPr>
        <p:txBody>
          <a:bodyPr spcFirstLastPara="1" wrap="square" lIns="91425" tIns="91425" rIns="91425" bIns="91425" anchor="t" anchorCtr="0">
            <a:noAutofit/>
          </a:bodyPr>
          <a:lstStyle/>
          <a:p>
            <a:pPr marL="0" indent="0" algn="just">
              <a:spcBef>
                <a:spcPts val="1200"/>
              </a:spcBef>
              <a:buNone/>
            </a:pPr>
            <a:r>
              <a:rPr lang="en-GB" sz="1800">
                <a:solidFill>
                  <a:srgbClr val="002060"/>
                </a:solidFill>
                <a:effectLst/>
                <a:latin typeface="Cairo" panose="020B0604020202020204" charset="-78"/>
                <a:ea typeface="Calibri" panose="020F0502020204030204" pitchFamily="34" charset="0"/>
                <a:cs typeface="Cairo" panose="020B0604020202020204" charset="-78"/>
              </a:rPr>
              <a:t>In order to make my results more robust, I decided to perform other bioinformatic analysis. Since we are computing the module separation, negative values will express an overlapping of the our switch genes of interest. Even if we have not observed extremely low values of module separation, we can observe a weak overlapping between all the three sets of switch genes; hence, a possible degree of comorbidity can be further investigated.</a:t>
            </a:r>
            <a:endParaRPr lang="it-IT" sz="1800">
              <a:solidFill>
                <a:srgbClr val="002060"/>
              </a:solidFill>
              <a:latin typeface="Cairo" panose="020B0604020202020204" charset="-78"/>
              <a:cs typeface="Cairo" panose="020B0604020202020204" charset="-78"/>
            </a:endParaRPr>
          </a:p>
          <a:p>
            <a:pPr marL="0" lvl="0" indent="0" algn="just" rtl="0">
              <a:spcBef>
                <a:spcPts val="1200"/>
              </a:spcBef>
              <a:spcAft>
                <a:spcPts val="0"/>
              </a:spcAft>
              <a:buNone/>
            </a:pPr>
            <a:endParaRPr lang="it-IT" sz="2400">
              <a:solidFill>
                <a:srgbClr val="002060"/>
              </a:solidFill>
              <a:latin typeface="Cairo" panose="020B0604020202020204" charset="-78"/>
              <a:cs typeface="Cairo" panose="020B0604020202020204" charset="-78"/>
            </a:endParaRPr>
          </a:p>
        </p:txBody>
      </p:sp>
      <p:pic>
        <p:nvPicPr>
          <p:cNvPr id="3" name="Immagine 2">
            <a:extLst>
              <a:ext uri="{FF2B5EF4-FFF2-40B4-BE49-F238E27FC236}">
                <a16:creationId xmlns:a16="http://schemas.microsoft.com/office/drawing/2014/main" id="{9A7B1788-FC7A-0511-5EF3-5F2A8F2C1FF4}"/>
              </a:ext>
            </a:extLst>
          </p:cNvPr>
          <p:cNvPicPr>
            <a:picLocks noChangeAspect="1"/>
          </p:cNvPicPr>
          <p:nvPr/>
        </p:nvPicPr>
        <p:blipFill>
          <a:blip r:embed="rId3"/>
          <a:stretch>
            <a:fillRect/>
          </a:stretch>
        </p:blipFill>
        <p:spPr>
          <a:xfrm>
            <a:off x="861043" y="3204596"/>
            <a:ext cx="2064589" cy="702386"/>
          </a:xfrm>
          <a:prstGeom prst="rect">
            <a:avLst/>
          </a:prstGeom>
        </p:spPr>
      </p:pic>
      <p:sp>
        <p:nvSpPr>
          <p:cNvPr id="4" name="CasellaDiTesto 3">
            <a:extLst>
              <a:ext uri="{FF2B5EF4-FFF2-40B4-BE49-F238E27FC236}">
                <a16:creationId xmlns:a16="http://schemas.microsoft.com/office/drawing/2014/main" id="{6B018F28-CBEF-1D5F-576B-5FE502509FCC}"/>
              </a:ext>
            </a:extLst>
          </p:cNvPr>
          <p:cNvSpPr txBox="1"/>
          <p:nvPr/>
        </p:nvSpPr>
        <p:spPr>
          <a:xfrm>
            <a:off x="2925632" y="3081904"/>
            <a:ext cx="4562347" cy="1692771"/>
          </a:xfrm>
          <a:prstGeom prst="rect">
            <a:avLst/>
          </a:prstGeom>
          <a:noFill/>
        </p:spPr>
        <p:txBody>
          <a:bodyPr wrap="square" rtlCol="0">
            <a:spAutoFit/>
          </a:bodyPr>
          <a:lstStyle/>
          <a:p>
            <a:pPr algn="just"/>
            <a:r>
              <a:rPr lang="en-GB" sz="1800" err="1">
                <a:solidFill>
                  <a:srgbClr val="002060"/>
                </a:solidFill>
                <a:effectLst/>
                <a:latin typeface="Cairo" panose="020B0604020202020204" charset="-78"/>
                <a:ea typeface="Calibri" panose="020F0502020204030204" pitchFamily="34" charset="0"/>
                <a:cs typeface="Cairo" panose="020B0604020202020204" charset="-78"/>
              </a:rPr>
              <a:t>Enrichr</a:t>
            </a:r>
            <a:r>
              <a:rPr lang="en-GB" sz="1800">
                <a:solidFill>
                  <a:srgbClr val="002060"/>
                </a:solidFill>
                <a:effectLst/>
                <a:latin typeface="Cairo" panose="020B0604020202020204" charset="-78"/>
                <a:ea typeface="Calibri" panose="020F0502020204030204" pitchFamily="34" charset="0"/>
                <a:cs typeface="Cairo" panose="020B0604020202020204" charset="-78"/>
              </a:rPr>
              <a:t> is a web-based tool that allows users to perform various types of gene set enrichment analysis. It provides access to a large collection of gene sets from multiple sources. </a:t>
            </a:r>
          </a:p>
          <a:p>
            <a:endParaRPr lang="en-GB"/>
          </a:p>
        </p:txBody>
      </p:sp>
    </p:spTree>
    <p:extLst>
      <p:ext uri="{BB962C8B-B14F-4D97-AF65-F5344CB8AC3E}">
        <p14:creationId xmlns:p14="http://schemas.microsoft.com/office/powerpoint/2010/main" val="1321126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83"/>
        <p:cNvGrpSpPr/>
        <p:nvPr/>
      </p:nvGrpSpPr>
      <p:grpSpPr>
        <a:xfrm>
          <a:off x="0" y="0"/>
          <a:ext cx="0" cy="0"/>
          <a:chOff x="0" y="0"/>
          <a:chExt cx="0" cy="0"/>
        </a:xfrm>
      </p:grpSpPr>
      <p:sp>
        <p:nvSpPr>
          <p:cNvPr id="2184" name="Google Shape;2184;p67"/>
          <p:cNvSpPr txBox="1">
            <a:spLocks noGrp="1"/>
          </p:cNvSpPr>
          <p:nvPr>
            <p:ph type="title"/>
          </p:nvPr>
        </p:nvSpPr>
        <p:spPr>
          <a:xfrm>
            <a:off x="713225" y="368824"/>
            <a:ext cx="7548273" cy="69443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2400" err="1"/>
              <a:t>Biological</a:t>
            </a:r>
            <a:r>
              <a:rPr lang="it-IT" sz="2400"/>
              <a:t> pathway </a:t>
            </a:r>
            <a:r>
              <a:rPr lang="it-IT" sz="2400" err="1"/>
              <a:t>enrichment</a:t>
            </a:r>
            <a:r>
              <a:rPr lang="it-IT" sz="2400"/>
              <a:t> </a:t>
            </a:r>
            <a:r>
              <a:rPr lang="it-IT" sz="2400" err="1"/>
              <a:t>analysis</a:t>
            </a:r>
            <a:r>
              <a:rPr lang="it-IT" sz="2400"/>
              <a:t>: </a:t>
            </a:r>
            <a:r>
              <a:rPr lang="it-IT" sz="2400">
                <a:solidFill>
                  <a:schemeClr val="accent4"/>
                </a:solidFill>
              </a:rPr>
              <a:t>LUAD</a:t>
            </a:r>
            <a:endParaRPr sz="2400">
              <a:solidFill>
                <a:schemeClr val="accent4"/>
              </a:solidFill>
            </a:endParaRPr>
          </a:p>
        </p:txBody>
      </p:sp>
      <p:sp>
        <p:nvSpPr>
          <p:cNvPr id="2185" name="Google Shape;2185;p67"/>
          <p:cNvSpPr txBox="1">
            <a:spLocks noGrp="1"/>
          </p:cNvSpPr>
          <p:nvPr>
            <p:ph type="body" idx="1"/>
          </p:nvPr>
        </p:nvSpPr>
        <p:spPr>
          <a:xfrm>
            <a:off x="713224" y="941524"/>
            <a:ext cx="6889055" cy="908541"/>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endParaRPr lang="it-IT" sz="2400">
              <a:solidFill>
                <a:srgbClr val="002060"/>
              </a:solidFill>
              <a:latin typeface="Cairo" panose="020B0604020202020204" charset="-78"/>
              <a:cs typeface="Cairo" panose="020B0604020202020204" charset="-78"/>
            </a:endParaRPr>
          </a:p>
        </p:txBody>
      </p:sp>
      <p:pic>
        <p:nvPicPr>
          <p:cNvPr id="5" name="Immagine 4">
            <a:extLst>
              <a:ext uri="{FF2B5EF4-FFF2-40B4-BE49-F238E27FC236}">
                <a16:creationId xmlns:a16="http://schemas.microsoft.com/office/drawing/2014/main" id="{E6643C46-A028-4447-3BA8-D02C1DF764E6}"/>
              </a:ext>
            </a:extLst>
          </p:cNvPr>
          <p:cNvPicPr>
            <a:picLocks noChangeAspect="1"/>
          </p:cNvPicPr>
          <p:nvPr/>
        </p:nvPicPr>
        <p:blipFill>
          <a:blip r:embed="rId3"/>
          <a:stretch>
            <a:fillRect/>
          </a:stretch>
        </p:blipFill>
        <p:spPr>
          <a:xfrm>
            <a:off x="713223" y="1147940"/>
            <a:ext cx="6742857" cy="2847619"/>
          </a:xfrm>
          <a:prstGeom prst="rect">
            <a:avLst/>
          </a:prstGeom>
        </p:spPr>
      </p:pic>
      <p:sp>
        <p:nvSpPr>
          <p:cNvPr id="10" name="Freccia a destra 9">
            <a:extLst>
              <a:ext uri="{FF2B5EF4-FFF2-40B4-BE49-F238E27FC236}">
                <a16:creationId xmlns:a16="http://schemas.microsoft.com/office/drawing/2014/main" id="{0A9F0DD2-6BE0-E26C-0A7D-B5EFDE4F587A}"/>
              </a:ext>
            </a:extLst>
          </p:cNvPr>
          <p:cNvSpPr/>
          <p:nvPr/>
        </p:nvSpPr>
        <p:spPr>
          <a:xfrm>
            <a:off x="212650" y="1297172"/>
            <a:ext cx="170122" cy="121609"/>
          </a:xfrm>
          <a:prstGeom prst="rightArrow">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ccia a destra 10">
            <a:extLst>
              <a:ext uri="{FF2B5EF4-FFF2-40B4-BE49-F238E27FC236}">
                <a16:creationId xmlns:a16="http://schemas.microsoft.com/office/drawing/2014/main" id="{6A9574A1-88FD-06E6-2399-B4ABC9996649}"/>
              </a:ext>
            </a:extLst>
          </p:cNvPr>
          <p:cNvSpPr/>
          <p:nvPr/>
        </p:nvSpPr>
        <p:spPr>
          <a:xfrm>
            <a:off x="212650" y="1529758"/>
            <a:ext cx="170122" cy="121609"/>
          </a:xfrm>
          <a:prstGeom prst="rightArrow">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reccia a destra 11">
            <a:extLst>
              <a:ext uri="{FF2B5EF4-FFF2-40B4-BE49-F238E27FC236}">
                <a16:creationId xmlns:a16="http://schemas.microsoft.com/office/drawing/2014/main" id="{E58B166A-5362-9B19-A0B5-EFD8CA345CF8}"/>
              </a:ext>
            </a:extLst>
          </p:cNvPr>
          <p:cNvSpPr/>
          <p:nvPr/>
        </p:nvSpPr>
        <p:spPr>
          <a:xfrm>
            <a:off x="212650" y="2114549"/>
            <a:ext cx="170122" cy="121609"/>
          </a:xfrm>
          <a:prstGeom prst="rightArrow">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reccia a destra 12">
            <a:extLst>
              <a:ext uri="{FF2B5EF4-FFF2-40B4-BE49-F238E27FC236}">
                <a16:creationId xmlns:a16="http://schemas.microsoft.com/office/drawing/2014/main" id="{C1DC0B57-7605-4F4C-BFC5-DA30CE78374D}"/>
              </a:ext>
            </a:extLst>
          </p:cNvPr>
          <p:cNvSpPr/>
          <p:nvPr/>
        </p:nvSpPr>
        <p:spPr>
          <a:xfrm>
            <a:off x="212650" y="1825145"/>
            <a:ext cx="170122" cy="121609"/>
          </a:xfrm>
          <a:prstGeom prst="rightArrow">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reccia a destra 13">
            <a:extLst>
              <a:ext uri="{FF2B5EF4-FFF2-40B4-BE49-F238E27FC236}">
                <a16:creationId xmlns:a16="http://schemas.microsoft.com/office/drawing/2014/main" id="{6735D40E-6AC0-C2FB-D19D-447EBA1BB0C3}"/>
              </a:ext>
            </a:extLst>
          </p:cNvPr>
          <p:cNvSpPr/>
          <p:nvPr/>
        </p:nvSpPr>
        <p:spPr>
          <a:xfrm>
            <a:off x="212650" y="2978113"/>
            <a:ext cx="170122" cy="121609"/>
          </a:xfrm>
          <a:prstGeom prst="rightArrow">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reccia a destra 14">
            <a:extLst>
              <a:ext uri="{FF2B5EF4-FFF2-40B4-BE49-F238E27FC236}">
                <a16:creationId xmlns:a16="http://schemas.microsoft.com/office/drawing/2014/main" id="{1815D8F5-F385-1739-17D1-396C25C51F6F}"/>
              </a:ext>
            </a:extLst>
          </p:cNvPr>
          <p:cNvSpPr/>
          <p:nvPr/>
        </p:nvSpPr>
        <p:spPr>
          <a:xfrm>
            <a:off x="212650" y="3431329"/>
            <a:ext cx="170122" cy="121609"/>
          </a:xfrm>
          <a:prstGeom prst="rightArrow">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reccia a destra 15">
            <a:extLst>
              <a:ext uri="{FF2B5EF4-FFF2-40B4-BE49-F238E27FC236}">
                <a16:creationId xmlns:a16="http://schemas.microsoft.com/office/drawing/2014/main" id="{1622D729-0D7B-BEE4-CBF3-3127243385A2}"/>
              </a:ext>
            </a:extLst>
          </p:cNvPr>
          <p:cNvSpPr/>
          <p:nvPr/>
        </p:nvSpPr>
        <p:spPr>
          <a:xfrm>
            <a:off x="212650" y="2370218"/>
            <a:ext cx="170122" cy="121609"/>
          </a:xfrm>
          <a:prstGeom prst="rightArrow">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reccia a destra 16">
            <a:extLst>
              <a:ext uri="{FF2B5EF4-FFF2-40B4-BE49-F238E27FC236}">
                <a16:creationId xmlns:a16="http://schemas.microsoft.com/office/drawing/2014/main" id="{FD172607-529B-EDFE-75D9-314F5FA3078E}"/>
              </a:ext>
            </a:extLst>
          </p:cNvPr>
          <p:cNvSpPr/>
          <p:nvPr/>
        </p:nvSpPr>
        <p:spPr>
          <a:xfrm>
            <a:off x="212650" y="2658107"/>
            <a:ext cx="170122" cy="121609"/>
          </a:xfrm>
          <a:prstGeom prst="rightArrow">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50868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83"/>
        <p:cNvGrpSpPr/>
        <p:nvPr/>
      </p:nvGrpSpPr>
      <p:grpSpPr>
        <a:xfrm>
          <a:off x="0" y="0"/>
          <a:ext cx="0" cy="0"/>
          <a:chOff x="0" y="0"/>
          <a:chExt cx="0" cy="0"/>
        </a:xfrm>
      </p:grpSpPr>
      <p:sp>
        <p:nvSpPr>
          <p:cNvPr id="2184" name="Google Shape;2184;p67"/>
          <p:cNvSpPr txBox="1">
            <a:spLocks noGrp="1"/>
          </p:cNvSpPr>
          <p:nvPr>
            <p:ph type="title"/>
          </p:nvPr>
        </p:nvSpPr>
        <p:spPr>
          <a:xfrm>
            <a:off x="713225" y="368824"/>
            <a:ext cx="7548273" cy="69443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2400" err="1"/>
              <a:t>Biological</a:t>
            </a:r>
            <a:r>
              <a:rPr lang="it-IT" sz="2400"/>
              <a:t> pathway </a:t>
            </a:r>
            <a:r>
              <a:rPr lang="it-IT" sz="2400" err="1"/>
              <a:t>enrichment</a:t>
            </a:r>
            <a:r>
              <a:rPr lang="it-IT" sz="2400"/>
              <a:t> </a:t>
            </a:r>
            <a:r>
              <a:rPr lang="it-IT" sz="2400" err="1"/>
              <a:t>analysis</a:t>
            </a:r>
            <a:r>
              <a:rPr lang="it-IT" sz="2400"/>
              <a:t>: </a:t>
            </a:r>
            <a:r>
              <a:rPr lang="it-IT" sz="2400">
                <a:solidFill>
                  <a:schemeClr val="accent4"/>
                </a:solidFill>
              </a:rPr>
              <a:t>PRAD</a:t>
            </a:r>
            <a:endParaRPr sz="2400">
              <a:solidFill>
                <a:schemeClr val="accent4"/>
              </a:solidFill>
            </a:endParaRPr>
          </a:p>
        </p:txBody>
      </p:sp>
      <p:sp>
        <p:nvSpPr>
          <p:cNvPr id="2185" name="Google Shape;2185;p67"/>
          <p:cNvSpPr txBox="1">
            <a:spLocks noGrp="1"/>
          </p:cNvSpPr>
          <p:nvPr>
            <p:ph type="body" idx="1"/>
          </p:nvPr>
        </p:nvSpPr>
        <p:spPr>
          <a:xfrm>
            <a:off x="713224" y="941524"/>
            <a:ext cx="6889055" cy="908541"/>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endParaRPr lang="it-IT" sz="2400">
              <a:solidFill>
                <a:srgbClr val="002060"/>
              </a:solidFill>
              <a:latin typeface="Cairo" panose="020B0604020202020204" charset="-78"/>
              <a:cs typeface="Cairo" panose="020B0604020202020204" charset="-78"/>
            </a:endParaRPr>
          </a:p>
        </p:txBody>
      </p:sp>
      <p:sp>
        <p:nvSpPr>
          <p:cNvPr id="10" name="Freccia a destra 9">
            <a:extLst>
              <a:ext uri="{FF2B5EF4-FFF2-40B4-BE49-F238E27FC236}">
                <a16:creationId xmlns:a16="http://schemas.microsoft.com/office/drawing/2014/main" id="{0A9F0DD2-6BE0-E26C-0A7D-B5EFDE4F587A}"/>
              </a:ext>
            </a:extLst>
          </p:cNvPr>
          <p:cNvSpPr/>
          <p:nvPr/>
        </p:nvSpPr>
        <p:spPr>
          <a:xfrm>
            <a:off x="212650" y="1297172"/>
            <a:ext cx="170122" cy="121609"/>
          </a:xfrm>
          <a:prstGeom prst="rightArrow">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ccia a destra 10">
            <a:extLst>
              <a:ext uri="{FF2B5EF4-FFF2-40B4-BE49-F238E27FC236}">
                <a16:creationId xmlns:a16="http://schemas.microsoft.com/office/drawing/2014/main" id="{6A9574A1-88FD-06E6-2399-B4ABC9996649}"/>
              </a:ext>
            </a:extLst>
          </p:cNvPr>
          <p:cNvSpPr/>
          <p:nvPr/>
        </p:nvSpPr>
        <p:spPr>
          <a:xfrm>
            <a:off x="212650" y="1529758"/>
            <a:ext cx="170122" cy="121609"/>
          </a:xfrm>
          <a:prstGeom prst="rightArrow">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Immagine 2">
            <a:extLst>
              <a:ext uri="{FF2B5EF4-FFF2-40B4-BE49-F238E27FC236}">
                <a16:creationId xmlns:a16="http://schemas.microsoft.com/office/drawing/2014/main" id="{5DC8E847-4334-D300-D33B-180C92B6D220}"/>
              </a:ext>
            </a:extLst>
          </p:cNvPr>
          <p:cNvPicPr>
            <a:picLocks noChangeAspect="1"/>
          </p:cNvPicPr>
          <p:nvPr/>
        </p:nvPicPr>
        <p:blipFill>
          <a:blip r:embed="rId3"/>
          <a:stretch>
            <a:fillRect/>
          </a:stretch>
        </p:blipFill>
        <p:spPr>
          <a:xfrm>
            <a:off x="713222" y="1087134"/>
            <a:ext cx="6742857" cy="2847619"/>
          </a:xfrm>
          <a:prstGeom prst="rect">
            <a:avLst/>
          </a:prstGeom>
        </p:spPr>
      </p:pic>
      <p:sp>
        <p:nvSpPr>
          <p:cNvPr id="4" name="Freccia a destra 3">
            <a:extLst>
              <a:ext uri="{FF2B5EF4-FFF2-40B4-BE49-F238E27FC236}">
                <a16:creationId xmlns:a16="http://schemas.microsoft.com/office/drawing/2014/main" id="{CB13157B-9863-1B29-6FF2-5B24EAA8F3CF}"/>
              </a:ext>
            </a:extLst>
          </p:cNvPr>
          <p:cNvSpPr/>
          <p:nvPr/>
        </p:nvSpPr>
        <p:spPr>
          <a:xfrm>
            <a:off x="207753" y="1770985"/>
            <a:ext cx="170122" cy="121609"/>
          </a:xfrm>
          <a:prstGeom prst="rightArrow">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reccia a destra 11">
            <a:extLst>
              <a:ext uri="{FF2B5EF4-FFF2-40B4-BE49-F238E27FC236}">
                <a16:creationId xmlns:a16="http://schemas.microsoft.com/office/drawing/2014/main" id="{F3C24EAF-724F-1B6B-AD1E-9F18A8FFF127}"/>
              </a:ext>
            </a:extLst>
          </p:cNvPr>
          <p:cNvSpPr/>
          <p:nvPr/>
        </p:nvSpPr>
        <p:spPr>
          <a:xfrm>
            <a:off x="212650" y="2317566"/>
            <a:ext cx="170122" cy="121609"/>
          </a:xfrm>
          <a:prstGeom prst="rightArrow">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reccia a destra 12">
            <a:extLst>
              <a:ext uri="{FF2B5EF4-FFF2-40B4-BE49-F238E27FC236}">
                <a16:creationId xmlns:a16="http://schemas.microsoft.com/office/drawing/2014/main" id="{F7ECC524-2489-3A84-F8E5-6532455EC7F4}"/>
              </a:ext>
            </a:extLst>
          </p:cNvPr>
          <p:cNvSpPr/>
          <p:nvPr/>
        </p:nvSpPr>
        <p:spPr>
          <a:xfrm>
            <a:off x="205307" y="2619598"/>
            <a:ext cx="170122" cy="121609"/>
          </a:xfrm>
          <a:prstGeom prst="rightArrow">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reccia a destra 13">
            <a:extLst>
              <a:ext uri="{FF2B5EF4-FFF2-40B4-BE49-F238E27FC236}">
                <a16:creationId xmlns:a16="http://schemas.microsoft.com/office/drawing/2014/main" id="{2D49A9F4-7635-B5F4-CCD2-850BBAC176EF}"/>
              </a:ext>
            </a:extLst>
          </p:cNvPr>
          <p:cNvSpPr/>
          <p:nvPr/>
        </p:nvSpPr>
        <p:spPr>
          <a:xfrm>
            <a:off x="212650" y="3196415"/>
            <a:ext cx="170122" cy="121609"/>
          </a:xfrm>
          <a:prstGeom prst="rightArrow">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reccia a destra 14">
            <a:extLst>
              <a:ext uri="{FF2B5EF4-FFF2-40B4-BE49-F238E27FC236}">
                <a16:creationId xmlns:a16="http://schemas.microsoft.com/office/drawing/2014/main" id="{AF2B304C-A42B-B51A-3EE3-21A6987B683B}"/>
              </a:ext>
            </a:extLst>
          </p:cNvPr>
          <p:cNvSpPr/>
          <p:nvPr/>
        </p:nvSpPr>
        <p:spPr>
          <a:xfrm>
            <a:off x="212650" y="2073985"/>
            <a:ext cx="170122" cy="121609"/>
          </a:xfrm>
          <a:prstGeom prst="rightArrow">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reccia a destra 15">
            <a:extLst>
              <a:ext uri="{FF2B5EF4-FFF2-40B4-BE49-F238E27FC236}">
                <a16:creationId xmlns:a16="http://schemas.microsoft.com/office/drawing/2014/main" id="{A982A756-C94B-8AFD-C4E3-B423895B7C68}"/>
              </a:ext>
            </a:extLst>
          </p:cNvPr>
          <p:cNvSpPr/>
          <p:nvPr/>
        </p:nvSpPr>
        <p:spPr>
          <a:xfrm>
            <a:off x="212650" y="2921630"/>
            <a:ext cx="170122" cy="121609"/>
          </a:xfrm>
          <a:prstGeom prst="rightArrow">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96245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83"/>
        <p:cNvGrpSpPr/>
        <p:nvPr/>
      </p:nvGrpSpPr>
      <p:grpSpPr>
        <a:xfrm>
          <a:off x="0" y="0"/>
          <a:ext cx="0" cy="0"/>
          <a:chOff x="0" y="0"/>
          <a:chExt cx="0" cy="0"/>
        </a:xfrm>
      </p:grpSpPr>
      <p:sp>
        <p:nvSpPr>
          <p:cNvPr id="2184" name="Google Shape;2184;p67"/>
          <p:cNvSpPr txBox="1">
            <a:spLocks noGrp="1"/>
          </p:cNvSpPr>
          <p:nvPr>
            <p:ph type="title"/>
          </p:nvPr>
        </p:nvSpPr>
        <p:spPr>
          <a:xfrm>
            <a:off x="713225" y="368824"/>
            <a:ext cx="7548273" cy="69443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2400" err="1"/>
              <a:t>Biological</a:t>
            </a:r>
            <a:r>
              <a:rPr lang="it-IT" sz="2400"/>
              <a:t> pathway </a:t>
            </a:r>
            <a:r>
              <a:rPr lang="it-IT" sz="2400" err="1"/>
              <a:t>enrichment</a:t>
            </a:r>
            <a:r>
              <a:rPr lang="it-IT" sz="2400"/>
              <a:t> </a:t>
            </a:r>
            <a:r>
              <a:rPr lang="it-IT" sz="2400" err="1"/>
              <a:t>analysis</a:t>
            </a:r>
            <a:r>
              <a:rPr lang="it-IT" sz="2400"/>
              <a:t>: </a:t>
            </a:r>
            <a:r>
              <a:rPr lang="it-IT" sz="2400">
                <a:solidFill>
                  <a:schemeClr val="accent4"/>
                </a:solidFill>
              </a:rPr>
              <a:t>PRAD</a:t>
            </a:r>
            <a:endParaRPr sz="2400">
              <a:solidFill>
                <a:schemeClr val="accent4"/>
              </a:solidFill>
            </a:endParaRPr>
          </a:p>
        </p:txBody>
      </p:sp>
      <p:sp>
        <p:nvSpPr>
          <p:cNvPr id="2185" name="Google Shape;2185;p67"/>
          <p:cNvSpPr txBox="1">
            <a:spLocks noGrp="1"/>
          </p:cNvSpPr>
          <p:nvPr>
            <p:ph type="body" idx="1"/>
          </p:nvPr>
        </p:nvSpPr>
        <p:spPr>
          <a:xfrm>
            <a:off x="713224" y="941524"/>
            <a:ext cx="6889055" cy="908541"/>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endParaRPr lang="it-IT" sz="2400">
              <a:solidFill>
                <a:srgbClr val="002060"/>
              </a:solidFill>
              <a:latin typeface="Cairo" panose="020B0604020202020204" charset="-78"/>
              <a:cs typeface="Cairo" panose="020B0604020202020204" charset="-78"/>
            </a:endParaRPr>
          </a:p>
        </p:txBody>
      </p:sp>
      <p:sp>
        <p:nvSpPr>
          <p:cNvPr id="10" name="Freccia a destra 9">
            <a:extLst>
              <a:ext uri="{FF2B5EF4-FFF2-40B4-BE49-F238E27FC236}">
                <a16:creationId xmlns:a16="http://schemas.microsoft.com/office/drawing/2014/main" id="{0A9F0DD2-6BE0-E26C-0A7D-B5EFDE4F587A}"/>
              </a:ext>
            </a:extLst>
          </p:cNvPr>
          <p:cNvSpPr/>
          <p:nvPr/>
        </p:nvSpPr>
        <p:spPr>
          <a:xfrm>
            <a:off x="212650" y="1297172"/>
            <a:ext cx="170122" cy="121609"/>
          </a:xfrm>
          <a:prstGeom prst="rightArrow">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ccia a destra 10">
            <a:extLst>
              <a:ext uri="{FF2B5EF4-FFF2-40B4-BE49-F238E27FC236}">
                <a16:creationId xmlns:a16="http://schemas.microsoft.com/office/drawing/2014/main" id="{6A9574A1-88FD-06E6-2399-B4ABC9996649}"/>
              </a:ext>
            </a:extLst>
          </p:cNvPr>
          <p:cNvSpPr/>
          <p:nvPr/>
        </p:nvSpPr>
        <p:spPr>
          <a:xfrm>
            <a:off x="212650" y="1529758"/>
            <a:ext cx="170122" cy="121609"/>
          </a:xfrm>
          <a:prstGeom prst="rightArrow">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Freccia a destra 3">
            <a:extLst>
              <a:ext uri="{FF2B5EF4-FFF2-40B4-BE49-F238E27FC236}">
                <a16:creationId xmlns:a16="http://schemas.microsoft.com/office/drawing/2014/main" id="{CB13157B-9863-1B29-6FF2-5B24EAA8F3CF}"/>
              </a:ext>
            </a:extLst>
          </p:cNvPr>
          <p:cNvSpPr/>
          <p:nvPr/>
        </p:nvSpPr>
        <p:spPr>
          <a:xfrm>
            <a:off x="207753" y="1770985"/>
            <a:ext cx="170122" cy="121609"/>
          </a:xfrm>
          <a:prstGeom prst="rightArrow">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reccia a destra 11">
            <a:extLst>
              <a:ext uri="{FF2B5EF4-FFF2-40B4-BE49-F238E27FC236}">
                <a16:creationId xmlns:a16="http://schemas.microsoft.com/office/drawing/2014/main" id="{F3C24EAF-724F-1B6B-AD1E-9F18A8FFF127}"/>
              </a:ext>
            </a:extLst>
          </p:cNvPr>
          <p:cNvSpPr/>
          <p:nvPr/>
        </p:nvSpPr>
        <p:spPr>
          <a:xfrm>
            <a:off x="212650" y="2317566"/>
            <a:ext cx="170122" cy="121609"/>
          </a:xfrm>
          <a:prstGeom prst="rightArrow">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Immagine 4">
            <a:extLst>
              <a:ext uri="{FF2B5EF4-FFF2-40B4-BE49-F238E27FC236}">
                <a16:creationId xmlns:a16="http://schemas.microsoft.com/office/drawing/2014/main" id="{D9727EDD-3F38-C6C9-8234-9DFA763EA7C1}"/>
              </a:ext>
            </a:extLst>
          </p:cNvPr>
          <p:cNvPicPr>
            <a:picLocks noChangeAspect="1"/>
          </p:cNvPicPr>
          <p:nvPr/>
        </p:nvPicPr>
        <p:blipFill>
          <a:blip r:embed="rId3"/>
          <a:stretch>
            <a:fillRect/>
          </a:stretch>
        </p:blipFill>
        <p:spPr>
          <a:xfrm>
            <a:off x="551985" y="1147940"/>
            <a:ext cx="6742857" cy="2847619"/>
          </a:xfrm>
          <a:prstGeom prst="rect">
            <a:avLst/>
          </a:prstGeom>
        </p:spPr>
      </p:pic>
      <p:sp>
        <p:nvSpPr>
          <p:cNvPr id="15" name="Freccia a destra 14">
            <a:extLst>
              <a:ext uri="{FF2B5EF4-FFF2-40B4-BE49-F238E27FC236}">
                <a16:creationId xmlns:a16="http://schemas.microsoft.com/office/drawing/2014/main" id="{AD70755D-35E4-35AF-F5BA-4CE76CFBFAE4}"/>
              </a:ext>
            </a:extLst>
          </p:cNvPr>
          <p:cNvSpPr/>
          <p:nvPr/>
        </p:nvSpPr>
        <p:spPr>
          <a:xfrm>
            <a:off x="166065" y="3275495"/>
            <a:ext cx="170122" cy="121609"/>
          </a:xfrm>
          <a:prstGeom prst="rightArrow">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reccia a destra 15">
            <a:extLst>
              <a:ext uri="{FF2B5EF4-FFF2-40B4-BE49-F238E27FC236}">
                <a16:creationId xmlns:a16="http://schemas.microsoft.com/office/drawing/2014/main" id="{C74659F0-2646-1104-3070-350DB8194E5B}"/>
              </a:ext>
            </a:extLst>
          </p:cNvPr>
          <p:cNvSpPr/>
          <p:nvPr/>
        </p:nvSpPr>
        <p:spPr>
          <a:xfrm>
            <a:off x="209622" y="2084980"/>
            <a:ext cx="170122" cy="121609"/>
          </a:xfrm>
          <a:prstGeom prst="rightArrow">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reccia a destra 16">
            <a:extLst>
              <a:ext uri="{FF2B5EF4-FFF2-40B4-BE49-F238E27FC236}">
                <a16:creationId xmlns:a16="http://schemas.microsoft.com/office/drawing/2014/main" id="{FFA7D390-0622-D6DF-AEFA-1D556F31E293}"/>
              </a:ext>
            </a:extLst>
          </p:cNvPr>
          <p:cNvSpPr/>
          <p:nvPr/>
        </p:nvSpPr>
        <p:spPr>
          <a:xfrm>
            <a:off x="207753" y="2654853"/>
            <a:ext cx="170122" cy="121609"/>
          </a:xfrm>
          <a:prstGeom prst="rightArrow">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83608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83"/>
        <p:cNvGrpSpPr/>
        <p:nvPr/>
      </p:nvGrpSpPr>
      <p:grpSpPr>
        <a:xfrm>
          <a:off x="0" y="0"/>
          <a:ext cx="0" cy="0"/>
          <a:chOff x="0" y="0"/>
          <a:chExt cx="0" cy="0"/>
        </a:xfrm>
      </p:grpSpPr>
      <p:sp>
        <p:nvSpPr>
          <p:cNvPr id="2184" name="Google Shape;2184;p67"/>
          <p:cNvSpPr txBox="1">
            <a:spLocks noGrp="1"/>
          </p:cNvSpPr>
          <p:nvPr>
            <p:ph type="title"/>
          </p:nvPr>
        </p:nvSpPr>
        <p:spPr>
          <a:xfrm>
            <a:off x="713225" y="368825"/>
            <a:ext cx="7724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a:t>MY RESULTS:</a:t>
            </a:r>
            <a:endParaRPr/>
          </a:p>
        </p:txBody>
      </p:sp>
      <p:sp>
        <p:nvSpPr>
          <p:cNvPr id="2185" name="Google Shape;2185;p67"/>
          <p:cNvSpPr txBox="1">
            <a:spLocks noGrp="1"/>
          </p:cNvSpPr>
          <p:nvPr>
            <p:ph type="body" idx="1"/>
          </p:nvPr>
        </p:nvSpPr>
        <p:spPr>
          <a:xfrm>
            <a:off x="713224" y="941524"/>
            <a:ext cx="6889055" cy="908541"/>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GB" sz="1800">
                <a:solidFill>
                  <a:srgbClr val="002060"/>
                </a:solidFill>
                <a:effectLst/>
                <a:latin typeface="Cairo" panose="020B0604020202020204" charset="-78"/>
                <a:ea typeface="Calibri" panose="020F0502020204030204" pitchFamily="34" charset="0"/>
                <a:cs typeface="Cairo" panose="020B0604020202020204" charset="-78"/>
              </a:rPr>
              <a:t>our diseases of interest show very similar pathways the one with the other. In order to evaluate which, among the shared genes between these three types of carcinoma, can be considered as the most important to be further investigated, I decided to compare my results to data obtained by previous literature.</a:t>
            </a:r>
          </a:p>
          <a:p>
            <a:pPr marL="0" lvl="0" indent="0" algn="just" rtl="0">
              <a:spcBef>
                <a:spcPts val="1200"/>
              </a:spcBef>
              <a:spcAft>
                <a:spcPts val="0"/>
              </a:spcAft>
              <a:buNone/>
            </a:pPr>
            <a:endParaRPr lang="it-IT" sz="2400">
              <a:solidFill>
                <a:srgbClr val="002060"/>
              </a:solidFill>
              <a:latin typeface="Cairo" panose="020B0604020202020204" charset="-78"/>
              <a:cs typeface="Cairo" panose="020B0604020202020204" charset="-78"/>
            </a:endParaRPr>
          </a:p>
        </p:txBody>
      </p:sp>
    </p:spTree>
    <p:extLst>
      <p:ext uri="{BB962C8B-B14F-4D97-AF65-F5344CB8AC3E}">
        <p14:creationId xmlns:p14="http://schemas.microsoft.com/office/powerpoint/2010/main" val="2270533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53"/>
        <p:cNvGrpSpPr/>
        <p:nvPr/>
      </p:nvGrpSpPr>
      <p:grpSpPr>
        <a:xfrm>
          <a:off x="0" y="0"/>
          <a:ext cx="0" cy="0"/>
          <a:chOff x="0" y="0"/>
          <a:chExt cx="0" cy="0"/>
        </a:xfrm>
      </p:grpSpPr>
      <p:sp>
        <p:nvSpPr>
          <p:cNvPr id="2654" name="Google Shape;2654;p73"/>
          <p:cNvSpPr/>
          <p:nvPr/>
        </p:nvSpPr>
        <p:spPr>
          <a:xfrm flipH="1">
            <a:off x="5229387" y="3468675"/>
            <a:ext cx="378600" cy="37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73"/>
          <p:cNvSpPr/>
          <p:nvPr/>
        </p:nvSpPr>
        <p:spPr>
          <a:xfrm flipH="1">
            <a:off x="3536062" y="3468675"/>
            <a:ext cx="378600" cy="37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73"/>
          <p:cNvSpPr/>
          <p:nvPr/>
        </p:nvSpPr>
        <p:spPr>
          <a:xfrm flipH="1">
            <a:off x="5229387" y="1781375"/>
            <a:ext cx="378600" cy="37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57" name="Google Shape;2657;p73"/>
          <p:cNvCxnSpPr>
            <a:stCxn id="2655" idx="1"/>
            <a:endCxn id="2656" idx="5"/>
          </p:cNvCxnSpPr>
          <p:nvPr/>
        </p:nvCxnSpPr>
        <p:spPr>
          <a:xfrm rot="10800000" flipH="1">
            <a:off x="3859218" y="2104519"/>
            <a:ext cx="1425600" cy="1419600"/>
          </a:xfrm>
          <a:prstGeom prst="straightConnector1">
            <a:avLst/>
          </a:prstGeom>
          <a:noFill/>
          <a:ln w="38100" cap="flat" cmpd="sng">
            <a:solidFill>
              <a:schemeClr val="accent4"/>
            </a:solidFill>
            <a:prstDash val="solid"/>
            <a:round/>
            <a:headEnd type="none" w="med" len="med"/>
            <a:tailEnd type="none" w="med" len="med"/>
          </a:ln>
        </p:spPr>
      </p:cxnSp>
      <p:cxnSp>
        <p:nvCxnSpPr>
          <p:cNvPr id="2658" name="Google Shape;2658;p73"/>
          <p:cNvCxnSpPr>
            <a:stCxn id="2656" idx="4"/>
            <a:endCxn id="2654" idx="0"/>
          </p:cNvCxnSpPr>
          <p:nvPr/>
        </p:nvCxnSpPr>
        <p:spPr>
          <a:xfrm>
            <a:off x="5418687" y="2159975"/>
            <a:ext cx="0" cy="1308600"/>
          </a:xfrm>
          <a:prstGeom prst="straightConnector1">
            <a:avLst/>
          </a:prstGeom>
          <a:noFill/>
          <a:ln w="38100" cap="flat" cmpd="sng">
            <a:solidFill>
              <a:schemeClr val="accent4"/>
            </a:solidFill>
            <a:prstDash val="solid"/>
            <a:round/>
            <a:headEnd type="none" w="med" len="med"/>
            <a:tailEnd type="none" w="med" len="med"/>
          </a:ln>
        </p:spPr>
      </p:cxnSp>
      <p:cxnSp>
        <p:nvCxnSpPr>
          <p:cNvPr id="2659" name="Google Shape;2659;p73"/>
          <p:cNvCxnSpPr>
            <a:stCxn id="2660" idx="2"/>
            <a:endCxn id="2655" idx="4"/>
          </p:cNvCxnSpPr>
          <p:nvPr/>
        </p:nvCxnSpPr>
        <p:spPr>
          <a:xfrm>
            <a:off x="3725308" y="2214925"/>
            <a:ext cx="0" cy="1632300"/>
          </a:xfrm>
          <a:prstGeom prst="straightConnector1">
            <a:avLst/>
          </a:prstGeom>
          <a:noFill/>
          <a:ln w="38100" cap="flat" cmpd="sng">
            <a:solidFill>
              <a:schemeClr val="accent4"/>
            </a:solidFill>
            <a:prstDash val="solid"/>
            <a:round/>
            <a:headEnd type="none" w="med" len="med"/>
            <a:tailEnd type="none" w="med" len="med"/>
          </a:ln>
        </p:spPr>
      </p:cxnSp>
      <p:cxnSp>
        <p:nvCxnSpPr>
          <p:cNvPr id="2661" name="Google Shape;2661;p73"/>
          <p:cNvCxnSpPr>
            <a:stCxn id="2662" idx="3"/>
            <a:endCxn id="2663" idx="7"/>
          </p:cNvCxnSpPr>
          <p:nvPr/>
        </p:nvCxnSpPr>
        <p:spPr>
          <a:xfrm>
            <a:off x="3859218" y="2104580"/>
            <a:ext cx="579000" cy="576000"/>
          </a:xfrm>
          <a:prstGeom prst="straightConnector1">
            <a:avLst/>
          </a:prstGeom>
          <a:noFill/>
          <a:ln w="38100" cap="flat" cmpd="sng">
            <a:solidFill>
              <a:schemeClr val="accent4"/>
            </a:solidFill>
            <a:prstDash val="solid"/>
            <a:round/>
            <a:headEnd type="none" w="med" len="med"/>
            <a:tailEnd type="none" w="med" len="med"/>
          </a:ln>
        </p:spPr>
      </p:cxnSp>
      <p:sp>
        <p:nvSpPr>
          <p:cNvPr id="2662" name="Google Shape;2662;p73"/>
          <p:cNvSpPr/>
          <p:nvPr/>
        </p:nvSpPr>
        <p:spPr>
          <a:xfrm flipH="1">
            <a:off x="3536062" y="1781425"/>
            <a:ext cx="378600" cy="37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73">
            <a:hlinkClick r:id="rId3" action="ppaction://hlinksldjump"/>
          </p:cNvPr>
          <p:cNvSpPr/>
          <p:nvPr/>
        </p:nvSpPr>
        <p:spPr>
          <a:xfrm flipH="1">
            <a:off x="3317608" y="3250274"/>
            <a:ext cx="815400" cy="815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73"/>
          <p:cNvSpPr/>
          <p:nvPr/>
        </p:nvSpPr>
        <p:spPr>
          <a:xfrm flipH="1">
            <a:off x="5010992" y="1562974"/>
            <a:ext cx="815400" cy="815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73"/>
          <p:cNvSpPr/>
          <p:nvPr/>
        </p:nvSpPr>
        <p:spPr>
          <a:xfrm flipH="1">
            <a:off x="5010992" y="3250274"/>
            <a:ext cx="815400" cy="815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73">
            <a:hlinkClick r:id="rId4" action="ppaction://hlinksldjump"/>
          </p:cNvPr>
          <p:cNvSpPr/>
          <p:nvPr/>
        </p:nvSpPr>
        <p:spPr>
          <a:xfrm flipH="1">
            <a:off x="3317658" y="1562974"/>
            <a:ext cx="815400" cy="815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73"/>
          <p:cNvSpPr txBox="1">
            <a:spLocks noGrp="1"/>
          </p:cNvSpPr>
          <p:nvPr>
            <p:ph type="title"/>
          </p:nvPr>
        </p:nvSpPr>
        <p:spPr>
          <a:xfrm flipH="1">
            <a:off x="775971" y="1531399"/>
            <a:ext cx="2382900" cy="628575"/>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
                <a:solidFill>
                  <a:schemeClr val="lt2"/>
                </a:solidFill>
              </a:rPr>
              <a:t>PRESENTATION OF </a:t>
            </a:r>
            <a:r>
              <a:rPr lang="en"/>
              <a:t>THE DISEASES</a:t>
            </a:r>
            <a:endParaRPr/>
          </a:p>
        </p:txBody>
      </p:sp>
      <p:sp>
        <p:nvSpPr>
          <p:cNvPr id="2660" name="Google Shape;2660;p73"/>
          <p:cNvSpPr txBox="1">
            <a:spLocks noGrp="1"/>
          </p:cNvSpPr>
          <p:nvPr>
            <p:ph type="title" idx="2"/>
          </p:nvPr>
        </p:nvSpPr>
        <p:spPr>
          <a:xfrm flipH="1">
            <a:off x="3254308" y="1726525"/>
            <a:ext cx="942000" cy="4884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a:t>01</a:t>
            </a:r>
            <a:endParaRPr/>
          </a:p>
        </p:txBody>
      </p:sp>
      <p:sp>
        <p:nvSpPr>
          <p:cNvPr id="2670" name="Google Shape;2670;p73"/>
          <p:cNvSpPr txBox="1">
            <a:spLocks noGrp="1"/>
          </p:cNvSpPr>
          <p:nvPr>
            <p:ph type="title" idx="3"/>
          </p:nvPr>
        </p:nvSpPr>
        <p:spPr>
          <a:xfrm>
            <a:off x="803450" y="457360"/>
            <a:ext cx="7537200" cy="5727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a:solidFill>
                  <a:schemeClr val="lt2"/>
                </a:solidFill>
              </a:rPr>
              <a:t>TABLE OF </a:t>
            </a:r>
            <a:r>
              <a:rPr lang="en"/>
              <a:t>CONTENTS</a:t>
            </a:r>
            <a:endParaRPr/>
          </a:p>
        </p:txBody>
      </p:sp>
      <p:sp>
        <p:nvSpPr>
          <p:cNvPr id="2671" name="Google Shape;2671;p73"/>
          <p:cNvSpPr txBox="1">
            <a:spLocks noGrp="1"/>
          </p:cNvSpPr>
          <p:nvPr>
            <p:ph type="title" idx="4"/>
          </p:nvPr>
        </p:nvSpPr>
        <p:spPr>
          <a:xfrm flipH="1">
            <a:off x="0" y="3218650"/>
            <a:ext cx="3158871" cy="378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
                <a:solidFill>
                  <a:schemeClr val="lt2"/>
                </a:solidFill>
              </a:rPr>
              <a:t>SWIMMER</a:t>
            </a:r>
            <a:r>
              <a:rPr lang="en"/>
              <a:t> ANALISYS</a:t>
            </a:r>
            <a:endParaRPr/>
          </a:p>
        </p:txBody>
      </p:sp>
      <p:sp>
        <p:nvSpPr>
          <p:cNvPr id="2672" name="Google Shape;2672;p73"/>
          <p:cNvSpPr txBox="1">
            <a:spLocks noGrp="1"/>
          </p:cNvSpPr>
          <p:nvPr>
            <p:ph type="subTitle" idx="5"/>
          </p:nvPr>
        </p:nvSpPr>
        <p:spPr>
          <a:xfrm flipH="1">
            <a:off x="775971" y="3650875"/>
            <a:ext cx="2382900" cy="4884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GB" i="1">
                <a:solidFill>
                  <a:schemeClr val="bg1">
                    <a:lumMod val="25000"/>
                  </a:schemeClr>
                </a:solidFill>
                <a:latin typeface="Cairo" panose="020B0604020202020204" charset="-78"/>
                <a:cs typeface="Cairo" panose="020B0604020202020204" charset="-78"/>
              </a:rPr>
              <a:t>A</a:t>
            </a:r>
            <a:r>
              <a:rPr lang="en" i="1">
                <a:solidFill>
                  <a:schemeClr val="bg1">
                    <a:lumMod val="25000"/>
                  </a:schemeClr>
                </a:solidFill>
                <a:latin typeface="Cairo" panose="020B0604020202020204" charset="-78"/>
                <a:cs typeface="Cairo" panose="020B0604020202020204" charset="-78"/>
              </a:rPr>
              <a:t>nd identification of </a:t>
            </a:r>
            <a:r>
              <a:rPr lang="en" b="1" i="1">
                <a:solidFill>
                  <a:schemeClr val="bg1">
                    <a:lumMod val="25000"/>
                  </a:schemeClr>
                </a:solidFill>
                <a:latin typeface="Cairo" panose="020B0604020202020204" charset="-78"/>
                <a:cs typeface="Cairo" panose="020B0604020202020204" charset="-78"/>
              </a:rPr>
              <a:t>switch genes</a:t>
            </a:r>
            <a:endParaRPr b="1" i="1">
              <a:solidFill>
                <a:schemeClr val="bg1">
                  <a:lumMod val="25000"/>
                </a:schemeClr>
              </a:solidFill>
              <a:latin typeface="Cairo" panose="020B0604020202020204" charset="-78"/>
              <a:cs typeface="Cairo" panose="020B0604020202020204" charset="-78"/>
            </a:endParaRPr>
          </a:p>
        </p:txBody>
      </p:sp>
      <p:sp>
        <p:nvSpPr>
          <p:cNvPr id="2673" name="Google Shape;2673;p73"/>
          <p:cNvSpPr txBox="1">
            <a:spLocks noGrp="1"/>
          </p:cNvSpPr>
          <p:nvPr>
            <p:ph type="title" idx="6"/>
          </p:nvPr>
        </p:nvSpPr>
        <p:spPr>
          <a:xfrm flipH="1">
            <a:off x="3254308" y="3413775"/>
            <a:ext cx="942000" cy="4884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a:t>02</a:t>
            </a:r>
            <a:endParaRPr/>
          </a:p>
        </p:txBody>
      </p:sp>
      <p:sp>
        <p:nvSpPr>
          <p:cNvPr id="2674" name="Google Shape;2674;p73"/>
          <p:cNvSpPr txBox="1">
            <a:spLocks noGrp="1"/>
          </p:cNvSpPr>
          <p:nvPr>
            <p:ph type="title" idx="7"/>
          </p:nvPr>
        </p:nvSpPr>
        <p:spPr>
          <a:xfrm>
            <a:off x="5921865" y="1419550"/>
            <a:ext cx="2382600" cy="572699"/>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it-IT"/>
              <a:t>INVESTIGATING COMORBIDITY </a:t>
            </a:r>
            <a:endParaRPr/>
          </a:p>
        </p:txBody>
      </p:sp>
      <p:sp>
        <p:nvSpPr>
          <p:cNvPr id="2676" name="Google Shape;2676;p73"/>
          <p:cNvSpPr txBox="1">
            <a:spLocks noGrp="1"/>
          </p:cNvSpPr>
          <p:nvPr>
            <p:ph type="title" idx="9"/>
          </p:nvPr>
        </p:nvSpPr>
        <p:spPr>
          <a:xfrm>
            <a:off x="4947692" y="1726525"/>
            <a:ext cx="942000" cy="4884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a:t>03</a:t>
            </a:r>
            <a:endParaRPr/>
          </a:p>
        </p:txBody>
      </p:sp>
      <p:sp>
        <p:nvSpPr>
          <p:cNvPr id="2677" name="Google Shape;2677;p73"/>
          <p:cNvSpPr txBox="1">
            <a:spLocks noGrp="1"/>
          </p:cNvSpPr>
          <p:nvPr>
            <p:ph type="title" idx="13"/>
          </p:nvPr>
        </p:nvSpPr>
        <p:spPr>
          <a:xfrm>
            <a:off x="5985429" y="3218650"/>
            <a:ext cx="2382600" cy="378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a:solidFill>
                  <a:schemeClr val="lt2"/>
                </a:solidFill>
              </a:rPr>
              <a:t>PRESENTATION OF MY RESULTS</a:t>
            </a:r>
            <a:endParaRPr/>
          </a:p>
        </p:txBody>
      </p:sp>
      <p:sp>
        <p:nvSpPr>
          <p:cNvPr id="2679" name="Google Shape;2679;p73"/>
          <p:cNvSpPr txBox="1">
            <a:spLocks noGrp="1"/>
          </p:cNvSpPr>
          <p:nvPr>
            <p:ph type="title" idx="15"/>
          </p:nvPr>
        </p:nvSpPr>
        <p:spPr>
          <a:xfrm>
            <a:off x="4947692" y="3413775"/>
            <a:ext cx="942000" cy="4884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a:t>04</a:t>
            </a:r>
            <a:endParaRPr/>
          </a:p>
        </p:txBody>
      </p:sp>
      <p:sp>
        <p:nvSpPr>
          <p:cNvPr id="2663" name="Google Shape;2663;p73"/>
          <p:cNvSpPr/>
          <p:nvPr/>
        </p:nvSpPr>
        <p:spPr>
          <a:xfrm flipH="1">
            <a:off x="4382700" y="2625024"/>
            <a:ext cx="378600" cy="378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83"/>
        <p:cNvGrpSpPr/>
        <p:nvPr/>
      </p:nvGrpSpPr>
      <p:grpSpPr>
        <a:xfrm>
          <a:off x="0" y="0"/>
          <a:ext cx="0" cy="0"/>
          <a:chOff x="0" y="0"/>
          <a:chExt cx="0" cy="0"/>
        </a:xfrm>
      </p:grpSpPr>
      <p:sp>
        <p:nvSpPr>
          <p:cNvPr id="2184" name="Google Shape;2184;p67"/>
          <p:cNvSpPr txBox="1">
            <a:spLocks noGrp="1"/>
          </p:cNvSpPr>
          <p:nvPr>
            <p:ph type="title"/>
          </p:nvPr>
        </p:nvSpPr>
        <p:spPr>
          <a:xfrm>
            <a:off x="713225" y="368825"/>
            <a:ext cx="7724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a:t>VENNY:</a:t>
            </a:r>
            <a:endParaRPr/>
          </a:p>
        </p:txBody>
      </p:sp>
      <p:sp>
        <p:nvSpPr>
          <p:cNvPr id="2185" name="Google Shape;2185;p67"/>
          <p:cNvSpPr txBox="1">
            <a:spLocks noGrp="1"/>
          </p:cNvSpPr>
          <p:nvPr>
            <p:ph type="body" idx="1"/>
          </p:nvPr>
        </p:nvSpPr>
        <p:spPr>
          <a:xfrm>
            <a:off x="4814776" y="957631"/>
            <a:ext cx="3183469" cy="3616000"/>
          </a:xfrm>
          <a:prstGeom prst="rect">
            <a:avLst/>
          </a:prstGeom>
        </p:spPr>
        <p:txBody>
          <a:bodyPr spcFirstLastPara="1" wrap="square" lIns="91425" tIns="91425" rIns="91425" bIns="91425" anchor="t" anchorCtr="0">
            <a:noAutofit/>
          </a:bodyPr>
          <a:lstStyle/>
          <a:p>
            <a:pPr marL="0" indent="0" algn="just">
              <a:spcBef>
                <a:spcPts val="1200"/>
              </a:spcBef>
              <a:buNone/>
            </a:pPr>
            <a:r>
              <a:rPr lang="en-GB" sz="1800">
                <a:solidFill>
                  <a:srgbClr val="002060"/>
                </a:solidFill>
                <a:effectLst/>
                <a:latin typeface="Cairo" panose="020B0604020202020204" charset="-78"/>
                <a:ea typeface="Calibri" panose="020F0502020204030204" pitchFamily="34" charset="0"/>
                <a:cs typeface="Cairo" panose="020B0604020202020204" charset="-78"/>
              </a:rPr>
              <a:t>I put all the three dataset of switch genes I obtained using swimmer in </a:t>
            </a:r>
            <a:r>
              <a:rPr lang="en-GB" sz="1800" err="1">
                <a:solidFill>
                  <a:srgbClr val="002060"/>
                </a:solidFill>
                <a:effectLst/>
                <a:latin typeface="Cairo" panose="020B0604020202020204" charset="-78"/>
                <a:ea typeface="Calibri" panose="020F0502020204030204" pitchFamily="34" charset="0"/>
                <a:cs typeface="Cairo" panose="020B0604020202020204" charset="-78"/>
              </a:rPr>
              <a:t>Venny</a:t>
            </a:r>
            <a:r>
              <a:rPr lang="en-GB" sz="1800">
                <a:solidFill>
                  <a:srgbClr val="002060"/>
                </a:solidFill>
                <a:effectLst/>
                <a:latin typeface="Cairo" panose="020B0604020202020204" charset="-78"/>
                <a:ea typeface="Calibri" panose="020F0502020204030204" pitchFamily="34" charset="0"/>
                <a:cs typeface="Cairo" panose="020B0604020202020204" charset="-78"/>
              </a:rPr>
              <a:t> in order to see if there were some of them in common. I found that 45 switch genes were common to all of my datasets. </a:t>
            </a:r>
          </a:p>
          <a:p>
            <a:pPr marL="0" lvl="0" indent="0" algn="just" rtl="0">
              <a:spcBef>
                <a:spcPts val="1200"/>
              </a:spcBef>
              <a:spcAft>
                <a:spcPts val="0"/>
              </a:spcAft>
              <a:buNone/>
            </a:pPr>
            <a:endParaRPr lang="it-IT" sz="2400">
              <a:solidFill>
                <a:srgbClr val="002060"/>
              </a:solidFill>
              <a:latin typeface="Cairo" panose="020B0604020202020204" charset="-78"/>
              <a:cs typeface="Cairo" panose="020B0604020202020204" charset="-78"/>
            </a:endParaRPr>
          </a:p>
        </p:txBody>
      </p:sp>
      <p:pic>
        <p:nvPicPr>
          <p:cNvPr id="3" name="Immagine 2" descr="Immagine che contiene diagramma">
            <a:extLst>
              <a:ext uri="{FF2B5EF4-FFF2-40B4-BE49-F238E27FC236}">
                <a16:creationId xmlns:a16="http://schemas.microsoft.com/office/drawing/2014/main" id="{97072D08-4006-8E45-596B-5342CFB8AD22}"/>
              </a:ext>
            </a:extLst>
          </p:cNvPr>
          <p:cNvPicPr>
            <a:picLocks noChangeAspect="1"/>
          </p:cNvPicPr>
          <p:nvPr/>
        </p:nvPicPr>
        <p:blipFill>
          <a:blip r:embed="rId3"/>
          <a:stretch>
            <a:fillRect/>
          </a:stretch>
        </p:blipFill>
        <p:spPr>
          <a:xfrm>
            <a:off x="713225" y="941524"/>
            <a:ext cx="3616000" cy="3616000"/>
          </a:xfrm>
          <a:prstGeom prst="rect">
            <a:avLst/>
          </a:prstGeom>
        </p:spPr>
      </p:pic>
    </p:spTree>
    <p:extLst>
      <p:ext uri="{BB962C8B-B14F-4D97-AF65-F5344CB8AC3E}">
        <p14:creationId xmlns:p14="http://schemas.microsoft.com/office/powerpoint/2010/main" val="30929159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83"/>
        <p:cNvGrpSpPr/>
        <p:nvPr/>
      </p:nvGrpSpPr>
      <p:grpSpPr>
        <a:xfrm>
          <a:off x="0" y="0"/>
          <a:ext cx="0" cy="0"/>
          <a:chOff x="0" y="0"/>
          <a:chExt cx="0" cy="0"/>
        </a:xfrm>
      </p:grpSpPr>
      <p:sp>
        <p:nvSpPr>
          <p:cNvPr id="2184" name="Google Shape;2184;p67"/>
          <p:cNvSpPr txBox="1">
            <a:spLocks noGrp="1"/>
          </p:cNvSpPr>
          <p:nvPr>
            <p:ph type="title"/>
          </p:nvPr>
        </p:nvSpPr>
        <p:spPr>
          <a:xfrm>
            <a:off x="713225" y="368825"/>
            <a:ext cx="7724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a:t>VENNY:</a:t>
            </a:r>
            <a:endParaRPr/>
          </a:p>
        </p:txBody>
      </p:sp>
      <p:sp>
        <p:nvSpPr>
          <p:cNvPr id="2185" name="Google Shape;2185;p67"/>
          <p:cNvSpPr txBox="1">
            <a:spLocks noGrp="1"/>
          </p:cNvSpPr>
          <p:nvPr>
            <p:ph type="body" idx="1"/>
          </p:nvPr>
        </p:nvSpPr>
        <p:spPr>
          <a:xfrm>
            <a:off x="4141938" y="1826723"/>
            <a:ext cx="3651244" cy="2479632"/>
          </a:xfrm>
          <a:prstGeom prst="rect">
            <a:avLst/>
          </a:prstGeom>
        </p:spPr>
        <p:txBody>
          <a:bodyPr spcFirstLastPara="1" wrap="square" lIns="91425" tIns="91425" rIns="91425" bIns="91425" anchor="t" anchorCtr="0">
            <a:noAutofit/>
          </a:bodyPr>
          <a:lstStyle/>
          <a:p>
            <a:pPr marL="0" indent="0" algn="just">
              <a:spcBef>
                <a:spcPts val="1200"/>
              </a:spcBef>
              <a:buNone/>
            </a:pPr>
            <a:r>
              <a:rPr lang="en-GB" sz="1800">
                <a:solidFill>
                  <a:srgbClr val="002060"/>
                </a:solidFill>
                <a:effectLst/>
                <a:latin typeface="Cairo" panose="020B0604020202020204" charset="-78"/>
                <a:ea typeface="Calibri" panose="020F0502020204030204" pitchFamily="34" charset="0"/>
                <a:cs typeface="Cairo" panose="020B0604020202020204" charset="-78"/>
              </a:rPr>
              <a:t>The second thing I did was to search, for all of the three diseases, a list of genes that are known to be associated with it. I did it using </a:t>
            </a:r>
            <a:r>
              <a:rPr lang="en-GB" sz="1800" err="1">
                <a:solidFill>
                  <a:srgbClr val="002060"/>
                </a:solidFill>
                <a:latin typeface="Cairo" panose="020B0604020202020204" charset="-78"/>
                <a:ea typeface="Calibri" panose="020F0502020204030204" pitchFamily="34" charset="0"/>
                <a:cs typeface="Cairo" panose="020B0604020202020204" charset="-78"/>
              </a:rPr>
              <a:t>D</a:t>
            </a:r>
            <a:r>
              <a:rPr lang="en-GB" sz="1800" err="1">
                <a:solidFill>
                  <a:srgbClr val="002060"/>
                </a:solidFill>
                <a:effectLst/>
                <a:latin typeface="Cairo" panose="020B0604020202020204" charset="-78"/>
                <a:ea typeface="Calibri" panose="020F0502020204030204" pitchFamily="34" charset="0"/>
                <a:cs typeface="Cairo" panose="020B0604020202020204" charset="-78"/>
              </a:rPr>
              <a:t>isGeNET</a:t>
            </a:r>
            <a:r>
              <a:rPr lang="en-GB" sz="1800">
                <a:solidFill>
                  <a:srgbClr val="002060"/>
                </a:solidFill>
                <a:effectLst/>
                <a:latin typeface="Cairo" panose="020B0604020202020204" charset="-78"/>
                <a:ea typeface="Calibri" panose="020F0502020204030204" pitchFamily="34" charset="0"/>
                <a:cs typeface="Cairo" panose="020B0604020202020204" charset="-78"/>
              </a:rPr>
              <a:t>. I downloaded all the disease-associated genes for </a:t>
            </a:r>
            <a:r>
              <a:rPr lang="en-GB" sz="1800" err="1">
                <a:solidFill>
                  <a:srgbClr val="002060"/>
                </a:solidFill>
                <a:effectLst/>
                <a:latin typeface="Cairo" panose="020B0604020202020204" charset="-78"/>
                <a:ea typeface="Calibri" panose="020F0502020204030204" pitchFamily="34" charset="0"/>
                <a:cs typeface="Cairo" panose="020B0604020202020204" charset="-78"/>
              </a:rPr>
              <a:t>luad</a:t>
            </a:r>
            <a:r>
              <a:rPr lang="en-GB" sz="1800">
                <a:solidFill>
                  <a:srgbClr val="002060"/>
                </a:solidFill>
                <a:effectLst/>
                <a:latin typeface="Cairo" panose="020B0604020202020204" charset="-78"/>
                <a:ea typeface="Calibri" panose="020F0502020204030204" pitchFamily="34" charset="0"/>
                <a:cs typeface="Cairo" panose="020B0604020202020204" charset="-78"/>
              </a:rPr>
              <a:t>, prad and </a:t>
            </a:r>
            <a:r>
              <a:rPr lang="en-GB" sz="1800" err="1">
                <a:solidFill>
                  <a:srgbClr val="002060"/>
                </a:solidFill>
                <a:effectLst/>
                <a:latin typeface="Cairo" panose="020B0604020202020204" charset="-78"/>
                <a:ea typeface="Calibri" panose="020F0502020204030204" pitchFamily="34" charset="0"/>
                <a:cs typeface="Cairo" panose="020B0604020202020204" charset="-78"/>
              </a:rPr>
              <a:t>hnscc</a:t>
            </a:r>
            <a:r>
              <a:rPr lang="en-GB" sz="1800">
                <a:solidFill>
                  <a:srgbClr val="002060"/>
                </a:solidFill>
                <a:effectLst/>
                <a:latin typeface="Cairo" panose="020B0604020202020204" charset="-78"/>
                <a:ea typeface="Calibri" panose="020F0502020204030204" pitchFamily="34" charset="0"/>
                <a:cs typeface="Cairo" panose="020B0604020202020204" charset="-78"/>
              </a:rPr>
              <a:t>, and I found the ones in common (about 670). </a:t>
            </a:r>
          </a:p>
          <a:p>
            <a:pPr marL="0" lvl="0" indent="0" algn="just" rtl="0">
              <a:spcBef>
                <a:spcPts val="1200"/>
              </a:spcBef>
              <a:spcAft>
                <a:spcPts val="0"/>
              </a:spcAft>
              <a:buNone/>
            </a:pPr>
            <a:endParaRPr lang="it-IT" sz="2400">
              <a:solidFill>
                <a:srgbClr val="002060"/>
              </a:solidFill>
              <a:latin typeface="Cairo" panose="020B0604020202020204" charset="-78"/>
              <a:cs typeface="Cairo" panose="020B0604020202020204" charset="-78"/>
            </a:endParaRPr>
          </a:p>
        </p:txBody>
      </p:sp>
      <p:pic>
        <p:nvPicPr>
          <p:cNvPr id="6" name="Immagine 5">
            <a:extLst>
              <a:ext uri="{FF2B5EF4-FFF2-40B4-BE49-F238E27FC236}">
                <a16:creationId xmlns:a16="http://schemas.microsoft.com/office/drawing/2014/main" id="{1079F5C9-97C8-547B-AE0B-1D0061FCE830}"/>
              </a:ext>
            </a:extLst>
          </p:cNvPr>
          <p:cNvPicPr>
            <a:picLocks noChangeAspect="1"/>
          </p:cNvPicPr>
          <p:nvPr/>
        </p:nvPicPr>
        <p:blipFill>
          <a:blip r:embed="rId3"/>
          <a:stretch>
            <a:fillRect/>
          </a:stretch>
        </p:blipFill>
        <p:spPr>
          <a:xfrm>
            <a:off x="793214" y="957631"/>
            <a:ext cx="3348724" cy="3348724"/>
          </a:xfrm>
          <a:prstGeom prst="rect">
            <a:avLst/>
          </a:prstGeom>
        </p:spPr>
      </p:pic>
      <p:pic>
        <p:nvPicPr>
          <p:cNvPr id="8" name="Immagine 7">
            <a:extLst>
              <a:ext uri="{FF2B5EF4-FFF2-40B4-BE49-F238E27FC236}">
                <a16:creationId xmlns:a16="http://schemas.microsoft.com/office/drawing/2014/main" id="{3FFE5747-3DC3-BBED-08F2-54750534F0B0}"/>
              </a:ext>
            </a:extLst>
          </p:cNvPr>
          <p:cNvPicPr>
            <a:picLocks noChangeAspect="1"/>
          </p:cNvPicPr>
          <p:nvPr/>
        </p:nvPicPr>
        <p:blipFill>
          <a:blip r:embed="rId4"/>
          <a:stretch>
            <a:fillRect/>
          </a:stretch>
        </p:blipFill>
        <p:spPr>
          <a:xfrm>
            <a:off x="4224968" y="957631"/>
            <a:ext cx="3348724" cy="933869"/>
          </a:xfrm>
          <a:prstGeom prst="rect">
            <a:avLst/>
          </a:prstGeom>
        </p:spPr>
      </p:pic>
    </p:spTree>
    <p:extLst>
      <p:ext uri="{BB962C8B-B14F-4D97-AF65-F5344CB8AC3E}">
        <p14:creationId xmlns:p14="http://schemas.microsoft.com/office/powerpoint/2010/main" val="7470805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83"/>
        <p:cNvGrpSpPr/>
        <p:nvPr/>
      </p:nvGrpSpPr>
      <p:grpSpPr>
        <a:xfrm>
          <a:off x="0" y="0"/>
          <a:ext cx="0" cy="0"/>
          <a:chOff x="0" y="0"/>
          <a:chExt cx="0" cy="0"/>
        </a:xfrm>
      </p:grpSpPr>
      <p:sp>
        <p:nvSpPr>
          <p:cNvPr id="2184" name="Google Shape;2184;p67"/>
          <p:cNvSpPr txBox="1">
            <a:spLocks noGrp="1"/>
          </p:cNvSpPr>
          <p:nvPr>
            <p:ph type="title"/>
          </p:nvPr>
        </p:nvSpPr>
        <p:spPr>
          <a:xfrm>
            <a:off x="630098" y="202023"/>
            <a:ext cx="7724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a:t>VENNY:</a:t>
            </a:r>
            <a:endParaRPr/>
          </a:p>
        </p:txBody>
      </p:sp>
      <p:sp>
        <p:nvSpPr>
          <p:cNvPr id="2185" name="Google Shape;2185;p67"/>
          <p:cNvSpPr txBox="1">
            <a:spLocks noGrp="1"/>
          </p:cNvSpPr>
          <p:nvPr>
            <p:ph type="body" idx="1"/>
          </p:nvPr>
        </p:nvSpPr>
        <p:spPr>
          <a:xfrm>
            <a:off x="4108194" y="666685"/>
            <a:ext cx="3435606" cy="3988442"/>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it-IT" sz="1800">
                <a:solidFill>
                  <a:srgbClr val="002060"/>
                </a:solidFill>
                <a:latin typeface="Cairo" panose="020B0604020202020204" charset="-78"/>
                <a:cs typeface="Cairo" panose="020B0604020202020204" charset="-78"/>
              </a:rPr>
              <a:t>I </a:t>
            </a:r>
            <a:r>
              <a:rPr lang="it-IT" sz="1800" err="1">
                <a:solidFill>
                  <a:srgbClr val="002060"/>
                </a:solidFill>
                <a:latin typeface="Cairo" panose="020B0604020202020204" charset="-78"/>
                <a:cs typeface="Cairo" panose="020B0604020202020204" charset="-78"/>
              </a:rPr>
              <a:t>observed</a:t>
            </a:r>
            <a:r>
              <a:rPr lang="it-IT" sz="1800">
                <a:solidFill>
                  <a:srgbClr val="002060"/>
                </a:solidFill>
                <a:latin typeface="Cairo" panose="020B0604020202020204" charset="-78"/>
                <a:cs typeface="Cairo" panose="020B0604020202020204" charset="-78"/>
              </a:rPr>
              <a:t> 7 </a:t>
            </a:r>
            <a:r>
              <a:rPr lang="it-IT" sz="1800" err="1">
                <a:solidFill>
                  <a:srgbClr val="002060"/>
                </a:solidFill>
                <a:latin typeface="Cairo" panose="020B0604020202020204" charset="-78"/>
                <a:cs typeface="Cairo" panose="020B0604020202020204" charset="-78"/>
              </a:rPr>
              <a:t>disease</a:t>
            </a:r>
            <a:r>
              <a:rPr lang="it-IT" sz="1800">
                <a:solidFill>
                  <a:srgbClr val="002060"/>
                </a:solidFill>
                <a:latin typeface="Cairo" panose="020B0604020202020204" charset="-78"/>
                <a:cs typeface="Cairo" panose="020B0604020202020204" charset="-78"/>
              </a:rPr>
              <a:t> </a:t>
            </a:r>
            <a:r>
              <a:rPr lang="it-IT" sz="1800" err="1">
                <a:solidFill>
                  <a:srgbClr val="002060"/>
                </a:solidFill>
                <a:latin typeface="Cairo" panose="020B0604020202020204" charset="-78"/>
                <a:cs typeface="Cairo" panose="020B0604020202020204" charset="-78"/>
              </a:rPr>
              <a:t>genes</a:t>
            </a:r>
            <a:r>
              <a:rPr lang="it-IT" sz="1800">
                <a:solidFill>
                  <a:srgbClr val="002060"/>
                </a:solidFill>
                <a:latin typeface="Cairo" panose="020B0604020202020204" charset="-78"/>
                <a:cs typeface="Cairo" panose="020B0604020202020204" charset="-78"/>
              </a:rPr>
              <a:t> </a:t>
            </a:r>
            <a:r>
              <a:rPr lang="it-IT" sz="1800" err="1">
                <a:solidFill>
                  <a:srgbClr val="002060"/>
                </a:solidFill>
                <a:latin typeface="Cairo" panose="020B0604020202020204" charset="-78"/>
                <a:cs typeface="Cairo" panose="020B0604020202020204" charset="-78"/>
              </a:rPr>
              <a:t>among</a:t>
            </a:r>
            <a:r>
              <a:rPr lang="it-IT" sz="1800">
                <a:solidFill>
                  <a:srgbClr val="002060"/>
                </a:solidFill>
                <a:latin typeface="Cairo" panose="020B0604020202020204" charset="-78"/>
                <a:cs typeface="Cairo" panose="020B0604020202020204" charset="-78"/>
              </a:rPr>
              <a:t> the </a:t>
            </a:r>
            <a:r>
              <a:rPr lang="it-IT" sz="1800" err="1">
                <a:solidFill>
                  <a:srgbClr val="002060"/>
                </a:solidFill>
                <a:latin typeface="Cairo" panose="020B0604020202020204" charset="-78"/>
                <a:cs typeface="Cairo" panose="020B0604020202020204" charset="-78"/>
              </a:rPr>
              <a:t>ones</a:t>
            </a:r>
            <a:r>
              <a:rPr lang="it-IT" sz="1800">
                <a:solidFill>
                  <a:srgbClr val="002060"/>
                </a:solidFill>
                <a:latin typeface="Cairo" panose="020B0604020202020204" charset="-78"/>
                <a:cs typeface="Cairo" panose="020B0604020202020204" charset="-78"/>
              </a:rPr>
              <a:t> from </a:t>
            </a:r>
            <a:r>
              <a:rPr lang="it-IT" sz="1800" err="1">
                <a:solidFill>
                  <a:srgbClr val="002060"/>
                </a:solidFill>
                <a:latin typeface="Cairo" panose="020B0604020202020204" charset="-78"/>
                <a:cs typeface="Cairo" panose="020B0604020202020204" charset="-78"/>
              </a:rPr>
              <a:t>DisGeNET</a:t>
            </a:r>
            <a:r>
              <a:rPr lang="it-IT" sz="1800">
                <a:solidFill>
                  <a:srgbClr val="002060"/>
                </a:solidFill>
                <a:latin typeface="Cairo" panose="020B0604020202020204" charset="-78"/>
                <a:cs typeface="Cairo" panose="020B0604020202020204" charset="-78"/>
              </a:rPr>
              <a:t> </a:t>
            </a:r>
            <a:r>
              <a:rPr lang="it-IT" sz="1800" err="1">
                <a:solidFill>
                  <a:srgbClr val="002060"/>
                </a:solidFill>
                <a:latin typeface="Cairo" panose="020B0604020202020204" charset="-78"/>
                <a:cs typeface="Cairo" panose="020B0604020202020204" charset="-78"/>
              </a:rPr>
              <a:t>that</a:t>
            </a:r>
            <a:r>
              <a:rPr lang="it-IT" sz="1800">
                <a:solidFill>
                  <a:srgbClr val="002060"/>
                </a:solidFill>
                <a:latin typeface="Cairo" panose="020B0604020202020204" charset="-78"/>
                <a:cs typeface="Cairo" panose="020B0604020202020204" charset="-78"/>
              </a:rPr>
              <a:t> </a:t>
            </a:r>
            <a:r>
              <a:rPr lang="it-IT" sz="1800" err="1">
                <a:solidFill>
                  <a:srgbClr val="002060"/>
                </a:solidFill>
                <a:latin typeface="Cairo" panose="020B0604020202020204" charset="-78"/>
                <a:cs typeface="Cairo" panose="020B0604020202020204" charset="-78"/>
              </a:rPr>
              <a:t>were</a:t>
            </a:r>
            <a:r>
              <a:rPr lang="it-IT" sz="1800">
                <a:solidFill>
                  <a:srgbClr val="002060"/>
                </a:solidFill>
                <a:latin typeface="Cairo" panose="020B0604020202020204" charset="-78"/>
                <a:cs typeface="Cairo" panose="020B0604020202020204" charset="-78"/>
              </a:rPr>
              <a:t> switch </a:t>
            </a:r>
            <a:r>
              <a:rPr lang="it-IT" sz="1800" err="1">
                <a:solidFill>
                  <a:srgbClr val="002060"/>
                </a:solidFill>
                <a:latin typeface="Cairo" panose="020B0604020202020204" charset="-78"/>
                <a:cs typeface="Cairo" panose="020B0604020202020204" charset="-78"/>
              </a:rPr>
              <a:t>genes</a:t>
            </a:r>
            <a:r>
              <a:rPr lang="it-IT" sz="1800">
                <a:solidFill>
                  <a:srgbClr val="002060"/>
                </a:solidFill>
                <a:latin typeface="Cairo" panose="020B0604020202020204" charset="-78"/>
                <a:cs typeface="Cairo" panose="020B0604020202020204" charset="-78"/>
              </a:rPr>
              <a:t> </a:t>
            </a:r>
            <a:r>
              <a:rPr lang="it-IT" sz="1800" err="1">
                <a:solidFill>
                  <a:srgbClr val="002060"/>
                </a:solidFill>
                <a:latin typeface="Cairo" panose="020B0604020202020204" charset="-78"/>
                <a:cs typeface="Cairo" panose="020B0604020202020204" charset="-78"/>
              </a:rPr>
              <a:t>too</a:t>
            </a:r>
            <a:r>
              <a:rPr lang="it-IT" sz="1800">
                <a:solidFill>
                  <a:srgbClr val="002060"/>
                </a:solidFill>
                <a:latin typeface="Cairo" panose="020B0604020202020204" charset="-78"/>
                <a:cs typeface="Cairo" panose="020B0604020202020204" charset="-78"/>
              </a:rPr>
              <a:t>, for </a:t>
            </a:r>
            <a:r>
              <a:rPr lang="it-IT" sz="1800" err="1">
                <a:solidFill>
                  <a:srgbClr val="002060"/>
                </a:solidFill>
                <a:latin typeface="Cairo" panose="020B0604020202020204" charset="-78"/>
                <a:cs typeface="Cairo" panose="020B0604020202020204" charset="-78"/>
              </a:rPr>
              <a:t>all</a:t>
            </a:r>
            <a:r>
              <a:rPr lang="it-IT" sz="1800">
                <a:solidFill>
                  <a:srgbClr val="002060"/>
                </a:solidFill>
                <a:latin typeface="Cairo" panose="020B0604020202020204" charset="-78"/>
                <a:cs typeface="Cairo" panose="020B0604020202020204" charset="-78"/>
              </a:rPr>
              <a:t> </a:t>
            </a:r>
            <a:r>
              <a:rPr lang="it-IT" sz="1800" err="1">
                <a:solidFill>
                  <a:srgbClr val="002060"/>
                </a:solidFill>
                <a:latin typeface="Cairo" panose="020B0604020202020204" charset="-78"/>
                <a:cs typeface="Cairo" panose="020B0604020202020204" charset="-78"/>
              </a:rPr>
              <a:t>three</a:t>
            </a:r>
            <a:r>
              <a:rPr lang="it-IT" sz="1800">
                <a:solidFill>
                  <a:srgbClr val="002060"/>
                </a:solidFill>
                <a:latin typeface="Cairo" panose="020B0604020202020204" charset="-78"/>
                <a:cs typeface="Cairo" panose="020B0604020202020204" charset="-78"/>
              </a:rPr>
              <a:t> the </a:t>
            </a:r>
            <a:r>
              <a:rPr lang="it-IT" sz="1800" err="1">
                <a:solidFill>
                  <a:srgbClr val="002060"/>
                </a:solidFill>
                <a:latin typeface="Cairo" panose="020B0604020202020204" charset="-78"/>
                <a:cs typeface="Cairo" panose="020B0604020202020204" charset="-78"/>
              </a:rPr>
              <a:t>diseases</a:t>
            </a:r>
            <a:r>
              <a:rPr lang="it-IT" sz="1800">
                <a:solidFill>
                  <a:srgbClr val="002060"/>
                </a:solidFill>
                <a:latin typeface="Cairo" panose="020B0604020202020204" charset="-78"/>
                <a:cs typeface="Cairo" panose="020B0604020202020204" charset="-78"/>
              </a:rPr>
              <a:t>. </a:t>
            </a:r>
            <a:r>
              <a:rPr lang="it-IT" sz="1800" err="1">
                <a:solidFill>
                  <a:srgbClr val="002060"/>
                </a:solidFill>
                <a:latin typeface="Cairo" panose="020B0604020202020204" charset="-78"/>
                <a:cs typeface="Cairo" panose="020B0604020202020204" charset="-78"/>
              </a:rPr>
              <a:t>These</a:t>
            </a:r>
            <a:r>
              <a:rPr lang="it-IT" sz="1800">
                <a:solidFill>
                  <a:srgbClr val="002060"/>
                </a:solidFill>
                <a:latin typeface="Cairo" panose="020B0604020202020204" charset="-78"/>
                <a:cs typeface="Cairo" panose="020B0604020202020204" charset="-78"/>
              </a:rPr>
              <a:t> are:</a:t>
            </a:r>
          </a:p>
          <a:p>
            <a:pPr marL="0" lvl="0" indent="0" algn="just" rtl="0">
              <a:spcBef>
                <a:spcPts val="1200"/>
              </a:spcBef>
              <a:spcAft>
                <a:spcPts val="0"/>
              </a:spcAft>
              <a:buNone/>
            </a:pPr>
            <a:r>
              <a:rPr lang="it-IT" b="1">
                <a:solidFill>
                  <a:srgbClr val="002060"/>
                </a:solidFill>
                <a:latin typeface="Cairo" panose="020B0604020202020204" charset="-78"/>
                <a:cs typeface="Cairo" panose="020B0604020202020204" charset="-78"/>
              </a:rPr>
              <a:t>FOXM1 </a:t>
            </a:r>
            <a:r>
              <a:rPr lang="it-IT">
                <a:solidFill>
                  <a:srgbClr val="002060"/>
                </a:solidFill>
                <a:latin typeface="Cairo" panose="020B0604020202020204" charset="-78"/>
                <a:cs typeface="Cairo" panose="020B0604020202020204" charset="-78"/>
              </a:rPr>
              <a:t>– </a:t>
            </a:r>
            <a:r>
              <a:rPr lang="it-IT" err="1">
                <a:solidFill>
                  <a:srgbClr val="002060"/>
                </a:solidFill>
                <a:latin typeface="Cairo" panose="020B0604020202020204" charset="-78"/>
                <a:cs typeface="Cairo" panose="020B0604020202020204" charset="-78"/>
              </a:rPr>
              <a:t>transcription</a:t>
            </a:r>
            <a:r>
              <a:rPr lang="it-IT">
                <a:solidFill>
                  <a:srgbClr val="002060"/>
                </a:solidFill>
                <a:latin typeface="Cairo" panose="020B0604020202020204" charset="-78"/>
                <a:cs typeface="Cairo" panose="020B0604020202020204" charset="-78"/>
              </a:rPr>
              <a:t> </a:t>
            </a:r>
            <a:r>
              <a:rPr lang="it-IT" err="1">
                <a:solidFill>
                  <a:srgbClr val="002060"/>
                </a:solidFill>
                <a:latin typeface="Cairo" panose="020B0604020202020204" charset="-78"/>
                <a:cs typeface="Cairo" panose="020B0604020202020204" charset="-78"/>
              </a:rPr>
              <a:t>factor</a:t>
            </a:r>
            <a:endParaRPr lang="it-IT" b="1">
              <a:solidFill>
                <a:srgbClr val="002060"/>
              </a:solidFill>
              <a:latin typeface="Cairo" panose="020B0604020202020204" charset="-78"/>
              <a:cs typeface="Cairo" panose="020B0604020202020204" charset="-78"/>
            </a:endParaRPr>
          </a:p>
          <a:p>
            <a:pPr marL="0" lvl="0" indent="0" algn="just" rtl="0">
              <a:spcBef>
                <a:spcPts val="1200"/>
              </a:spcBef>
              <a:spcAft>
                <a:spcPts val="0"/>
              </a:spcAft>
              <a:buNone/>
            </a:pPr>
            <a:r>
              <a:rPr lang="it-IT" b="1">
                <a:solidFill>
                  <a:srgbClr val="002060"/>
                </a:solidFill>
                <a:latin typeface="Cairo" panose="020B0604020202020204" charset="-78"/>
                <a:cs typeface="Cairo" panose="020B0604020202020204" charset="-78"/>
              </a:rPr>
              <a:t>PLK1 </a:t>
            </a:r>
            <a:r>
              <a:rPr lang="it-IT">
                <a:solidFill>
                  <a:srgbClr val="002060"/>
                </a:solidFill>
                <a:latin typeface="Cairo" panose="020B0604020202020204" charset="-78"/>
                <a:cs typeface="Cairo" panose="020B0604020202020204" charset="-78"/>
              </a:rPr>
              <a:t>– Kinase </a:t>
            </a:r>
            <a:r>
              <a:rPr lang="it-IT" err="1">
                <a:solidFill>
                  <a:srgbClr val="002060"/>
                </a:solidFill>
                <a:latin typeface="Cairo" panose="020B0604020202020204" charset="-78"/>
                <a:cs typeface="Cairo" panose="020B0604020202020204" charset="-78"/>
              </a:rPr>
              <a:t>enzyme</a:t>
            </a:r>
            <a:endParaRPr lang="it-IT" b="1">
              <a:solidFill>
                <a:srgbClr val="002060"/>
              </a:solidFill>
              <a:latin typeface="Cairo" panose="020B0604020202020204" charset="-78"/>
              <a:cs typeface="Cairo" panose="020B0604020202020204" charset="-78"/>
            </a:endParaRPr>
          </a:p>
          <a:p>
            <a:pPr marL="0" lvl="0" indent="0" algn="just" rtl="0">
              <a:spcBef>
                <a:spcPts val="1200"/>
              </a:spcBef>
              <a:spcAft>
                <a:spcPts val="0"/>
              </a:spcAft>
              <a:buNone/>
            </a:pPr>
            <a:r>
              <a:rPr lang="it-IT">
                <a:solidFill>
                  <a:srgbClr val="002060"/>
                </a:solidFill>
                <a:latin typeface="Cairo" panose="020B0604020202020204" charset="-78"/>
                <a:cs typeface="Cairo" panose="020B0604020202020204" charset="-78"/>
              </a:rPr>
              <a:t>TPX2 – </a:t>
            </a:r>
            <a:r>
              <a:rPr lang="it-IT" err="1">
                <a:solidFill>
                  <a:srgbClr val="002060"/>
                </a:solidFill>
                <a:latin typeface="Cairo" panose="020B0604020202020204" charset="-78"/>
                <a:cs typeface="Cairo" panose="020B0604020202020204" charset="-78"/>
              </a:rPr>
              <a:t>regulating</a:t>
            </a:r>
            <a:r>
              <a:rPr lang="it-IT">
                <a:solidFill>
                  <a:srgbClr val="002060"/>
                </a:solidFill>
                <a:latin typeface="Cairo" panose="020B0604020202020204" charset="-78"/>
                <a:cs typeface="Cairo" panose="020B0604020202020204" charset="-78"/>
              </a:rPr>
              <a:t> activity (</a:t>
            </a:r>
            <a:r>
              <a:rPr lang="it-IT" err="1">
                <a:solidFill>
                  <a:srgbClr val="002060"/>
                </a:solidFill>
                <a:latin typeface="Cairo" panose="020B0604020202020204" charset="-78"/>
                <a:cs typeface="Cairo" panose="020B0604020202020204" charset="-78"/>
              </a:rPr>
              <a:t>also</a:t>
            </a:r>
            <a:r>
              <a:rPr lang="it-IT">
                <a:solidFill>
                  <a:srgbClr val="002060"/>
                </a:solidFill>
                <a:latin typeface="Cairo" panose="020B0604020202020204" charset="-78"/>
                <a:cs typeface="Cairo" panose="020B0604020202020204" charset="-78"/>
              </a:rPr>
              <a:t> PLK1)</a:t>
            </a:r>
          </a:p>
          <a:p>
            <a:pPr marL="0" lvl="0" indent="0" algn="just" rtl="0">
              <a:spcBef>
                <a:spcPts val="1200"/>
              </a:spcBef>
              <a:spcAft>
                <a:spcPts val="0"/>
              </a:spcAft>
              <a:buNone/>
            </a:pPr>
            <a:r>
              <a:rPr lang="it-IT">
                <a:solidFill>
                  <a:srgbClr val="002060"/>
                </a:solidFill>
                <a:latin typeface="Cairo" panose="020B0604020202020204" charset="-78"/>
                <a:cs typeface="Cairo" panose="020B0604020202020204" charset="-78"/>
              </a:rPr>
              <a:t>CEP55 – </a:t>
            </a:r>
            <a:r>
              <a:rPr lang="it-IT" err="1">
                <a:solidFill>
                  <a:srgbClr val="002060"/>
                </a:solidFill>
                <a:latin typeface="Cairo" panose="020B0604020202020204" charset="-78"/>
                <a:cs typeface="Cairo" panose="020B0604020202020204" charset="-78"/>
              </a:rPr>
              <a:t>mitotic</a:t>
            </a:r>
            <a:r>
              <a:rPr lang="it-IT">
                <a:solidFill>
                  <a:srgbClr val="002060"/>
                </a:solidFill>
                <a:latin typeface="Cairo" panose="020B0604020202020204" charset="-78"/>
                <a:cs typeface="Cairo" panose="020B0604020202020204" charset="-78"/>
              </a:rPr>
              <a:t> </a:t>
            </a:r>
            <a:r>
              <a:rPr lang="it-IT" err="1">
                <a:solidFill>
                  <a:srgbClr val="002060"/>
                </a:solidFill>
                <a:latin typeface="Cairo" panose="020B0604020202020204" charset="-78"/>
                <a:cs typeface="Cairo" panose="020B0604020202020204" charset="-78"/>
              </a:rPr>
              <a:t>phosphoprotein</a:t>
            </a:r>
            <a:endParaRPr lang="it-IT">
              <a:solidFill>
                <a:srgbClr val="002060"/>
              </a:solidFill>
              <a:latin typeface="Cairo" panose="020B0604020202020204" charset="-78"/>
              <a:cs typeface="Cairo" panose="020B0604020202020204" charset="-78"/>
            </a:endParaRPr>
          </a:p>
          <a:p>
            <a:pPr marL="0" lvl="0" indent="0" algn="just" rtl="0">
              <a:spcBef>
                <a:spcPts val="1200"/>
              </a:spcBef>
              <a:spcAft>
                <a:spcPts val="0"/>
              </a:spcAft>
              <a:buNone/>
            </a:pPr>
            <a:r>
              <a:rPr lang="it-IT">
                <a:solidFill>
                  <a:srgbClr val="002060"/>
                </a:solidFill>
                <a:latin typeface="Cairo" panose="020B0604020202020204" charset="-78"/>
                <a:cs typeface="Cairo" panose="020B0604020202020204" charset="-78"/>
              </a:rPr>
              <a:t>TTK – </a:t>
            </a:r>
            <a:r>
              <a:rPr lang="it-IT" err="1">
                <a:solidFill>
                  <a:srgbClr val="002060"/>
                </a:solidFill>
                <a:latin typeface="Cairo" panose="020B0604020202020204" charset="-78"/>
                <a:cs typeface="Cairo" panose="020B0604020202020204" charset="-78"/>
              </a:rPr>
              <a:t>protein</a:t>
            </a:r>
            <a:r>
              <a:rPr lang="it-IT">
                <a:solidFill>
                  <a:srgbClr val="002060"/>
                </a:solidFill>
                <a:latin typeface="Cairo" panose="020B0604020202020204" charset="-78"/>
                <a:cs typeface="Cairo" panose="020B0604020202020204" charset="-78"/>
              </a:rPr>
              <a:t> kinase</a:t>
            </a:r>
          </a:p>
          <a:p>
            <a:pPr marL="0" lvl="0" indent="0" algn="just" rtl="0">
              <a:spcBef>
                <a:spcPts val="1200"/>
              </a:spcBef>
              <a:spcAft>
                <a:spcPts val="0"/>
              </a:spcAft>
              <a:buNone/>
            </a:pPr>
            <a:r>
              <a:rPr lang="it-IT" b="1">
                <a:solidFill>
                  <a:srgbClr val="002060"/>
                </a:solidFill>
                <a:latin typeface="Cairo" panose="020B0604020202020204" charset="-78"/>
                <a:cs typeface="Cairo" panose="020B0604020202020204" charset="-78"/>
              </a:rPr>
              <a:t>AURKB </a:t>
            </a:r>
            <a:r>
              <a:rPr lang="it-IT">
                <a:solidFill>
                  <a:srgbClr val="002060"/>
                </a:solidFill>
                <a:latin typeface="Cairo" panose="020B0604020202020204" charset="-78"/>
                <a:cs typeface="Cairo" panose="020B0604020202020204" charset="-78"/>
              </a:rPr>
              <a:t>– </a:t>
            </a:r>
            <a:r>
              <a:rPr lang="it-IT" err="1">
                <a:solidFill>
                  <a:srgbClr val="002060"/>
                </a:solidFill>
                <a:latin typeface="Cairo" panose="020B0604020202020204" charset="-78"/>
                <a:cs typeface="Cairo" panose="020B0604020202020204" charset="-78"/>
              </a:rPr>
              <a:t>protein</a:t>
            </a:r>
            <a:r>
              <a:rPr lang="it-IT">
                <a:solidFill>
                  <a:srgbClr val="002060"/>
                </a:solidFill>
                <a:latin typeface="Cairo" panose="020B0604020202020204" charset="-78"/>
                <a:cs typeface="Cairo" panose="020B0604020202020204" charset="-78"/>
              </a:rPr>
              <a:t> kinase</a:t>
            </a:r>
            <a:endParaRPr lang="it-IT" b="1">
              <a:solidFill>
                <a:srgbClr val="002060"/>
              </a:solidFill>
              <a:latin typeface="Cairo" panose="020B0604020202020204" charset="-78"/>
              <a:cs typeface="Cairo" panose="020B0604020202020204" charset="-78"/>
            </a:endParaRPr>
          </a:p>
          <a:p>
            <a:pPr marL="0" lvl="0" indent="0" algn="just" rtl="0">
              <a:spcBef>
                <a:spcPts val="1200"/>
              </a:spcBef>
              <a:spcAft>
                <a:spcPts val="0"/>
              </a:spcAft>
              <a:buNone/>
            </a:pPr>
            <a:r>
              <a:rPr lang="it-IT">
                <a:solidFill>
                  <a:srgbClr val="002060"/>
                </a:solidFill>
                <a:latin typeface="Cairo" panose="020B0604020202020204" charset="-78"/>
                <a:cs typeface="Cairo" panose="020B0604020202020204" charset="-78"/>
              </a:rPr>
              <a:t>TRIP13 - </a:t>
            </a:r>
            <a:r>
              <a:rPr lang="en-GB" b="0" i="0">
                <a:solidFill>
                  <a:srgbClr val="002060"/>
                </a:solidFill>
                <a:effectLst/>
                <a:latin typeface="Cairo" panose="020B0604020202020204" charset="-78"/>
                <a:cs typeface="Cairo" panose="020B0604020202020204" charset="-78"/>
              </a:rPr>
              <a:t>ATPase enzyme</a:t>
            </a:r>
            <a:endParaRPr lang="it-IT">
              <a:solidFill>
                <a:srgbClr val="002060"/>
              </a:solidFill>
              <a:latin typeface="Cairo" panose="020B0604020202020204" charset="-78"/>
              <a:cs typeface="Cairo" panose="020B0604020202020204" charset="-78"/>
            </a:endParaRPr>
          </a:p>
          <a:p>
            <a:pPr marL="0" lvl="0" indent="0" algn="just" rtl="0">
              <a:spcBef>
                <a:spcPts val="1200"/>
              </a:spcBef>
              <a:spcAft>
                <a:spcPts val="0"/>
              </a:spcAft>
              <a:buNone/>
            </a:pPr>
            <a:endParaRPr lang="it-IT" sz="2400">
              <a:solidFill>
                <a:srgbClr val="002060"/>
              </a:solidFill>
              <a:latin typeface="Cairo" panose="020B0604020202020204" charset="-78"/>
              <a:cs typeface="Cairo" panose="020B0604020202020204" charset="-78"/>
            </a:endParaRPr>
          </a:p>
        </p:txBody>
      </p:sp>
      <p:pic>
        <p:nvPicPr>
          <p:cNvPr id="4" name="Immagine 3" descr="Immagine che contiene diagramma&#10;&#10;Descrizione generata automaticamente">
            <a:extLst>
              <a:ext uri="{FF2B5EF4-FFF2-40B4-BE49-F238E27FC236}">
                <a16:creationId xmlns:a16="http://schemas.microsoft.com/office/drawing/2014/main" id="{CBB9953E-5EEA-CD7D-37B5-4029C97FEDA3}"/>
              </a:ext>
            </a:extLst>
          </p:cNvPr>
          <p:cNvPicPr>
            <a:picLocks noChangeAspect="1"/>
          </p:cNvPicPr>
          <p:nvPr/>
        </p:nvPicPr>
        <p:blipFill>
          <a:blip r:embed="rId3"/>
          <a:stretch>
            <a:fillRect/>
          </a:stretch>
        </p:blipFill>
        <p:spPr>
          <a:xfrm>
            <a:off x="713225" y="941525"/>
            <a:ext cx="3183469" cy="3183469"/>
          </a:xfrm>
          <a:prstGeom prst="rect">
            <a:avLst/>
          </a:prstGeom>
        </p:spPr>
      </p:pic>
    </p:spTree>
    <p:extLst>
      <p:ext uri="{BB962C8B-B14F-4D97-AF65-F5344CB8AC3E}">
        <p14:creationId xmlns:p14="http://schemas.microsoft.com/office/powerpoint/2010/main" val="6420260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83"/>
        <p:cNvGrpSpPr/>
        <p:nvPr/>
      </p:nvGrpSpPr>
      <p:grpSpPr>
        <a:xfrm>
          <a:off x="0" y="0"/>
          <a:ext cx="0" cy="0"/>
          <a:chOff x="0" y="0"/>
          <a:chExt cx="0" cy="0"/>
        </a:xfrm>
      </p:grpSpPr>
      <p:sp>
        <p:nvSpPr>
          <p:cNvPr id="2184" name="Google Shape;2184;p67"/>
          <p:cNvSpPr txBox="1">
            <a:spLocks noGrp="1"/>
          </p:cNvSpPr>
          <p:nvPr>
            <p:ph type="title"/>
          </p:nvPr>
        </p:nvSpPr>
        <p:spPr>
          <a:xfrm>
            <a:off x="713225" y="368825"/>
            <a:ext cx="7724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a:t>FOXM1:</a:t>
            </a:r>
            <a:endParaRPr/>
          </a:p>
        </p:txBody>
      </p:sp>
      <p:sp>
        <p:nvSpPr>
          <p:cNvPr id="2185" name="Google Shape;2185;p67"/>
          <p:cNvSpPr txBox="1">
            <a:spLocks noGrp="1"/>
          </p:cNvSpPr>
          <p:nvPr>
            <p:ph type="body" idx="1"/>
          </p:nvPr>
        </p:nvSpPr>
        <p:spPr>
          <a:xfrm>
            <a:off x="713225" y="941525"/>
            <a:ext cx="6750409" cy="36160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GB" sz="1800">
                <a:solidFill>
                  <a:srgbClr val="002060"/>
                </a:solidFill>
                <a:effectLst/>
                <a:latin typeface="Cairo" panose="020B0604020202020204" charset="-78"/>
                <a:ea typeface="Calibri" panose="020F0502020204030204" pitchFamily="34" charset="0"/>
                <a:cs typeface="Cairo" panose="020B0604020202020204" charset="-78"/>
              </a:rPr>
              <a:t>FOXM1 is a transcription factor protein that plays an important role in regulating the cell cycle and cell proliferation</a:t>
            </a:r>
            <a:r>
              <a:rPr lang="it-IT" sz="1800">
                <a:solidFill>
                  <a:srgbClr val="002060"/>
                </a:solidFill>
                <a:effectLst/>
                <a:latin typeface="Cairo" panose="020B0604020202020204" charset="-78"/>
                <a:ea typeface="Calibri" panose="020F0502020204030204" pitchFamily="34" charset="0"/>
                <a:cs typeface="Cairo" panose="020B0604020202020204" charset="-78"/>
              </a:rPr>
              <a:t>.</a:t>
            </a:r>
          </a:p>
          <a:p>
            <a:pPr marL="0" indent="0" algn="just">
              <a:spcBef>
                <a:spcPts val="1200"/>
              </a:spcBef>
              <a:buNone/>
            </a:pPr>
            <a:r>
              <a:rPr lang="en-GB" sz="1800">
                <a:solidFill>
                  <a:srgbClr val="002060"/>
                </a:solidFill>
                <a:effectLst/>
                <a:latin typeface="Cairo" panose="020B0604020202020204" charset="-78"/>
                <a:ea typeface="Calibri" panose="020F0502020204030204" pitchFamily="34" charset="0"/>
                <a:cs typeface="Cairo" panose="020B0604020202020204" charset="-78"/>
              </a:rPr>
              <a:t>FOXM1 is involved in the regulation of various cellular processes, including cell cycle progression, DNA damage repair, cell differentiation, and angiogenesis. Given its importance in cancer biology, FOXM1 has emerged as a potential therapeutic target for cancer treatment. Various approaches have been explored to inhibit FOXM1 activity, including small molecule inhibitors, siRNA, and CRISPR/Cas9 gene editing.</a:t>
            </a:r>
          </a:p>
          <a:p>
            <a:pPr marL="0" lvl="0" indent="0" algn="just" rtl="0">
              <a:spcBef>
                <a:spcPts val="1200"/>
              </a:spcBef>
              <a:spcAft>
                <a:spcPts val="0"/>
              </a:spcAft>
              <a:buNone/>
            </a:pPr>
            <a:endParaRPr lang="it-IT" sz="2400">
              <a:solidFill>
                <a:srgbClr val="002060"/>
              </a:solidFill>
              <a:latin typeface="Cairo" panose="020B0604020202020204" charset="-78"/>
              <a:cs typeface="Cairo" panose="020B0604020202020204" charset="-78"/>
            </a:endParaRPr>
          </a:p>
        </p:txBody>
      </p:sp>
    </p:spTree>
    <p:extLst>
      <p:ext uri="{BB962C8B-B14F-4D97-AF65-F5344CB8AC3E}">
        <p14:creationId xmlns:p14="http://schemas.microsoft.com/office/powerpoint/2010/main" val="1221373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83"/>
        <p:cNvGrpSpPr/>
        <p:nvPr/>
      </p:nvGrpSpPr>
      <p:grpSpPr>
        <a:xfrm>
          <a:off x="0" y="0"/>
          <a:ext cx="0" cy="0"/>
          <a:chOff x="0" y="0"/>
          <a:chExt cx="0" cy="0"/>
        </a:xfrm>
      </p:grpSpPr>
      <p:sp>
        <p:nvSpPr>
          <p:cNvPr id="2184" name="Google Shape;2184;p67"/>
          <p:cNvSpPr txBox="1">
            <a:spLocks noGrp="1"/>
          </p:cNvSpPr>
          <p:nvPr>
            <p:ph type="title"/>
          </p:nvPr>
        </p:nvSpPr>
        <p:spPr>
          <a:xfrm>
            <a:off x="713225" y="368825"/>
            <a:ext cx="7724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a:t>FOXM1:</a:t>
            </a:r>
            <a:endParaRPr/>
          </a:p>
        </p:txBody>
      </p:sp>
      <p:sp>
        <p:nvSpPr>
          <p:cNvPr id="2185" name="Google Shape;2185;p67"/>
          <p:cNvSpPr txBox="1">
            <a:spLocks noGrp="1"/>
          </p:cNvSpPr>
          <p:nvPr>
            <p:ph type="body" idx="1"/>
          </p:nvPr>
        </p:nvSpPr>
        <p:spPr>
          <a:xfrm>
            <a:off x="273846" y="957631"/>
            <a:ext cx="4086795" cy="3616000"/>
          </a:xfrm>
          <a:prstGeom prst="rect">
            <a:avLst/>
          </a:prstGeom>
        </p:spPr>
        <p:txBody>
          <a:bodyPr spcFirstLastPara="1" wrap="square" lIns="91425" tIns="91425" rIns="91425" bIns="91425" anchor="t" anchorCtr="0">
            <a:noAutofit/>
          </a:bodyPr>
          <a:lstStyle/>
          <a:p>
            <a:pPr marL="0" indent="0" algn="just">
              <a:spcBef>
                <a:spcPts val="1200"/>
              </a:spcBef>
              <a:buNone/>
            </a:pPr>
            <a:r>
              <a:rPr lang="en-GB" sz="1800">
                <a:solidFill>
                  <a:srgbClr val="002060"/>
                </a:solidFill>
                <a:effectLst/>
                <a:latin typeface="Cairo" panose="020B0604020202020204" charset="-78"/>
                <a:ea typeface="Calibri" panose="020F0502020204030204" pitchFamily="34" charset="0"/>
                <a:cs typeface="Cairo" panose="020B0604020202020204" charset="-78"/>
              </a:rPr>
              <a:t>In many types of cancer, FOXM1 has been shown to play a critical role in promoting cell proliferation, survival, and invasion. It is involved in regulating various key signalling pathways, including the PI3K/AKT, MAPK/ERK, and Wnt/beta-catenin pathways, which are known to be dysregulated in cancer.</a:t>
            </a:r>
          </a:p>
          <a:p>
            <a:pPr marL="0" lvl="0" indent="0" algn="just" rtl="0">
              <a:spcBef>
                <a:spcPts val="1200"/>
              </a:spcBef>
              <a:spcAft>
                <a:spcPts val="0"/>
              </a:spcAft>
              <a:buNone/>
            </a:pPr>
            <a:endParaRPr lang="it-IT" sz="2400">
              <a:solidFill>
                <a:srgbClr val="002060"/>
              </a:solidFill>
              <a:latin typeface="Cairo" panose="020B0604020202020204" charset="-78"/>
              <a:cs typeface="Cairo" panose="020B0604020202020204" charset="-78"/>
            </a:endParaRPr>
          </a:p>
        </p:txBody>
      </p:sp>
      <p:pic>
        <p:nvPicPr>
          <p:cNvPr id="3" name="Immagine 2">
            <a:extLst>
              <a:ext uri="{FF2B5EF4-FFF2-40B4-BE49-F238E27FC236}">
                <a16:creationId xmlns:a16="http://schemas.microsoft.com/office/drawing/2014/main" id="{B9BF78BA-F34C-2A44-381D-9FBEA82358E3}"/>
              </a:ext>
            </a:extLst>
          </p:cNvPr>
          <p:cNvPicPr>
            <a:picLocks noChangeAspect="1"/>
          </p:cNvPicPr>
          <p:nvPr/>
        </p:nvPicPr>
        <p:blipFill>
          <a:blip r:embed="rId3"/>
          <a:stretch>
            <a:fillRect/>
          </a:stretch>
        </p:blipFill>
        <p:spPr>
          <a:xfrm>
            <a:off x="4572000" y="1185939"/>
            <a:ext cx="3692625" cy="2771621"/>
          </a:xfrm>
          <a:prstGeom prst="rect">
            <a:avLst/>
          </a:prstGeom>
        </p:spPr>
      </p:pic>
    </p:spTree>
    <p:extLst>
      <p:ext uri="{BB962C8B-B14F-4D97-AF65-F5344CB8AC3E}">
        <p14:creationId xmlns:p14="http://schemas.microsoft.com/office/powerpoint/2010/main" val="21742526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83"/>
        <p:cNvGrpSpPr/>
        <p:nvPr/>
      </p:nvGrpSpPr>
      <p:grpSpPr>
        <a:xfrm>
          <a:off x="0" y="0"/>
          <a:ext cx="0" cy="0"/>
          <a:chOff x="0" y="0"/>
          <a:chExt cx="0" cy="0"/>
        </a:xfrm>
      </p:grpSpPr>
      <p:sp>
        <p:nvSpPr>
          <p:cNvPr id="2184" name="Google Shape;2184;p67"/>
          <p:cNvSpPr txBox="1">
            <a:spLocks noGrp="1"/>
          </p:cNvSpPr>
          <p:nvPr>
            <p:ph type="title"/>
          </p:nvPr>
        </p:nvSpPr>
        <p:spPr>
          <a:xfrm>
            <a:off x="273846" y="384931"/>
            <a:ext cx="7724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a:t>AURKB:</a:t>
            </a:r>
            <a:endParaRPr/>
          </a:p>
        </p:txBody>
      </p:sp>
      <p:sp>
        <p:nvSpPr>
          <p:cNvPr id="2185" name="Google Shape;2185;p67"/>
          <p:cNvSpPr txBox="1">
            <a:spLocks noGrp="1"/>
          </p:cNvSpPr>
          <p:nvPr>
            <p:ph type="body" idx="1"/>
          </p:nvPr>
        </p:nvSpPr>
        <p:spPr>
          <a:xfrm>
            <a:off x="273846" y="957631"/>
            <a:ext cx="7371860" cy="36160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GB" sz="1800">
                <a:solidFill>
                  <a:srgbClr val="002060"/>
                </a:solidFill>
                <a:effectLst/>
                <a:latin typeface="Cairo" panose="020B0604020202020204" charset="-78"/>
                <a:ea typeface="Calibri" panose="020F0502020204030204" pitchFamily="34" charset="0"/>
                <a:cs typeface="Cairo" panose="020B0604020202020204" charset="-78"/>
              </a:rPr>
              <a:t>AURKB (Aurora kinase B) is a protein that plays a key role in regulating cell division, particularly in the final stages of mitosis (cell division) when the chromosomes are segregated into two daughter cells. AURKB belongs to the family of serine/threonine kinases, which are enzymes that add phosphate groups to other proteins, thereby regulating their activity.</a:t>
            </a:r>
          </a:p>
          <a:p>
            <a:pPr marL="0" indent="0" algn="just">
              <a:spcBef>
                <a:spcPts val="1200"/>
              </a:spcBef>
              <a:buNone/>
            </a:pPr>
            <a:r>
              <a:rPr lang="en-GB" sz="1800">
                <a:solidFill>
                  <a:srgbClr val="002060"/>
                </a:solidFill>
                <a:effectLst/>
                <a:latin typeface="Cairo" panose="020B0604020202020204" charset="-78"/>
                <a:ea typeface="Calibri" panose="020F0502020204030204" pitchFamily="34" charset="0"/>
                <a:cs typeface="Cairo" panose="020B0604020202020204" charset="-78"/>
              </a:rPr>
              <a:t>During mitosis, AURKB is involved in several processes, including the alignment of chromosomes at the metaphase plate, the separation of sister chromatids during anaphase, and the formation of the contractile ring during cytokinesis. AURKB is also involved in the regulation of the spindle checkpoint, which ensures that chromosomes are evenly distributed between the two daughter cells.</a:t>
            </a:r>
          </a:p>
          <a:p>
            <a:pPr marL="0" lvl="0" indent="0" algn="just" rtl="0">
              <a:spcBef>
                <a:spcPts val="1200"/>
              </a:spcBef>
              <a:spcAft>
                <a:spcPts val="0"/>
              </a:spcAft>
              <a:buNone/>
            </a:pPr>
            <a:endParaRPr lang="it-IT" sz="2400">
              <a:solidFill>
                <a:srgbClr val="002060"/>
              </a:solidFill>
              <a:latin typeface="Cairo" panose="020B0604020202020204" charset="-78"/>
              <a:cs typeface="Cairo" panose="020B0604020202020204" charset="-78"/>
            </a:endParaRPr>
          </a:p>
        </p:txBody>
      </p:sp>
    </p:spTree>
    <p:extLst>
      <p:ext uri="{BB962C8B-B14F-4D97-AF65-F5344CB8AC3E}">
        <p14:creationId xmlns:p14="http://schemas.microsoft.com/office/powerpoint/2010/main" val="2593983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183"/>
        <p:cNvGrpSpPr/>
        <p:nvPr/>
      </p:nvGrpSpPr>
      <p:grpSpPr>
        <a:xfrm>
          <a:off x="0" y="0"/>
          <a:ext cx="0" cy="0"/>
          <a:chOff x="0" y="0"/>
          <a:chExt cx="0" cy="0"/>
        </a:xfrm>
      </p:grpSpPr>
      <p:sp>
        <p:nvSpPr>
          <p:cNvPr id="2184" name="Google Shape;2184;p67"/>
          <p:cNvSpPr txBox="1">
            <a:spLocks noGrp="1"/>
          </p:cNvSpPr>
          <p:nvPr>
            <p:ph type="title"/>
          </p:nvPr>
        </p:nvSpPr>
        <p:spPr>
          <a:xfrm>
            <a:off x="273846" y="384931"/>
            <a:ext cx="7724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a:t>AURKB:</a:t>
            </a:r>
            <a:endParaRPr/>
          </a:p>
        </p:txBody>
      </p:sp>
      <p:sp>
        <p:nvSpPr>
          <p:cNvPr id="2185" name="Google Shape;2185;p67"/>
          <p:cNvSpPr txBox="1">
            <a:spLocks noGrp="1"/>
          </p:cNvSpPr>
          <p:nvPr>
            <p:ph type="body" idx="1"/>
          </p:nvPr>
        </p:nvSpPr>
        <p:spPr>
          <a:xfrm>
            <a:off x="273846" y="957631"/>
            <a:ext cx="7371860" cy="3616000"/>
          </a:xfrm>
          <a:prstGeom prst="rect">
            <a:avLst/>
          </a:prstGeom>
        </p:spPr>
        <p:txBody>
          <a:bodyPr spcFirstLastPara="1" wrap="square" lIns="91425" tIns="91425" rIns="91425" bIns="91425" anchor="t" anchorCtr="0">
            <a:noAutofit/>
          </a:bodyPr>
          <a:lstStyle/>
          <a:p>
            <a:pPr marL="152400" indent="0" algn="just">
              <a:lnSpc>
                <a:spcPct val="107000"/>
              </a:lnSpc>
              <a:spcAft>
                <a:spcPts val="800"/>
              </a:spcAft>
              <a:buNone/>
            </a:pPr>
            <a:r>
              <a:rPr lang="en-GB" sz="1800">
                <a:solidFill>
                  <a:srgbClr val="002060"/>
                </a:solidFill>
                <a:effectLst/>
                <a:latin typeface="Cairo" panose="020B0604020202020204" charset="-78"/>
                <a:ea typeface="Calibri" panose="020F0502020204030204" pitchFamily="34" charset="0"/>
                <a:cs typeface="Cairo" panose="020B0604020202020204" charset="-78"/>
              </a:rPr>
              <a:t>Overexpression of AURKB has been associated with tumour progression, increased invasiveness, and poorer prognosis.</a:t>
            </a:r>
          </a:p>
          <a:p>
            <a:pPr marL="152400" indent="0" algn="just">
              <a:lnSpc>
                <a:spcPct val="107000"/>
              </a:lnSpc>
              <a:spcAft>
                <a:spcPts val="800"/>
              </a:spcAft>
              <a:buNone/>
            </a:pPr>
            <a:r>
              <a:rPr lang="en-GB" sz="1800">
                <a:solidFill>
                  <a:srgbClr val="002060"/>
                </a:solidFill>
                <a:effectLst/>
                <a:latin typeface="Cairo" panose="020B0604020202020204" charset="-78"/>
                <a:ea typeface="Calibri" panose="020F0502020204030204" pitchFamily="34" charset="0"/>
                <a:cs typeface="Cairo" panose="020B0604020202020204" charset="-78"/>
              </a:rPr>
              <a:t>Studies have shown that inhibition of AURKB can lead to the suppression of all these three cancers cell growth both in vitro and in vivo. For example, preclinical studies have demonstrated that AURKB inhibitors can induce apoptosis (programmed cell death) and cell cycle arrest in these cancer cells cells. Additionally, AURKB inhibition has been shown to sensitize carcinoma cells to chemotherapy and radiation therapy, suggesting that it may be a promising therapeutic target for combination therapy.</a:t>
            </a:r>
          </a:p>
          <a:p>
            <a:pPr marL="0" lvl="0" indent="0" algn="just" rtl="0">
              <a:spcBef>
                <a:spcPts val="1200"/>
              </a:spcBef>
              <a:spcAft>
                <a:spcPts val="0"/>
              </a:spcAft>
              <a:buNone/>
            </a:pPr>
            <a:endParaRPr lang="it-IT" sz="2400">
              <a:solidFill>
                <a:srgbClr val="002060"/>
              </a:solidFill>
              <a:latin typeface="Cairo" panose="020B0604020202020204" charset="-78"/>
              <a:cs typeface="Cairo" panose="020B0604020202020204" charset="-78"/>
            </a:endParaRPr>
          </a:p>
        </p:txBody>
      </p:sp>
    </p:spTree>
    <p:extLst>
      <p:ext uri="{BB962C8B-B14F-4D97-AF65-F5344CB8AC3E}">
        <p14:creationId xmlns:p14="http://schemas.microsoft.com/office/powerpoint/2010/main" val="10190260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183"/>
        <p:cNvGrpSpPr/>
        <p:nvPr/>
      </p:nvGrpSpPr>
      <p:grpSpPr>
        <a:xfrm>
          <a:off x="0" y="0"/>
          <a:ext cx="0" cy="0"/>
          <a:chOff x="0" y="0"/>
          <a:chExt cx="0" cy="0"/>
        </a:xfrm>
      </p:grpSpPr>
      <p:sp>
        <p:nvSpPr>
          <p:cNvPr id="2184" name="Google Shape;2184;p67"/>
          <p:cNvSpPr txBox="1">
            <a:spLocks noGrp="1"/>
          </p:cNvSpPr>
          <p:nvPr>
            <p:ph type="title"/>
          </p:nvPr>
        </p:nvSpPr>
        <p:spPr>
          <a:xfrm>
            <a:off x="408928" y="384931"/>
            <a:ext cx="7724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a:t>PLK1:</a:t>
            </a:r>
            <a:endParaRPr/>
          </a:p>
        </p:txBody>
      </p:sp>
      <p:sp>
        <p:nvSpPr>
          <p:cNvPr id="2185" name="Google Shape;2185;p67"/>
          <p:cNvSpPr txBox="1">
            <a:spLocks noGrp="1"/>
          </p:cNvSpPr>
          <p:nvPr>
            <p:ph type="body" idx="1"/>
          </p:nvPr>
        </p:nvSpPr>
        <p:spPr>
          <a:xfrm>
            <a:off x="273847" y="957631"/>
            <a:ext cx="4142290" cy="3616000"/>
          </a:xfrm>
          <a:prstGeom prst="rect">
            <a:avLst/>
          </a:prstGeom>
        </p:spPr>
        <p:txBody>
          <a:bodyPr spcFirstLastPara="1" wrap="square" lIns="91425" tIns="91425" rIns="91425" bIns="91425" anchor="t" anchorCtr="0">
            <a:noAutofit/>
          </a:bodyPr>
          <a:lstStyle/>
          <a:p>
            <a:pPr marL="152400" indent="0" algn="just">
              <a:buNone/>
            </a:pPr>
            <a:r>
              <a:rPr lang="it-IT" sz="1600">
                <a:solidFill>
                  <a:srgbClr val="002060"/>
                </a:solidFill>
                <a:latin typeface="Cairo" panose="020B0604020202020204" charset="-78"/>
                <a:cs typeface="Cairo" panose="020B0604020202020204" charset="-78"/>
              </a:rPr>
              <a:t>Serine/threonine-protein kinase PLK1 </a:t>
            </a:r>
            <a:r>
              <a:rPr lang="en-GB" sz="1600">
                <a:solidFill>
                  <a:srgbClr val="002060"/>
                </a:solidFill>
                <a:latin typeface="Cairo" panose="020B0604020202020204" charset="-78"/>
                <a:cs typeface="Cairo" panose="020B0604020202020204" charset="-78"/>
              </a:rPr>
              <a:t> is an enzyme that in humans is encoded by the PLK1 (polo-like kinase 1) gene. </a:t>
            </a:r>
            <a:r>
              <a:rPr lang="en-GB" sz="1600" i="0">
                <a:solidFill>
                  <a:srgbClr val="002060"/>
                </a:solidFill>
                <a:effectLst/>
                <a:latin typeface="Cairo" panose="020B0604020202020204" charset="-78"/>
                <a:cs typeface="Cairo" panose="020B0604020202020204" charset="-78"/>
              </a:rPr>
              <a:t>Kinase activity is regulated at least in part, by the polo-boxes that are functionally important for both </a:t>
            </a:r>
            <a:r>
              <a:rPr lang="en-GB" sz="1600" i="0" strike="noStrike">
                <a:solidFill>
                  <a:srgbClr val="002060"/>
                </a:solidFill>
                <a:effectLst/>
                <a:latin typeface="Cairo" panose="020B0604020202020204" charset="-78"/>
                <a:cs typeface="Cairo" panose="020B0604020202020204" charset="-78"/>
              </a:rPr>
              <a:t>auto-inhibition</a:t>
            </a:r>
            <a:r>
              <a:rPr lang="en-GB" sz="1600" i="0">
                <a:solidFill>
                  <a:srgbClr val="002060"/>
                </a:solidFill>
                <a:effectLst/>
                <a:latin typeface="Cairo" panose="020B0604020202020204" charset="-78"/>
                <a:cs typeface="Cairo" panose="020B0604020202020204" charset="-78"/>
              </a:rPr>
              <a:t> and </a:t>
            </a:r>
            <a:r>
              <a:rPr lang="en-GB" sz="1600" i="0" strike="noStrike">
                <a:solidFill>
                  <a:srgbClr val="002060"/>
                </a:solidFill>
                <a:effectLst/>
                <a:latin typeface="Cairo" panose="020B0604020202020204" charset="-78"/>
                <a:cs typeface="Cairo" panose="020B0604020202020204" charset="-78"/>
              </a:rPr>
              <a:t>subcellular localization</a:t>
            </a:r>
            <a:r>
              <a:rPr lang="en-GB" sz="1600" strike="noStrike">
                <a:solidFill>
                  <a:srgbClr val="002060"/>
                </a:solidFill>
                <a:latin typeface="Cairo" panose="020B0604020202020204" charset="-78"/>
                <a:cs typeface="Cairo" panose="020B0604020202020204" charset="-78"/>
              </a:rPr>
              <a:t>.</a:t>
            </a:r>
            <a:endParaRPr lang="en-GB" sz="1600" i="0">
              <a:solidFill>
                <a:srgbClr val="002060"/>
              </a:solidFill>
              <a:effectLst/>
              <a:latin typeface="Cairo" panose="020B0604020202020204" charset="-78"/>
              <a:cs typeface="Cairo" panose="020B0604020202020204" charset="-78"/>
            </a:endParaRPr>
          </a:p>
          <a:p>
            <a:pPr marL="152400" indent="0" algn="just">
              <a:buNone/>
            </a:pPr>
            <a:r>
              <a:rPr lang="en-GB" sz="1600" i="0">
                <a:solidFill>
                  <a:srgbClr val="002060"/>
                </a:solidFill>
                <a:effectLst/>
                <a:latin typeface="Cairo" panose="020B0604020202020204" charset="-78"/>
                <a:cs typeface="Cairo" panose="020B0604020202020204" charset="-78"/>
              </a:rPr>
              <a:t>During interphase, PLK1 localizes to </a:t>
            </a:r>
            <a:r>
              <a:rPr lang="en-GB" sz="1600" i="0" strike="noStrike">
                <a:solidFill>
                  <a:srgbClr val="002060"/>
                </a:solidFill>
                <a:effectLst/>
                <a:latin typeface="Cairo" panose="020B0604020202020204" charset="-78"/>
                <a:cs typeface="Cairo" panose="020B0604020202020204" charset="-78"/>
              </a:rPr>
              <a:t>centrosomes</a:t>
            </a:r>
            <a:r>
              <a:rPr lang="en-GB" sz="1600" i="0">
                <a:solidFill>
                  <a:srgbClr val="002060"/>
                </a:solidFill>
                <a:effectLst/>
                <a:latin typeface="Cairo" panose="020B0604020202020204" charset="-78"/>
                <a:cs typeface="Cairo" panose="020B0604020202020204" charset="-78"/>
              </a:rPr>
              <a:t>. In early </a:t>
            </a:r>
            <a:r>
              <a:rPr lang="en-GB" sz="1600" i="0" strike="noStrike">
                <a:solidFill>
                  <a:srgbClr val="002060"/>
                </a:solidFill>
                <a:effectLst/>
                <a:latin typeface="Cairo" panose="020B0604020202020204" charset="-78"/>
                <a:cs typeface="Cairo" panose="020B0604020202020204" charset="-78"/>
              </a:rPr>
              <a:t>mitosis</a:t>
            </a:r>
            <a:r>
              <a:rPr lang="en-GB" sz="1600" i="0">
                <a:solidFill>
                  <a:srgbClr val="002060"/>
                </a:solidFill>
                <a:effectLst/>
                <a:latin typeface="Cairo" panose="020B0604020202020204" charset="-78"/>
                <a:cs typeface="Cairo" panose="020B0604020202020204" charset="-78"/>
              </a:rPr>
              <a:t>, it associates with </a:t>
            </a:r>
            <a:r>
              <a:rPr lang="en-GB" sz="1600" i="0" strike="noStrike">
                <a:solidFill>
                  <a:srgbClr val="002060"/>
                </a:solidFill>
                <a:effectLst/>
                <a:latin typeface="Cairo" panose="020B0604020202020204" charset="-78"/>
                <a:cs typeface="Cairo" panose="020B0604020202020204" charset="-78"/>
              </a:rPr>
              <a:t>mitotic spindle</a:t>
            </a:r>
            <a:r>
              <a:rPr lang="en-GB" sz="1600" i="0">
                <a:solidFill>
                  <a:srgbClr val="002060"/>
                </a:solidFill>
                <a:effectLst/>
                <a:latin typeface="Cairo" panose="020B0604020202020204" charset="-78"/>
                <a:cs typeface="Cairo" panose="020B0604020202020204" charset="-78"/>
              </a:rPr>
              <a:t> poles. A recombinant GFP-PLK1 protein localizes to </a:t>
            </a:r>
            <a:r>
              <a:rPr lang="en-GB" sz="1600" i="0" strike="noStrike">
                <a:solidFill>
                  <a:srgbClr val="002060"/>
                </a:solidFill>
                <a:effectLst/>
                <a:latin typeface="Cairo" panose="020B0604020202020204" charset="-78"/>
                <a:cs typeface="Cairo" panose="020B0604020202020204" charset="-78"/>
              </a:rPr>
              <a:t>centromere</a:t>
            </a:r>
            <a:r>
              <a:rPr lang="en-GB" sz="1600" i="0">
                <a:solidFill>
                  <a:srgbClr val="002060"/>
                </a:solidFill>
                <a:effectLst/>
                <a:latin typeface="Cairo" panose="020B0604020202020204" charset="-78"/>
                <a:cs typeface="Cairo" panose="020B0604020202020204" charset="-78"/>
              </a:rPr>
              <a:t>/ </a:t>
            </a:r>
            <a:r>
              <a:rPr lang="en-GB" sz="1600" i="0" strike="noStrike">
                <a:solidFill>
                  <a:srgbClr val="002060"/>
                </a:solidFill>
                <a:effectLst/>
                <a:latin typeface="Cairo" panose="020B0604020202020204" charset="-78"/>
                <a:cs typeface="Cairo" panose="020B0604020202020204" charset="-78"/>
              </a:rPr>
              <a:t>kinetochore</a:t>
            </a:r>
            <a:r>
              <a:rPr lang="en-GB" sz="1600" i="0">
                <a:solidFill>
                  <a:srgbClr val="002060"/>
                </a:solidFill>
                <a:effectLst/>
                <a:latin typeface="Cairo" panose="020B0604020202020204" charset="-78"/>
                <a:cs typeface="Cairo" panose="020B0604020202020204" charset="-78"/>
              </a:rPr>
              <a:t> region, suggesting a possible role for chromosome separation.</a:t>
            </a:r>
          </a:p>
          <a:p>
            <a:pPr marL="0" lvl="0" indent="0" algn="just" rtl="0">
              <a:spcBef>
                <a:spcPts val="1200"/>
              </a:spcBef>
              <a:spcAft>
                <a:spcPts val="0"/>
              </a:spcAft>
              <a:buNone/>
            </a:pPr>
            <a:endParaRPr lang="it-IT" sz="2400">
              <a:solidFill>
                <a:srgbClr val="002060"/>
              </a:solidFill>
              <a:latin typeface="Cairo" panose="020B0604020202020204" charset="-78"/>
              <a:cs typeface="Cairo" panose="020B0604020202020204" charset="-78"/>
            </a:endParaRPr>
          </a:p>
        </p:txBody>
      </p:sp>
      <p:sp>
        <p:nvSpPr>
          <p:cNvPr id="2" name="CasellaDiTesto 1">
            <a:extLst>
              <a:ext uri="{FF2B5EF4-FFF2-40B4-BE49-F238E27FC236}">
                <a16:creationId xmlns:a16="http://schemas.microsoft.com/office/drawing/2014/main" id="{255B80FF-4481-4F44-7658-108DA1CFE791}"/>
              </a:ext>
            </a:extLst>
          </p:cNvPr>
          <p:cNvSpPr txBox="1"/>
          <p:nvPr/>
        </p:nvSpPr>
        <p:spPr>
          <a:xfrm>
            <a:off x="4655128" y="1040758"/>
            <a:ext cx="2951018" cy="2769989"/>
          </a:xfrm>
          <a:prstGeom prst="rect">
            <a:avLst/>
          </a:prstGeom>
          <a:noFill/>
        </p:spPr>
        <p:txBody>
          <a:bodyPr wrap="square" rtlCol="0">
            <a:spAutoFit/>
          </a:bodyPr>
          <a:lstStyle/>
          <a:p>
            <a:pPr algn="just"/>
            <a:r>
              <a:rPr lang="en-GB" sz="1600" i="0">
                <a:solidFill>
                  <a:srgbClr val="002060"/>
                </a:solidFill>
                <a:effectLst/>
                <a:latin typeface="Cairo" panose="020B0604020202020204" charset="-78"/>
                <a:cs typeface="Cairo" panose="020B0604020202020204" charset="-78"/>
              </a:rPr>
              <a:t>Plk1 is an early trigger for G2/M transition. Plk1 supports the functional </a:t>
            </a:r>
            <a:r>
              <a:rPr lang="en-GB" sz="1600">
                <a:solidFill>
                  <a:srgbClr val="002060"/>
                </a:solidFill>
                <a:latin typeface="Cairo" panose="020B0604020202020204" charset="-78"/>
                <a:cs typeface="Cairo" panose="020B0604020202020204" charset="-78"/>
              </a:rPr>
              <a:t>maturation of the centrosome in late G2/early prophase and establishment of the bipolar spindle.</a:t>
            </a:r>
          </a:p>
          <a:p>
            <a:pPr algn="just"/>
            <a:r>
              <a:rPr lang="en-GB" sz="1600">
                <a:solidFill>
                  <a:srgbClr val="002060"/>
                </a:solidFill>
                <a:latin typeface="Cairo" panose="020B0604020202020204" charset="-78"/>
                <a:cs typeface="Cairo" panose="020B0604020202020204" charset="-78"/>
              </a:rPr>
              <a:t>Studies have shown that the loss of PLK1 expression can induce pro-apoptotic pathways and inhibit growth.</a:t>
            </a:r>
          </a:p>
          <a:p>
            <a:endParaRPr lang="en-GB"/>
          </a:p>
        </p:txBody>
      </p:sp>
    </p:spTree>
    <p:extLst>
      <p:ext uri="{BB962C8B-B14F-4D97-AF65-F5344CB8AC3E}">
        <p14:creationId xmlns:p14="http://schemas.microsoft.com/office/powerpoint/2010/main" val="14350990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28"/>
        <p:cNvGrpSpPr/>
        <p:nvPr/>
      </p:nvGrpSpPr>
      <p:grpSpPr>
        <a:xfrm>
          <a:off x="0" y="0"/>
          <a:ext cx="0" cy="0"/>
          <a:chOff x="0" y="0"/>
          <a:chExt cx="0" cy="0"/>
        </a:xfrm>
      </p:grpSpPr>
      <p:sp>
        <p:nvSpPr>
          <p:cNvPr id="2129" name="Google Shape;2129;p66"/>
          <p:cNvSpPr txBox="1">
            <a:spLocks noGrp="1"/>
          </p:cNvSpPr>
          <p:nvPr>
            <p:ph type="ctrTitle"/>
          </p:nvPr>
        </p:nvSpPr>
        <p:spPr>
          <a:xfrm>
            <a:off x="436716" y="1330244"/>
            <a:ext cx="7218794" cy="2620751"/>
          </a:xfrm>
          <a:prstGeom prst="rect">
            <a:avLst/>
          </a:prstGeom>
        </p:spPr>
        <p:txBody>
          <a:bodyPr spcFirstLastPara="1" wrap="square" lIns="91425" tIns="91425" rIns="91425" bIns="91425" anchor="ctr" anchorCtr="0">
            <a:noAutofit/>
          </a:bodyPr>
          <a:lstStyle/>
          <a:p>
            <a:pPr lvl="0" algn="l" rtl="0">
              <a:spcBef>
                <a:spcPts val="0"/>
              </a:spcBef>
              <a:spcAft>
                <a:spcPts val="0"/>
              </a:spcAft>
              <a:buClr>
                <a:schemeClr val="dk1"/>
              </a:buClr>
              <a:buSzPts val="1100"/>
            </a:pPr>
            <a:endParaRPr sz="2800" b="1">
              <a:solidFill>
                <a:schemeClr val="dk2"/>
              </a:solidFill>
            </a:endParaRPr>
          </a:p>
        </p:txBody>
      </p:sp>
      <p:sp>
        <p:nvSpPr>
          <p:cNvPr id="2130" name="Google Shape;2130;p66"/>
          <p:cNvSpPr txBox="1">
            <a:spLocks noGrp="1"/>
          </p:cNvSpPr>
          <p:nvPr>
            <p:ph type="subTitle" idx="1"/>
          </p:nvPr>
        </p:nvSpPr>
        <p:spPr>
          <a:xfrm>
            <a:off x="875225" y="3962238"/>
            <a:ext cx="3504600" cy="52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grpSp>
        <p:nvGrpSpPr>
          <p:cNvPr id="2131" name="Google Shape;2131;p66"/>
          <p:cNvGrpSpPr/>
          <p:nvPr/>
        </p:nvGrpSpPr>
        <p:grpSpPr>
          <a:xfrm rot="2415064">
            <a:off x="6562765" y="-4219"/>
            <a:ext cx="1902924" cy="7262243"/>
            <a:chOff x="9065175" y="1446600"/>
            <a:chExt cx="682175" cy="2603425"/>
          </a:xfrm>
        </p:grpSpPr>
        <p:sp>
          <p:nvSpPr>
            <p:cNvPr id="2132" name="Google Shape;2132;p66"/>
            <p:cNvSpPr/>
            <p:nvPr/>
          </p:nvSpPr>
          <p:spPr>
            <a:xfrm>
              <a:off x="9086850" y="1508200"/>
              <a:ext cx="610475" cy="2541825"/>
            </a:xfrm>
            <a:custGeom>
              <a:avLst/>
              <a:gdLst/>
              <a:ahLst/>
              <a:cxnLst/>
              <a:rect l="l" t="t" r="r" b="b"/>
              <a:pathLst>
                <a:path w="24419" h="101673" extrusionOk="0">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66"/>
            <p:cNvSpPr/>
            <p:nvPr/>
          </p:nvSpPr>
          <p:spPr>
            <a:xfrm>
              <a:off x="9065175" y="1446600"/>
              <a:ext cx="682175" cy="2586000"/>
            </a:xfrm>
            <a:custGeom>
              <a:avLst/>
              <a:gdLst/>
              <a:ahLst/>
              <a:cxnLst/>
              <a:rect l="l" t="t" r="r" b="b"/>
              <a:pathLst>
                <a:path w="27287" h="103440" extrusionOk="0">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66"/>
            <p:cNvSpPr/>
            <p:nvPr/>
          </p:nvSpPr>
          <p:spPr>
            <a:xfrm>
              <a:off x="9240300" y="3247475"/>
              <a:ext cx="393750" cy="199625"/>
            </a:xfrm>
            <a:custGeom>
              <a:avLst/>
              <a:gdLst/>
              <a:ahLst/>
              <a:cxnLst/>
              <a:rect l="l" t="t" r="r" b="b"/>
              <a:pathLst>
                <a:path w="15750" h="7985" extrusionOk="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66"/>
            <p:cNvSpPr/>
            <p:nvPr/>
          </p:nvSpPr>
          <p:spPr>
            <a:xfrm>
              <a:off x="9142725" y="3083225"/>
              <a:ext cx="497100" cy="243800"/>
            </a:xfrm>
            <a:custGeom>
              <a:avLst/>
              <a:gdLst/>
              <a:ahLst/>
              <a:cxnLst/>
              <a:rect l="l" t="t" r="r" b="b"/>
              <a:pathLst>
                <a:path w="19884" h="9752" extrusionOk="0">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66"/>
            <p:cNvSpPr/>
            <p:nvPr/>
          </p:nvSpPr>
          <p:spPr>
            <a:xfrm>
              <a:off x="9113550" y="2938925"/>
              <a:ext cx="459600" cy="234650"/>
            </a:xfrm>
            <a:custGeom>
              <a:avLst/>
              <a:gdLst/>
              <a:ahLst/>
              <a:cxnLst/>
              <a:rect l="l" t="t" r="r" b="b"/>
              <a:pathLst>
                <a:path w="18384" h="9386" extrusionOk="0">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66"/>
            <p:cNvSpPr/>
            <p:nvPr/>
          </p:nvSpPr>
          <p:spPr>
            <a:xfrm>
              <a:off x="9164400" y="2824375"/>
              <a:ext cx="297550" cy="156550"/>
            </a:xfrm>
            <a:custGeom>
              <a:avLst/>
              <a:gdLst/>
              <a:ahLst/>
              <a:cxnLst/>
              <a:rect l="l" t="t" r="r" b="b"/>
              <a:pathLst>
                <a:path w="11902" h="6262" extrusionOk="0">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66"/>
            <p:cNvSpPr/>
            <p:nvPr/>
          </p:nvSpPr>
          <p:spPr>
            <a:xfrm>
              <a:off x="9388725" y="3076125"/>
              <a:ext cx="261250" cy="134975"/>
            </a:xfrm>
            <a:custGeom>
              <a:avLst/>
              <a:gdLst/>
              <a:ahLst/>
              <a:cxnLst/>
              <a:rect l="l" t="t" r="r" b="b"/>
              <a:pathLst>
                <a:path w="10450" h="5399" extrusionOk="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66"/>
            <p:cNvSpPr/>
            <p:nvPr/>
          </p:nvSpPr>
          <p:spPr>
            <a:xfrm>
              <a:off x="9332025" y="2929875"/>
              <a:ext cx="253475" cy="135300"/>
            </a:xfrm>
            <a:custGeom>
              <a:avLst/>
              <a:gdLst/>
              <a:ahLst/>
              <a:cxnLst/>
              <a:rect l="l" t="t" r="r" b="b"/>
              <a:pathLst>
                <a:path w="10139" h="5412" extrusionOk="0">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66"/>
            <p:cNvSpPr/>
            <p:nvPr/>
          </p:nvSpPr>
          <p:spPr>
            <a:xfrm>
              <a:off x="9305350" y="2816175"/>
              <a:ext cx="167450" cy="93875"/>
            </a:xfrm>
            <a:custGeom>
              <a:avLst/>
              <a:gdLst/>
              <a:ahLst/>
              <a:cxnLst/>
              <a:rect l="l" t="t" r="r" b="b"/>
              <a:pathLst>
                <a:path w="6698" h="3755" extrusionOk="0">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66"/>
            <p:cNvSpPr/>
            <p:nvPr/>
          </p:nvSpPr>
          <p:spPr>
            <a:xfrm>
              <a:off x="9427100" y="3236800"/>
              <a:ext cx="221025" cy="117725"/>
            </a:xfrm>
            <a:custGeom>
              <a:avLst/>
              <a:gdLst/>
              <a:ahLst/>
              <a:cxnLst/>
              <a:rect l="l" t="t" r="r" b="b"/>
              <a:pathLst>
                <a:path w="8841" h="4709" extrusionOk="0">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66"/>
            <p:cNvSpPr/>
            <p:nvPr/>
          </p:nvSpPr>
          <p:spPr>
            <a:xfrm>
              <a:off x="9149925" y="2478050"/>
              <a:ext cx="373100" cy="190150"/>
            </a:xfrm>
            <a:custGeom>
              <a:avLst/>
              <a:gdLst/>
              <a:ahLst/>
              <a:cxnLst/>
              <a:rect l="l" t="t" r="r" b="b"/>
              <a:pathLst>
                <a:path w="14924" h="7606" extrusionOk="0">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66"/>
            <p:cNvSpPr/>
            <p:nvPr/>
          </p:nvSpPr>
          <p:spPr>
            <a:xfrm>
              <a:off x="9130475" y="2302375"/>
              <a:ext cx="494300" cy="252425"/>
            </a:xfrm>
            <a:custGeom>
              <a:avLst/>
              <a:gdLst/>
              <a:ahLst/>
              <a:cxnLst/>
              <a:rect l="l" t="t" r="r" b="b"/>
              <a:pathLst>
                <a:path w="19772" h="10097" extrusionOk="0">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66"/>
            <p:cNvSpPr/>
            <p:nvPr/>
          </p:nvSpPr>
          <p:spPr>
            <a:xfrm>
              <a:off x="9197200" y="2152250"/>
              <a:ext cx="473425" cy="241600"/>
            </a:xfrm>
            <a:custGeom>
              <a:avLst/>
              <a:gdLst/>
              <a:ahLst/>
              <a:cxnLst/>
              <a:rect l="l" t="t" r="r" b="b"/>
              <a:pathLst>
                <a:path w="18937" h="9664" extrusionOk="0">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66"/>
            <p:cNvSpPr/>
            <p:nvPr/>
          </p:nvSpPr>
          <p:spPr>
            <a:xfrm>
              <a:off x="9303950" y="2040525"/>
              <a:ext cx="343275" cy="177375"/>
            </a:xfrm>
            <a:custGeom>
              <a:avLst/>
              <a:gdLst/>
              <a:ahLst/>
              <a:cxnLst/>
              <a:rect l="l" t="t" r="r" b="b"/>
              <a:pathLst>
                <a:path w="13731" h="7095" extrusionOk="0">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66"/>
            <p:cNvSpPr/>
            <p:nvPr/>
          </p:nvSpPr>
          <p:spPr>
            <a:xfrm>
              <a:off x="9290525" y="2032300"/>
              <a:ext cx="207475" cy="112200"/>
            </a:xfrm>
            <a:custGeom>
              <a:avLst/>
              <a:gdLst/>
              <a:ahLst/>
              <a:cxnLst/>
              <a:rect l="l" t="t" r="r" b="b"/>
              <a:pathLst>
                <a:path w="8299" h="4488" extrusionOk="0">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66"/>
            <p:cNvSpPr/>
            <p:nvPr/>
          </p:nvSpPr>
          <p:spPr>
            <a:xfrm>
              <a:off x="9190250" y="2146850"/>
              <a:ext cx="247725" cy="132750"/>
            </a:xfrm>
            <a:custGeom>
              <a:avLst/>
              <a:gdLst/>
              <a:ahLst/>
              <a:cxnLst/>
              <a:rect l="l" t="t" r="r" b="b"/>
              <a:pathLst>
                <a:path w="9909" h="5310" extrusionOk="0">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66"/>
            <p:cNvSpPr/>
            <p:nvPr/>
          </p:nvSpPr>
          <p:spPr>
            <a:xfrm>
              <a:off x="9121225" y="2297750"/>
              <a:ext cx="229175" cy="123625"/>
            </a:xfrm>
            <a:custGeom>
              <a:avLst/>
              <a:gdLst/>
              <a:ahLst/>
              <a:cxnLst/>
              <a:rect l="l" t="t" r="r" b="b"/>
              <a:pathLst>
                <a:path w="9167" h="4945" extrusionOk="0">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66"/>
            <p:cNvSpPr/>
            <p:nvPr/>
          </p:nvSpPr>
          <p:spPr>
            <a:xfrm>
              <a:off x="9143550" y="2472925"/>
              <a:ext cx="201850" cy="109400"/>
            </a:xfrm>
            <a:custGeom>
              <a:avLst/>
              <a:gdLst/>
              <a:ahLst/>
              <a:cxnLst/>
              <a:rect l="l" t="t" r="r" b="b"/>
              <a:pathLst>
                <a:path w="8074" h="4376" extrusionOk="0">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66"/>
            <p:cNvSpPr/>
            <p:nvPr/>
          </p:nvSpPr>
          <p:spPr>
            <a:xfrm>
              <a:off x="9222975" y="3691050"/>
              <a:ext cx="352050" cy="104725"/>
            </a:xfrm>
            <a:custGeom>
              <a:avLst/>
              <a:gdLst/>
              <a:ahLst/>
              <a:cxnLst/>
              <a:rect l="l" t="t" r="r" b="b"/>
              <a:pathLst>
                <a:path w="14082" h="4189" extrusionOk="0">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66"/>
            <p:cNvSpPr/>
            <p:nvPr/>
          </p:nvSpPr>
          <p:spPr>
            <a:xfrm>
              <a:off x="9118475" y="3844650"/>
              <a:ext cx="507450" cy="137925"/>
            </a:xfrm>
            <a:custGeom>
              <a:avLst/>
              <a:gdLst/>
              <a:ahLst/>
              <a:cxnLst/>
              <a:rect l="l" t="t" r="r" b="b"/>
              <a:pathLst>
                <a:path w="20298" h="5517" extrusionOk="0">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66"/>
            <p:cNvSpPr/>
            <p:nvPr/>
          </p:nvSpPr>
          <p:spPr>
            <a:xfrm>
              <a:off x="9263900" y="1734800"/>
              <a:ext cx="374250" cy="85325"/>
            </a:xfrm>
            <a:custGeom>
              <a:avLst/>
              <a:gdLst/>
              <a:ahLst/>
              <a:cxnLst/>
              <a:rect l="l" t="t" r="r" b="b"/>
              <a:pathLst>
                <a:path w="14970" h="3413" extrusionOk="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66"/>
            <p:cNvSpPr/>
            <p:nvPr/>
          </p:nvSpPr>
          <p:spPr>
            <a:xfrm>
              <a:off x="9169700" y="1534675"/>
              <a:ext cx="528475" cy="119500"/>
            </a:xfrm>
            <a:custGeom>
              <a:avLst/>
              <a:gdLst/>
              <a:ahLst/>
              <a:cxnLst/>
              <a:rect l="l" t="t" r="r" b="b"/>
              <a:pathLst>
                <a:path w="21139" h="4780" extrusionOk="0">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66"/>
            <p:cNvSpPr/>
            <p:nvPr/>
          </p:nvSpPr>
          <p:spPr>
            <a:xfrm>
              <a:off x="9476850" y="1529725"/>
              <a:ext cx="228000" cy="67775"/>
            </a:xfrm>
            <a:custGeom>
              <a:avLst/>
              <a:gdLst/>
              <a:ahLst/>
              <a:cxnLst/>
              <a:rect l="l" t="t" r="r" b="b"/>
              <a:pathLst>
                <a:path w="9120" h="2711" extrusionOk="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66"/>
            <p:cNvSpPr/>
            <p:nvPr/>
          </p:nvSpPr>
          <p:spPr>
            <a:xfrm>
              <a:off x="9443500" y="1728925"/>
              <a:ext cx="201925" cy="61225"/>
            </a:xfrm>
            <a:custGeom>
              <a:avLst/>
              <a:gdLst/>
              <a:ahLst/>
              <a:cxnLst/>
              <a:rect l="l" t="t" r="r" b="b"/>
              <a:pathLst>
                <a:path w="8077" h="2449" extrusionOk="0">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66"/>
            <p:cNvSpPr/>
            <p:nvPr/>
          </p:nvSpPr>
          <p:spPr>
            <a:xfrm>
              <a:off x="9206800" y="3682525"/>
              <a:ext cx="200350" cy="70775"/>
            </a:xfrm>
            <a:custGeom>
              <a:avLst/>
              <a:gdLst/>
              <a:ahLst/>
              <a:cxnLst/>
              <a:rect l="l" t="t" r="r" b="b"/>
              <a:pathLst>
                <a:path w="8014" h="2831" extrusionOk="0">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66"/>
            <p:cNvSpPr/>
            <p:nvPr/>
          </p:nvSpPr>
          <p:spPr>
            <a:xfrm>
              <a:off x="9106700" y="3838475"/>
              <a:ext cx="275425" cy="89950"/>
            </a:xfrm>
            <a:custGeom>
              <a:avLst/>
              <a:gdLst/>
              <a:ahLst/>
              <a:cxnLst/>
              <a:rect l="l" t="t" r="r" b="b"/>
              <a:pathLst>
                <a:path w="11017" h="3598" extrusionOk="0">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8" name="Google Shape;2158;p66"/>
          <p:cNvGrpSpPr/>
          <p:nvPr/>
        </p:nvGrpSpPr>
        <p:grpSpPr>
          <a:xfrm rot="5400000">
            <a:off x="5676893" y="86084"/>
            <a:ext cx="1783856" cy="1890815"/>
            <a:chOff x="3403900" y="3304800"/>
            <a:chExt cx="1556050" cy="1649350"/>
          </a:xfrm>
        </p:grpSpPr>
        <p:sp>
          <p:nvSpPr>
            <p:cNvPr id="2159" name="Google Shape;2159;p66"/>
            <p:cNvSpPr/>
            <p:nvPr/>
          </p:nvSpPr>
          <p:spPr>
            <a:xfrm>
              <a:off x="3960075" y="3761850"/>
              <a:ext cx="510150" cy="213400"/>
            </a:xfrm>
            <a:custGeom>
              <a:avLst/>
              <a:gdLst/>
              <a:ahLst/>
              <a:cxnLst/>
              <a:rect l="l" t="t" r="r" b="b"/>
              <a:pathLst>
                <a:path w="20406" h="8536" extrusionOk="0">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66"/>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66"/>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66"/>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66"/>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66"/>
            <p:cNvSpPr/>
            <p:nvPr/>
          </p:nvSpPr>
          <p:spPr>
            <a:xfrm>
              <a:off x="4353000" y="3762125"/>
              <a:ext cx="113300" cy="745475"/>
            </a:xfrm>
            <a:custGeom>
              <a:avLst/>
              <a:gdLst/>
              <a:ahLst/>
              <a:cxnLst/>
              <a:rect l="l" t="t" r="r" b="b"/>
              <a:pathLst>
                <a:path w="4532" h="29819" extrusionOk="0">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66"/>
            <p:cNvSpPr/>
            <p:nvPr/>
          </p:nvSpPr>
          <p:spPr>
            <a:xfrm>
              <a:off x="4348800" y="4483000"/>
              <a:ext cx="542900" cy="320575"/>
            </a:xfrm>
            <a:custGeom>
              <a:avLst/>
              <a:gdLst/>
              <a:ahLst/>
              <a:cxnLst/>
              <a:rect l="l" t="t" r="r" b="b"/>
              <a:pathLst>
                <a:path w="21716" h="12823" extrusionOk="0">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66"/>
            <p:cNvSpPr/>
            <p:nvPr/>
          </p:nvSpPr>
          <p:spPr>
            <a:xfrm>
              <a:off x="3496325" y="4429725"/>
              <a:ext cx="250725" cy="370050"/>
            </a:xfrm>
            <a:custGeom>
              <a:avLst/>
              <a:gdLst/>
              <a:ahLst/>
              <a:cxnLst/>
              <a:rect l="l" t="t" r="r" b="b"/>
              <a:pathLst>
                <a:path w="10029" h="14802" extrusionOk="0">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66"/>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66"/>
            <p:cNvSpPr/>
            <p:nvPr/>
          </p:nvSpPr>
          <p:spPr>
            <a:xfrm>
              <a:off x="4152750" y="4482950"/>
              <a:ext cx="230050" cy="422600"/>
            </a:xfrm>
            <a:custGeom>
              <a:avLst/>
              <a:gdLst/>
              <a:ahLst/>
              <a:cxnLst/>
              <a:rect l="l" t="t" r="r" b="b"/>
              <a:pathLst>
                <a:path w="9202" h="16904" extrusionOk="0">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66"/>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66"/>
            <p:cNvSpPr/>
            <p:nvPr/>
          </p:nvSpPr>
          <p:spPr>
            <a:xfrm>
              <a:off x="4786800" y="4704600"/>
              <a:ext cx="173150" cy="172475"/>
            </a:xfrm>
            <a:custGeom>
              <a:avLst/>
              <a:gdLst/>
              <a:ahLst/>
              <a:cxnLst/>
              <a:rect l="l" t="t" r="r" b="b"/>
              <a:pathLst>
                <a:path w="6926" h="6899" extrusionOk="0">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66"/>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66"/>
            <p:cNvSpPr/>
            <p:nvPr/>
          </p:nvSpPr>
          <p:spPr>
            <a:xfrm>
              <a:off x="4343875" y="3666600"/>
              <a:ext cx="218450" cy="216425"/>
            </a:xfrm>
            <a:custGeom>
              <a:avLst/>
              <a:gdLst/>
              <a:ahLst/>
              <a:cxnLst/>
              <a:rect l="l" t="t" r="r" b="b"/>
              <a:pathLst>
                <a:path w="8738" h="8657" extrusionOk="0">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66"/>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66"/>
            <p:cNvSpPr/>
            <p:nvPr/>
          </p:nvSpPr>
          <p:spPr>
            <a:xfrm>
              <a:off x="3403900" y="4678900"/>
              <a:ext cx="218450" cy="216450"/>
            </a:xfrm>
            <a:custGeom>
              <a:avLst/>
              <a:gdLst/>
              <a:ahLst/>
              <a:cxnLst/>
              <a:rect l="l" t="t" r="r" b="b"/>
              <a:pathLst>
                <a:path w="8738" h="8658" extrusionOk="0">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66"/>
            <p:cNvSpPr/>
            <p:nvPr/>
          </p:nvSpPr>
          <p:spPr>
            <a:xfrm>
              <a:off x="3515500" y="3748400"/>
              <a:ext cx="123100" cy="121775"/>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66"/>
            <p:cNvSpPr/>
            <p:nvPr/>
          </p:nvSpPr>
          <p:spPr>
            <a:xfrm>
              <a:off x="4107875" y="4831725"/>
              <a:ext cx="123100" cy="122425"/>
            </a:xfrm>
            <a:custGeom>
              <a:avLst/>
              <a:gdLst/>
              <a:ahLst/>
              <a:cxnLst/>
              <a:rect l="l" t="t" r="r" b="b"/>
              <a:pathLst>
                <a:path w="4924" h="4897" extrusionOk="0">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66"/>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CasellaDiTesto 3">
            <a:extLst>
              <a:ext uri="{FF2B5EF4-FFF2-40B4-BE49-F238E27FC236}">
                <a16:creationId xmlns:a16="http://schemas.microsoft.com/office/drawing/2014/main" id="{6724F9E7-6A78-43EC-1612-6EAFFB842688}"/>
              </a:ext>
            </a:extLst>
          </p:cNvPr>
          <p:cNvSpPr txBox="1"/>
          <p:nvPr/>
        </p:nvSpPr>
        <p:spPr>
          <a:xfrm>
            <a:off x="2115537" y="2198853"/>
            <a:ext cx="4067048" cy="923330"/>
          </a:xfrm>
          <a:prstGeom prst="rect">
            <a:avLst/>
          </a:prstGeom>
          <a:noFill/>
        </p:spPr>
        <p:txBody>
          <a:bodyPr wrap="square" rtlCol="0">
            <a:spAutoFit/>
          </a:bodyPr>
          <a:lstStyle/>
          <a:p>
            <a:r>
              <a:rPr lang="it-IT" sz="5400" b="1">
                <a:solidFill>
                  <a:schemeClr val="bg1">
                    <a:lumMod val="25000"/>
                  </a:schemeClr>
                </a:solidFill>
                <a:latin typeface="Cairo" panose="020B0604020202020204" charset="-78"/>
                <a:cs typeface="Cairo" panose="020B0604020202020204" charset="-78"/>
              </a:rPr>
              <a:t>THANK YOU!</a:t>
            </a:r>
            <a:endParaRPr lang="en-GB" sz="5400" b="1">
              <a:solidFill>
                <a:schemeClr val="bg1">
                  <a:lumMod val="25000"/>
                </a:schemeClr>
              </a:solidFill>
              <a:latin typeface="Cairo" panose="020B0604020202020204" charset="-78"/>
              <a:cs typeface="Cairo" panose="020B0604020202020204" charset="-78"/>
            </a:endParaRPr>
          </a:p>
        </p:txBody>
      </p:sp>
    </p:spTree>
    <p:extLst>
      <p:ext uri="{BB962C8B-B14F-4D97-AF65-F5344CB8AC3E}">
        <p14:creationId xmlns:p14="http://schemas.microsoft.com/office/powerpoint/2010/main" val="1887564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131"/>
                                        </p:tgtEl>
                                        <p:attrNameLst>
                                          <p:attrName>style.visibility</p:attrName>
                                        </p:attrNameLst>
                                      </p:cBhvr>
                                      <p:to>
                                        <p:strVal val="visible"/>
                                      </p:to>
                                    </p:set>
                                    <p:anim calcmode="lin" valueType="num">
                                      <p:cBhvr additive="base">
                                        <p:cTn id="7" dur="2500"/>
                                        <p:tgtEl>
                                          <p:spTgt spid="21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89"/>
        <p:cNvGrpSpPr/>
        <p:nvPr/>
      </p:nvGrpSpPr>
      <p:grpSpPr>
        <a:xfrm>
          <a:off x="0" y="0"/>
          <a:ext cx="0" cy="0"/>
          <a:chOff x="0" y="0"/>
          <a:chExt cx="0" cy="0"/>
        </a:xfrm>
      </p:grpSpPr>
      <p:sp>
        <p:nvSpPr>
          <p:cNvPr id="2190" name="Google Shape;2190;p68"/>
          <p:cNvSpPr txBox="1">
            <a:spLocks noGrp="1"/>
          </p:cNvSpPr>
          <p:nvPr>
            <p:ph type="title"/>
          </p:nvPr>
        </p:nvSpPr>
        <p:spPr>
          <a:xfrm>
            <a:off x="603641" y="294226"/>
            <a:ext cx="8093791" cy="131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t>WHAT IS COMORBIDITY?</a:t>
            </a:r>
            <a:endParaRPr sz="4800"/>
          </a:p>
        </p:txBody>
      </p:sp>
      <p:sp>
        <p:nvSpPr>
          <p:cNvPr id="2191" name="Google Shape;2191;p68"/>
          <p:cNvSpPr txBox="1">
            <a:spLocks noGrp="1"/>
          </p:cNvSpPr>
          <p:nvPr>
            <p:ph type="subTitle" idx="1"/>
          </p:nvPr>
        </p:nvSpPr>
        <p:spPr>
          <a:xfrm>
            <a:off x="603641" y="2232837"/>
            <a:ext cx="7243186" cy="809285"/>
          </a:xfrm>
          <a:prstGeom prst="rect">
            <a:avLst/>
          </a:prstGeom>
        </p:spPr>
        <p:txBody>
          <a:bodyPr spcFirstLastPara="1" wrap="square" lIns="91425" tIns="91425" rIns="91425" bIns="91425" anchor="ctr" anchorCtr="0">
            <a:noAutofit/>
          </a:bodyPr>
          <a:lstStyle/>
          <a:p>
            <a:pPr marL="0" indent="0" algn="just"/>
            <a:r>
              <a:rPr lang="en-GB" sz="1800">
                <a:solidFill>
                  <a:srgbClr val="002060"/>
                </a:solidFill>
                <a:effectLst/>
                <a:latin typeface="Cairo" panose="020B0604020202020204" charset="-78"/>
                <a:ea typeface="Calibri" panose="020F0502020204030204" pitchFamily="34" charset="0"/>
                <a:cs typeface="Cairo" panose="020B0604020202020204" charset="-78"/>
              </a:rPr>
              <a:t>Comorbidity, in the medical field, refers to the existence of one or more accompanying conditions that typically occur simultaneously with the primary condition. These conditions, which can be either physiological or psychological, have an impact on the patient's health and are considered in addition to the primary condition of interest. In other words, comorbidity encompasses all other conditions that a patient may have besides the primary condition.</a:t>
            </a:r>
            <a:r>
              <a:rPr lang="en-GB" sz="1800">
                <a:solidFill>
                  <a:srgbClr val="002060"/>
                </a:solidFill>
                <a:effectLst/>
                <a:latin typeface="Calibri" panose="020F0502020204030204" pitchFamily="34" charset="0"/>
                <a:ea typeface="Calibri" panose="020F0502020204030204" pitchFamily="34" charset="0"/>
                <a:cs typeface="Arial" panose="020B0604020202020204" pitchFamily="34" charset="0"/>
              </a:rPr>
              <a:t> </a:t>
            </a:r>
          </a:p>
          <a:p>
            <a:pPr marL="0" lvl="0" indent="0" algn="l" rtl="0">
              <a:spcBef>
                <a:spcPts val="0"/>
              </a:spcBef>
              <a:spcAft>
                <a:spcPts val="0"/>
              </a:spcAft>
              <a:buNone/>
            </a:pPr>
            <a:endParaRPr/>
          </a:p>
        </p:txBody>
      </p:sp>
      <p:grpSp>
        <p:nvGrpSpPr>
          <p:cNvPr id="2192" name="Google Shape;2192;p68"/>
          <p:cNvGrpSpPr/>
          <p:nvPr/>
        </p:nvGrpSpPr>
        <p:grpSpPr>
          <a:xfrm rot="7937313" flipH="1">
            <a:off x="3798967" y="3387513"/>
            <a:ext cx="661430" cy="929034"/>
            <a:chOff x="2374700" y="1056350"/>
            <a:chExt cx="797300" cy="1119875"/>
          </a:xfrm>
        </p:grpSpPr>
        <p:sp>
          <p:nvSpPr>
            <p:cNvPr id="2193" name="Google Shape;2193;p68"/>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68"/>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68"/>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68"/>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68"/>
            <p:cNvSpPr/>
            <p:nvPr/>
          </p:nvSpPr>
          <p:spPr>
            <a:xfrm>
              <a:off x="2551175" y="1944225"/>
              <a:ext cx="233325" cy="23200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68"/>
            <p:cNvSpPr/>
            <p:nvPr/>
          </p:nvSpPr>
          <p:spPr>
            <a:xfrm>
              <a:off x="2938675" y="1409325"/>
              <a:ext cx="233325" cy="232025"/>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68"/>
            <p:cNvSpPr/>
            <p:nvPr/>
          </p:nvSpPr>
          <p:spPr>
            <a:xfrm>
              <a:off x="2565375" y="1056350"/>
              <a:ext cx="131900" cy="13055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59"/>
        <p:cNvGrpSpPr/>
        <p:nvPr/>
      </p:nvGrpSpPr>
      <p:grpSpPr>
        <a:xfrm>
          <a:off x="0" y="0"/>
          <a:ext cx="0" cy="0"/>
          <a:chOff x="0" y="0"/>
          <a:chExt cx="0" cy="0"/>
        </a:xfrm>
      </p:grpSpPr>
      <p:sp>
        <p:nvSpPr>
          <p:cNvPr id="2460" name="Google Shape;2460;p70"/>
          <p:cNvSpPr txBox="1">
            <a:spLocks noGrp="1"/>
          </p:cNvSpPr>
          <p:nvPr>
            <p:ph type="body" idx="1"/>
          </p:nvPr>
        </p:nvSpPr>
        <p:spPr>
          <a:xfrm>
            <a:off x="276446" y="1800200"/>
            <a:ext cx="4804753" cy="2068991"/>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GB" sz="1800">
                <a:solidFill>
                  <a:schemeClr val="bg1">
                    <a:lumMod val="25000"/>
                  </a:schemeClr>
                </a:solidFill>
                <a:effectLst/>
                <a:latin typeface="Cairo" panose="020B0604020202020204" charset="-78"/>
                <a:ea typeface="Calibri" panose="020F0502020204030204" pitchFamily="34" charset="0"/>
                <a:cs typeface="Cairo" panose="020B0604020202020204" charset="-78"/>
              </a:rPr>
              <a:t>overlapping of these </a:t>
            </a:r>
            <a:r>
              <a:rPr lang="en-GB" sz="1800" b="1">
                <a:solidFill>
                  <a:schemeClr val="bg1">
                    <a:lumMod val="25000"/>
                  </a:schemeClr>
                </a:solidFill>
                <a:effectLst/>
                <a:latin typeface="Cairo" panose="020B0604020202020204" charset="-78"/>
                <a:ea typeface="Calibri" panose="020F0502020204030204" pitchFamily="34" charset="0"/>
                <a:cs typeface="Cairo" panose="020B0604020202020204" charset="-78"/>
              </a:rPr>
              <a:t>disease modules </a:t>
            </a:r>
            <a:r>
              <a:rPr lang="en-GB" sz="1800">
                <a:solidFill>
                  <a:schemeClr val="bg1">
                    <a:lumMod val="25000"/>
                  </a:schemeClr>
                </a:solidFill>
                <a:effectLst/>
                <a:latin typeface="Cairo" panose="020B0604020202020204" charset="-78"/>
                <a:ea typeface="Calibri" panose="020F0502020204030204" pitchFamily="34" charset="0"/>
                <a:cs typeface="Cairo" panose="020B0604020202020204" charset="-78"/>
              </a:rPr>
              <a:t>can explain comorbidity.</a:t>
            </a:r>
          </a:p>
          <a:p>
            <a:pPr marL="0" lvl="0" indent="0" algn="just" rtl="0">
              <a:spcBef>
                <a:spcPts val="0"/>
              </a:spcBef>
              <a:spcAft>
                <a:spcPts val="0"/>
              </a:spcAft>
              <a:buNone/>
            </a:pPr>
            <a:r>
              <a:rPr lang="en-GB" sz="1800">
                <a:solidFill>
                  <a:schemeClr val="bg1">
                    <a:lumMod val="25000"/>
                  </a:schemeClr>
                </a:solidFill>
                <a:effectLst/>
                <a:latin typeface="Cairo" panose="020B0604020202020204" charset="-78"/>
                <a:ea typeface="Calibri" panose="020F0502020204030204" pitchFamily="34" charset="0"/>
                <a:cs typeface="Cairo" panose="020B0604020202020204" charset="-78"/>
              </a:rPr>
              <a:t>Shared components hypothesis states that diseases that share disease-associated cellular components (genes, proteins, metabolites or microRNAs) show phenotypic similarity and comorbidity</a:t>
            </a:r>
            <a:r>
              <a:rPr lang="en-GB" sz="1800">
                <a:effectLst/>
                <a:latin typeface="Cairo" panose="020B0604020202020204" charset="-78"/>
                <a:ea typeface="Calibri" panose="020F0502020204030204" pitchFamily="34" charset="0"/>
                <a:cs typeface="Cairo" panose="020B0604020202020204" charset="-78"/>
              </a:rPr>
              <a:t>.</a:t>
            </a:r>
            <a:endParaRPr i="1">
              <a:solidFill>
                <a:schemeClr val="bg1">
                  <a:lumMod val="25000"/>
                </a:schemeClr>
              </a:solidFill>
              <a:latin typeface="Cairo" panose="020B0604020202020204" charset="-78"/>
              <a:cs typeface="Cairo" panose="020B0604020202020204" charset="-78"/>
            </a:endParaRPr>
          </a:p>
        </p:txBody>
      </p:sp>
      <p:sp>
        <p:nvSpPr>
          <p:cNvPr id="2461" name="Google Shape;2461;p70"/>
          <p:cNvSpPr txBox="1">
            <a:spLocks noGrp="1"/>
          </p:cNvSpPr>
          <p:nvPr>
            <p:ph type="title"/>
          </p:nvPr>
        </p:nvSpPr>
        <p:spPr>
          <a:xfrm>
            <a:off x="720000" y="524372"/>
            <a:ext cx="4294800" cy="113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accent4"/>
                </a:solidFill>
                <a:effectLst/>
                <a:latin typeface="Cairo" panose="020B0604020202020204" charset="-78"/>
                <a:ea typeface="Calibri" panose="020F0502020204030204" pitchFamily="34" charset="0"/>
                <a:cs typeface="Cairo" panose="020B0604020202020204" charset="-78"/>
              </a:rPr>
              <a:t>NETWORK</a:t>
            </a:r>
            <a:r>
              <a:rPr lang="en">
                <a:solidFill>
                  <a:schemeClr val="accent4"/>
                </a:solidFill>
                <a:latin typeface="Cairo" panose="020B0604020202020204" charset="-78"/>
                <a:cs typeface="Cairo" panose="020B0604020202020204" charset="-78"/>
              </a:rPr>
              <a:t> </a:t>
            </a:r>
            <a:r>
              <a:rPr lang="en">
                <a:solidFill>
                  <a:schemeClr val="lt2"/>
                </a:solidFill>
                <a:latin typeface="Cairo" panose="020B0604020202020204" charset="-78"/>
                <a:cs typeface="Cairo" panose="020B0604020202020204" charset="-78"/>
              </a:rPr>
              <a:t>MEDICINE </a:t>
            </a:r>
            <a:r>
              <a:rPr lang="en">
                <a:latin typeface="Cairo" panose="020B0604020202020204" charset="-78"/>
                <a:cs typeface="Cairo" panose="020B0604020202020204" charset="-78"/>
              </a:rPr>
              <a:t>THEORY:</a:t>
            </a:r>
            <a:endParaRPr>
              <a:latin typeface="Cairo" panose="020B0604020202020204" charset="-78"/>
              <a:cs typeface="Cairo" panose="020B0604020202020204" charset="-78"/>
            </a:endParaRPr>
          </a:p>
        </p:txBody>
      </p:sp>
      <p:grpSp>
        <p:nvGrpSpPr>
          <p:cNvPr id="2515" name="Google Shape;2515;p70"/>
          <p:cNvGrpSpPr/>
          <p:nvPr/>
        </p:nvGrpSpPr>
        <p:grpSpPr>
          <a:xfrm rot="249564">
            <a:off x="4479362" y="3963474"/>
            <a:ext cx="872876" cy="1059643"/>
            <a:chOff x="3397302" y="3304800"/>
            <a:chExt cx="1031123" cy="1251750"/>
          </a:xfrm>
        </p:grpSpPr>
        <p:sp>
          <p:nvSpPr>
            <p:cNvPr id="2516" name="Google Shape;2516;p70"/>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70"/>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70"/>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70"/>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70"/>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70"/>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70"/>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70"/>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70"/>
            <p:cNvSpPr/>
            <p:nvPr/>
          </p:nvSpPr>
          <p:spPr>
            <a:xfrm>
              <a:off x="3397302" y="3664259"/>
              <a:ext cx="231613" cy="229120"/>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70"/>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magine 2">
            <a:extLst>
              <a:ext uri="{FF2B5EF4-FFF2-40B4-BE49-F238E27FC236}">
                <a16:creationId xmlns:a16="http://schemas.microsoft.com/office/drawing/2014/main" id="{4E1D94A1-0B99-29A2-99AE-4C7F99EAA339}"/>
              </a:ext>
            </a:extLst>
          </p:cNvPr>
          <p:cNvPicPr>
            <a:picLocks noChangeAspect="1"/>
          </p:cNvPicPr>
          <p:nvPr/>
        </p:nvPicPr>
        <p:blipFill>
          <a:blip r:embed="rId3"/>
          <a:stretch>
            <a:fillRect/>
          </a:stretch>
        </p:blipFill>
        <p:spPr>
          <a:xfrm>
            <a:off x="5402789" y="1975950"/>
            <a:ext cx="2957649" cy="242909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29"/>
        <p:cNvGrpSpPr/>
        <p:nvPr/>
      </p:nvGrpSpPr>
      <p:grpSpPr>
        <a:xfrm>
          <a:off x="0" y="0"/>
          <a:ext cx="0" cy="0"/>
          <a:chOff x="0" y="0"/>
          <a:chExt cx="0" cy="0"/>
        </a:xfrm>
      </p:grpSpPr>
      <p:sp>
        <p:nvSpPr>
          <p:cNvPr id="2530" name="Google Shape;2530;p71"/>
          <p:cNvSpPr txBox="1">
            <a:spLocks noGrp="1"/>
          </p:cNvSpPr>
          <p:nvPr>
            <p:ph type="title"/>
          </p:nvPr>
        </p:nvSpPr>
        <p:spPr>
          <a:xfrm>
            <a:off x="4647574" y="785465"/>
            <a:ext cx="4007150" cy="1971093"/>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a:solidFill>
                  <a:schemeClr val="accent4"/>
                </a:solidFill>
              </a:rPr>
              <a:t>LUNG ADENOCARCINOMA</a:t>
            </a:r>
            <a:endParaRPr/>
          </a:p>
        </p:txBody>
      </p:sp>
      <p:sp>
        <p:nvSpPr>
          <p:cNvPr id="2531" name="Google Shape;2531;p71"/>
          <p:cNvSpPr txBox="1">
            <a:spLocks noGrp="1"/>
          </p:cNvSpPr>
          <p:nvPr>
            <p:ph type="subTitle" idx="1"/>
          </p:nvPr>
        </p:nvSpPr>
        <p:spPr>
          <a:xfrm>
            <a:off x="4335624" y="1805170"/>
            <a:ext cx="4455123" cy="2074635"/>
          </a:xfrm>
          <a:prstGeom prst="rect">
            <a:avLst/>
          </a:prstGeom>
        </p:spPr>
        <p:txBody>
          <a:bodyPr spcFirstLastPara="1" wrap="square" lIns="91425" tIns="0" rIns="91425" bIns="0" anchor="t" anchorCtr="0">
            <a:noAutofit/>
          </a:bodyPr>
          <a:lstStyle/>
          <a:p>
            <a:pPr marL="0" lvl="0" indent="0" algn="just" rtl="0">
              <a:spcBef>
                <a:spcPts val="0"/>
              </a:spcBef>
              <a:spcAft>
                <a:spcPts val="0"/>
              </a:spcAft>
              <a:buNone/>
            </a:pPr>
            <a:r>
              <a:rPr lang="en-GB" sz="1800">
                <a:solidFill>
                  <a:srgbClr val="002060"/>
                </a:solidFill>
                <a:effectLst/>
                <a:latin typeface="Cairo" panose="020B0604020202020204" charset="-78"/>
                <a:ea typeface="Calibri" panose="020F0502020204030204" pitchFamily="34" charset="0"/>
                <a:cs typeface="Cairo" panose="020B0604020202020204" charset="-78"/>
              </a:rPr>
              <a:t>In the United States, lung adenocarcinoma is the most frequently occurring primary lung cancer and is classified as a non-small cell lung cancer (NSCLC). Interestingly, this subtype is the most commonly diagnosed lung cancer in individuals who have never smoked.</a:t>
            </a:r>
            <a:endParaRPr>
              <a:solidFill>
                <a:srgbClr val="002060"/>
              </a:solidFill>
              <a:latin typeface="Cairo" panose="020B0604020202020204" charset="-78"/>
              <a:cs typeface="Cairo" panose="020B0604020202020204" charset="-78"/>
            </a:endParaRPr>
          </a:p>
        </p:txBody>
      </p:sp>
      <p:grpSp>
        <p:nvGrpSpPr>
          <p:cNvPr id="2533" name="Google Shape;2533;p71"/>
          <p:cNvGrpSpPr/>
          <p:nvPr/>
        </p:nvGrpSpPr>
        <p:grpSpPr>
          <a:xfrm rot="7166138">
            <a:off x="393494" y="369182"/>
            <a:ext cx="598987" cy="929041"/>
            <a:chOff x="2449975" y="1056350"/>
            <a:chExt cx="722025" cy="1119875"/>
          </a:xfrm>
        </p:grpSpPr>
        <p:sp>
          <p:nvSpPr>
            <p:cNvPr id="2534" name="Google Shape;2534;p71"/>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71"/>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71"/>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71"/>
            <p:cNvSpPr/>
            <p:nvPr/>
          </p:nvSpPr>
          <p:spPr>
            <a:xfrm>
              <a:off x="2512979" y="1644604"/>
              <a:ext cx="185300" cy="183974"/>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71"/>
            <p:cNvSpPr/>
            <p:nvPr/>
          </p:nvSpPr>
          <p:spPr>
            <a:xfrm>
              <a:off x="2551175" y="1944225"/>
              <a:ext cx="233325" cy="23200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71"/>
            <p:cNvSpPr/>
            <p:nvPr/>
          </p:nvSpPr>
          <p:spPr>
            <a:xfrm>
              <a:off x="2938675" y="1409325"/>
              <a:ext cx="233325" cy="232025"/>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71"/>
            <p:cNvSpPr/>
            <p:nvPr/>
          </p:nvSpPr>
          <p:spPr>
            <a:xfrm>
              <a:off x="2565375" y="1056350"/>
              <a:ext cx="131900" cy="13055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1" name="Google Shape;2541;p71"/>
          <p:cNvGrpSpPr/>
          <p:nvPr/>
        </p:nvGrpSpPr>
        <p:grpSpPr>
          <a:xfrm rot="-2700000">
            <a:off x="3645923" y="3669406"/>
            <a:ext cx="1333882" cy="1195010"/>
            <a:chOff x="154280" y="2041205"/>
            <a:chExt cx="1333895" cy="1195022"/>
          </a:xfrm>
        </p:grpSpPr>
        <p:cxnSp>
          <p:nvCxnSpPr>
            <p:cNvPr id="2542" name="Google Shape;2542;p71"/>
            <p:cNvCxnSpPr/>
            <p:nvPr/>
          </p:nvCxnSpPr>
          <p:spPr>
            <a:xfrm>
              <a:off x="978775" y="2882500"/>
              <a:ext cx="428100" cy="153000"/>
            </a:xfrm>
            <a:prstGeom prst="straightConnector1">
              <a:avLst/>
            </a:prstGeom>
            <a:noFill/>
            <a:ln w="19050" cap="flat" cmpd="sng">
              <a:solidFill>
                <a:schemeClr val="accent4"/>
              </a:solidFill>
              <a:prstDash val="solid"/>
              <a:round/>
              <a:headEnd type="none" w="med" len="med"/>
              <a:tailEnd type="none" w="med" len="med"/>
            </a:ln>
          </p:spPr>
        </p:cxnSp>
        <p:cxnSp>
          <p:nvCxnSpPr>
            <p:cNvPr id="2543" name="Google Shape;2543;p71"/>
            <p:cNvCxnSpPr>
              <a:stCxn id="2544" idx="3"/>
              <a:endCxn id="2545" idx="3"/>
            </p:cNvCxnSpPr>
            <p:nvPr/>
          </p:nvCxnSpPr>
          <p:spPr>
            <a:xfrm rot="2700000">
              <a:off x="990589" y="2651521"/>
              <a:ext cx="74246" cy="268135"/>
            </a:xfrm>
            <a:prstGeom prst="straightConnector1">
              <a:avLst/>
            </a:prstGeom>
            <a:noFill/>
            <a:ln w="19050" cap="flat" cmpd="sng">
              <a:solidFill>
                <a:schemeClr val="accent4"/>
              </a:solidFill>
              <a:prstDash val="solid"/>
              <a:round/>
              <a:headEnd type="none" w="med" len="med"/>
              <a:tailEnd type="none" w="med" len="med"/>
            </a:ln>
          </p:spPr>
        </p:cxnSp>
        <p:grpSp>
          <p:nvGrpSpPr>
            <p:cNvPr id="2546" name="Google Shape;2546;p71"/>
            <p:cNvGrpSpPr/>
            <p:nvPr/>
          </p:nvGrpSpPr>
          <p:grpSpPr>
            <a:xfrm rot="-9901852">
              <a:off x="271474" y="2130709"/>
              <a:ext cx="826515" cy="1016012"/>
              <a:chOff x="7688409" y="2278475"/>
              <a:chExt cx="844492" cy="1038111"/>
            </a:xfrm>
          </p:grpSpPr>
          <p:sp>
            <p:nvSpPr>
              <p:cNvPr id="2547" name="Google Shape;2547;p71"/>
              <p:cNvSpPr/>
              <p:nvPr/>
            </p:nvSpPr>
            <p:spPr>
              <a:xfrm>
                <a:off x="7688409" y="2385360"/>
                <a:ext cx="544909" cy="800719"/>
              </a:xfrm>
              <a:custGeom>
                <a:avLst/>
                <a:gdLst/>
                <a:ahLst/>
                <a:cxnLst/>
                <a:rect l="l" t="t" r="r" b="b"/>
                <a:pathLst>
                  <a:path w="5353" h="7866" fill="none" extrusionOk="0">
                    <a:moveTo>
                      <a:pt x="1" y="6005"/>
                    </a:moveTo>
                    <a:lnTo>
                      <a:pt x="2196" y="7866"/>
                    </a:lnTo>
                    <a:lnTo>
                      <a:pt x="4453" y="6993"/>
                    </a:lnTo>
                    <a:lnTo>
                      <a:pt x="5353" y="3678"/>
                    </a:lnTo>
                    <a:lnTo>
                      <a:pt x="3281" y="1994"/>
                    </a:lnTo>
                    <a:lnTo>
                      <a:pt x="3995" y="1"/>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71"/>
              <p:cNvSpPr/>
              <p:nvPr/>
            </p:nvSpPr>
            <p:spPr>
              <a:xfrm>
                <a:off x="8289815" y="2675273"/>
                <a:ext cx="150860" cy="66574"/>
              </a:xfrm>
              <a:custGeom>
                <a:avLst/>
                <a:gdLst/>
                <a:ahLst/>
                <a:cxnLst/>
                <a:rect l="l" t="t" r="r" b="b"/>
                <a:pathLst>
                  <a:path w="1482" h="654" fill="none" extrusionOk="0">
                    <a:moveTo>
                      <a:pt x="1482" y="1"/>
                    </a:moveTo>
                    <a:lnTo>
                      <a:pt x="0" y="653"/>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71"/>
              <p:cNvSpPr/>
              <p:nvPr/>
            </p:nvSpPr>
            <p:spPr>
              <a:xfrm>
                <a:off x="8362497" y="2588747"/>
                <a:ext cx="170405" cy="139154"/>
              </a:xfrm>
              <a:custGeom>
                <a:avLst/>
                <a:gdLst/>
                <a:ahLst/>
                <a:cxnLst/>
                <a:rect l="l" t="t" r="r" b="b"/>
                <a:pathLst>
                  <a:path w="1674" h="1367" extrusionOk="0">
                    <a:moveTo>
                      <a:pt x="836" y="1"/>
                    </a:moveTo>
                    <a:cubicBezTo>
                      <a:pt x="745" y="1"/>
                      <a:pt x="653" y="19"/>
                      <a:pt x="565" y="57"/>
                    </a:cubicBezTo>
                    <a:cubicBezTo>
                      <a:pt x="0" y="304"/>
                      <a:pt x="18" y="1098"/>
                      <a:pt x="591" y="1318"/>
                    </a:cubicBezTo>
                    <a:cubicBezTo>
                      <a:pt x="676" y="1351"/>
                      <a:pt x="761" y="1366"/>
                      <a:pt x="843" y="1366"/>
                    </a:cubicBezTo>
                    <a:cubicBezTo>
                      <a:pt x="1304" y="1366"/>
                      <a:pt x="1674" y="882"/>
                      <a:pt x="1464" y="410"/>
                    </a:cubicBezTo>
                    <a:cubicBezTo>
                      <a:pt x="1353" y="154"/>
                      <a:pt x="1099" y="1"/>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71"/>
              <p:cNvSpPr/>
              <p:nvPr/>
            </p:nvSpPr>
            <p:spPr>
              <a:xfrm>
                <a:off x="8013339" y="2278475"/>
                <a:ext cx="158088" cy="139357"/>
              </a:xfrm>
              <a:custGeom>
                <a:avLst/>
                <a:gdLst/>
                <a:ahLst/>
                <a:cxnLst/>
                <a:rect l="l" t="t" r="r" b="b"/>
                <a:pathLst>
                  <a:path w="1553" h="1369" extrusionOk="0">
                    <a:moveTo>
                      <a:pt x="776" y="1"/>
                    </a:moveTo>
                    <a:cubicBezTo>
                      <a:pt x="502" y="1"/>
                      <a:pt x="243" y="162"/>
                      <a:pt x="142" y="434"/>
                    </a:cubicBezTo>
                    <a:cubicBezTo>
                      <a:pt x="1" y="786"/>
                      <a:pt x="177" y="1183"/>
                      <a:pt x="530" y="1324"/>
                    </a:cubicBezTo>
                    <a:cubicBezTo>
                      <a:pt x="609" y="1354"/>
                      <a:pt x="691" y="1368"/>
                      <a:pt x="771" y="1368"/>
                    </a:cubicBezTo>
                    <a:cubicBezTo>
                      <a:pt x="1048" y="1368"/>
                      <a:pt x="1311" y="1201"/>
                      <a:pt x="1420" y="927"/>
                    </a:cubicBezTo>
                    <a:cubicBezTo>
                      <a:pt x="1552" y="575"/>
                      <a:pt x="1376" y="178"/>
                      <a:pt x="1023" y="46"/>
                    </a:cubicBezTo>
                    <a:cubicBezTo>
                      <a:pt x="942" y="15"/>
                      <a:pt x="858" y="1"/>
                      <a:pt x="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71"/>
              <p:cNvSpPr/>
              <p:nvPr/>
            </p:nvSpPr>
            <p:spPr>
              <a:xfrm>
                <a:off x="8225175" y="3093550"/>
                <a:ext cx="179566" cy="202063"/>
              </a:xfrm>
              <a:custGeom>
                <a:avLst/>
                <a:gdLst/>
                <a:ahLst/>
                <a:cxnLst/>
                <a:rect l="l" t="t" r="r" b="b"/>
                <a:pathLst>
                  <a:path w="1764" h="1985" fill="none" extrusionOk="0">
                    <a:moveTo>
                      <a:pt x="1764" y="1984"/>
                    </a:moveTo>
                    <a:lnTo>
                      <a:pt x="0" y="1"/>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71"/>
              <p:cNvSpPr/>
              <p:nvPr/>
            </p:nvSpPr>
            <p:spPr>
              <a:xfrm>
                <a:off x="8348235" y="3240590"/>
                <a:ext cx="92927" cy="75996"/>
              </a:xfrm>
              <a:custGeom>
                <a:avLst/>
                <a:gdLst/>
                <a:ahLst/>
                <a:cxnLst/>
                <a:rect l="l" t="t" r="r" b="b"/>
                <a:pathLst>
                  <a:path w="2461" h="2013" extrusionOk="0">
                    <a:moveTo>
                      <a:pt x="1229" y="0"/>
                    </a:moveTo>
                    <a:cubicBezTo>
                      <a:pt x="1095" y="0"/>
                      <a:pt x="959" y="27"/>
                      <a:pt x="830" y="84"/>
                    </a:cubicBezTo>
                    <a:cubicBezTo>
                      <a:pt x="1" y="446"/>
                      <a:pt x="27" y="1618"/>
                      <a:pt x="865" y="1945"/>
                    </a:cubicBezTo>
                    <a:cubicBezTo>
                      <a:pt x="989" y="1991"/>
                      <a:pt x="1111" y="2013"/>
                      <a:pt x="1230" y="2013"/>
                    </a:cubicBezTo>
                    <a:cubicBezTo>
                      <a:pt x="1916" y="2013"/>
                      <a:pt x="2460" y="1295"/>
                      <a:pt x="2152" y="596"/>
                    </a:cubicBezTo>
                    <a:cubicBezTo>
                      <a:pt x="1982" y="223"/>
                      <a:pt x="1613" y="0"/>
                      <a:pt x="12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71"/>
              <p:cNvSpPr/>
              <p:nvPr/>
            </p:nvSpPr>
            <p:spPr>
              <a:xfrm>
                <a:off x="7981225" y="2538690"/>
                <a:ext cx="91524" cy="80897"/>
              </a:xfrm>
              <a:custGeom>
                <a:avLst/>
                <a:gdLst/>
                <a:ahLst/>
                <a:cxnLst/>
                <a:rect l="l" t="t" r="r" b="b"/>
                <a:pathLst>
                  <a:path w="2276" h="2012" extrusionOk="0">
                    <a:moveTo>
                      <a:pt x="1138" y="1"/>
                    </a:moveTo>
                    <a:cubicBezTo>
                      <a:pt x="733" y="1"/>
                      <a:pt x="353" y="248"/>
                      <a:pt x="204" y="642"/>
                    </a:cubicBezTo>
                    <a:cubicBezTo>
                      <a:pt x="1" y="1163"/>
                      <a:pt x="265" y="1744"/>
                      <a:pt x="777" y="1947"/>
                    </a:cubicBezTo>
                    <a:cubicBezTo>
                      <a:pt x="895" y="1991"/>
                      <a:pt x="1015" y="2012"/>
                      <a:pt x="1134" y="2012"/>
                    </a:cubicBezTo>
                    <a:cubicBezTo>
                      <a:pt x="1541" y="2012"/>
                      <a:pt x="1925" y="1768"/>
                      <a:pt x="2082" y="1365"/>
                    </a:cubicBezTo>
                    <a:cubicBezTo>
                      <a:pt x="2276" y="845"/>
                      <a:pt x="2020" y="263"/>
                      <a:pt x="1500" y="69"/>
                    </a:cubicBezTo>
                    <a:cubicBezTo>
                      <a:pt x="1381" y="23"/>
                      <a:pt x="1258" y="1"/>
                      <a:pt x="11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71"/>
              <p:cNvSpPr/>
              <p:nvPr/>
            </p:nvSpPr>
            <p:spPr>
              <a:xfrm>
                <a:off x="8116560" y="2656645"/>
                <a:ext cx="231685" cy="204913"/>
              </a:xfrm>
              <a:custGeom>
                <a:avLst/>
                <a:gdLst/>
                <a:ahLst/>
                <a:cxnLst/>
                <a:rect l="l" t="t" r="r" b="b"/>
                <a:pathLst>
                  <a:path w="2276" h="2013" extrusionOk="0">
                    <a:moveTo>
                      <a:pt x="1142" y="1"/>
                    </a:moveTo>
                    <a:cubicBezTo>
                      <a:pt x="741" y="1"/>
                      <a:pt x="360" y="248"/>
                      <a:pt x="203" y="642"/>
                    </a:cubicBezTo>
                    <a:cubicBezTo>
                      <a:pt x="1" y="1162"/>
                      <a:pt x="256" y="1744"/>
                      <a:pt x="776" y="1947"/>
                    </a:cubicBezTo>
                    <a:cubicBezTo>
                      <a:pt x="894" y="1991"/>
                      <a:pt x="1016" y="2012"/>
                      <a:pt x="1135" y="2012"/>
                    </a:cubicBezTo>
                    <a:cubicBezTo>
                      <a:pt x="1541" y="2012"/>
                      <a:pt x="1925" y="1769"/>
                      <a:pt x="2081" y="1374"/>
                    </a:cubicBezTo>
                    <a:cubicBezTo>
                      <a:pt x="2275" y="854"/>
                      <a:pt x="2020" y="272"/>
                      <a:pt x="1499" y="69"/>
                    </a:cubicBezTo>
                    <a:cubicBezTo>
                      <a:pt x="1382" y="23"/>
                      <a:pt x="1261" y="1"/>
                      <a:pt x="11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71"/>
              <p:cNvSpPr/>
              <p:nvPr/>
            </p:nvSpPr>
            <p:spPr>
              <a:xfrm>
                <a:off x="8107562" y="3000011"/>
                <a:ext cx="143607" cy="117758"/>
              </a:xfrm>
              <a:custGeom>
                <a:avLst/>
                <a:gdLst/>
                <a:ahLst/>
                <a:cxnLst/>
                <a:rect l="l" t="t" r="r" b="b"/>
                <a:pathLst>
                  <a:path w="2450" h="2009" extrusionOk="0">
                    <a:moveTo>
                      <a:pt x="1223" y="1"/>
                    </a:moveTo>
                    <a:cubicBezTo>
                      <a:pt x="1089" y="1"/>
                      <a:pt x="952" y="28"/>
                      <a:pt x="820" y="85"/>
                    </a:cubicBezTo>
                    <a:cubicBezTo>
                      <a:pt x="0" y="446"/>
                      <a:pt x="27" y="1619"/>
                      <a:pt x="855" y="1936"/>
                    </a:cubicBezTo>
                    <a:cubicBezTo>
                      <a:pt x="983" y="1986"/>
                      <a:pt x="1109" y="2008"/>
                      <a:pt x="1231" y="2008"/>
                    </a:cubicBezTo>
                    <a:cubicBezTo>
                      <a:pt x="1912" y="2008"/>
                      <a:pt x="2449" y="1300"/>
                      <a:pt x="2143" y="605"/>
                    </a:cubicBezTo>
                    <a:cubicBezTo>
                      <a:pt x="1979" y="225"/>
                      <a:pt x="1611" y="1"/>
                      <a:pt x="1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71"/>
              <p:cNvSpPr/>
              <p:nvPr/>
            </p:nvSpPr>
            <p:spPr>
              <a:xfrm>
                <a:off x="7863798" y="3146665"/>
                <a:ext cx="96202" cy="78932"/>
              </a:xfrm>
              <a:custGeom>
                <a:avLst/>
                <a:gdLst/>
                <a:ahLst/>
                <a:cxnLst/>
                <a:rect l="l" t="t" r="r" b="b"/>
                <a:pathLst>
                  <a:path w="2451" h="2011" extrusionOk="0">
                    <a:moveTo>
                      <a:pt x="1228" y="0"/>
                    </a:moveTo>
                    <a:cubicBezTo>
                      <a:pt x="1092" y="0"/>
                      <a:pt x="954" y="28"/>
                      <a:pt x="821" y="88"/>
                    </a:cubicBezTo>
                    <a:cubicBezTo>
                      <a:pt x="1" y="440"/>
                      <a:pt x="27" y="1613"/>
                      <a:pt x="856" y="1939"/>
                    </a:cubicBezTo>
                    <a:cubicBezTo>
                      <a:pt x="982" y="1988"/>
                      <a:pt x="1108" y="2011"/>
                      <a:pt x="1229" y="2011"/>
                    </a:cubicBezTo>
                    <a:cubicBezTo>
                      <a:pt x="1911" y="2011"/>
                      <a:pt x="2450" y="1295"/>
                      <a:pt x="2143" y="599"/>
                    </a:cubicBezTo>
                    <a:cubicBezTo>
                      <a:pt x="1980" y="227"/>
                      <a:pt x="1614" y="0"/>
                      <a:pt x="1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5" name="Google Shape;2545;p71"/>
            <p:cNvSpPr/>
            <p:nvPr/>
          </p:nvSpPr>
          <p:spPr>
            <a:xfrm>
              <a:off x="947525" y="2838700"/>
              <a:ext cx="79500" cy="79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71"/>
            <p:cNvSpPr/>
            <p:nvPr/>
          </p:nvSpPr>
          <p:spPr>
            <a:xfrm>
              <a:off x="1315675" y="2958850"/>
              <a:ext cx="172500" cy="172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71"/>
            <p:cNvSpPr/>
            <p:nvPr/>
          </p:nvSpPr>
          <p:spPr>
            <a:xfrm>
              <a:off x="1071000" y="2517300"/>
              <a:ext cx="172500" cy="172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magine 2">
            <a:extLst>
              <a:ext uri="{FF2B5EF4-FFF2-40B4-BE49-F238E27FC236}">
                <a16:creationId xmlns:a16="http://schemas.microsoft.com/office/drawing/2014/main" id="{3415AE2B-0584-D50D-D4F9-5E4CC66AE96B}"/>
              </a:ext>
            </a:extLst>
          </p:cNvPr>
          <p:cNvPicPr>
            <a:picLocks noChangeAspect="1"/>
          </p:cNvPicPr>
          <p:nvPr/>
        </p:nvPicPr>
        <p:blipFill>
          <a:blip r:embed="rId3"/>
          <a:stretch>
            <a:fillRect/>
          </a:stretch>
        </p:blipFill>
        <p:spPr>
          <a:xfrm>
            <a:off x="1485623" y="1038081"/>
            <a:ext cx="2397892" cy="2746677"/>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29"/>
        <p:cNvGrpSpPr/>
        <p:nvPr/>
      </p:nvGrpSpPr>
      <p:grpSpPr>
        <a:xfrm>
          <a:off x="0" y="0"/>
          <a:ext cx="0" cy="0"/>
          <a:chOff x="0" y="0"/>
          <a:chExt cx="0" cy="0"/>
        </a:xfrm>
      </p:grpSpPr>
      <p:sp>
        <p:nvSpPr>
          <p:cNvPr id="2530" name="Google Shape;2530;p71"/>
          <p:cNvSpPr txBox="1">
            <a:spLocks noGrp="1"/>
          </p:cNvSpPr>
          <p:nvPr>
            <p:ph type="title"/>
          </p:nvPr>
        </p:nvSpPr>
        <p:spPr>
          <a:xfrm>
            <a:off x="4647574" y="785465"/>
            <a:ext cx="4007150" cy="1971093"/>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a:solidFill>
                  <a:schemeClr val="accent4"/>
                </a:solidFill>
              </a:rPr>
              <a:t>PROSTATE ADENOCARCINOMA</a:t>
            </a:r>
            <a:endParaRPr/>
          </a:p>
        </p:txBody>
      </p:sp>
      <p:sp>
        <p:nvSpPr>
          <p:cNvPr id="2531" name="Google Shape;2531;p71"/>
          <p:cNvSpPr txBox="1">
            <a:spLocks noGrp="1"/>
          </p:cNvSpPr>
          <p:nvPr>
            <p:ph type="subTitle" idx="1"/>
          </p:nvPr>
        </p:nvSpPr>
        <p:spPr>
          <a:xfrm>
            <a:off x="4403054" y="1805170"/>
            <a:ext cx="4387693" cy="2832315"/>
          </a:xfrm>
          <a:prstGeom prst="rect">
            <a:avLst/>
          </a:prstGeom>
        </p:spPr>
        <p:txBody>
          <a:bodyPr spcFirstLastPara="1" wrap="square" lIns="91425" tIns="0" rIns="91425" bIns="0" anchor="t" anchorCtr="0">
            <a:noAutofit/>
          </a:bodyPr>
          <a:lstStyle/>
          <a:p>
            <a:pPr marL="0" lvl="0" indent="0" algn="just" rtl="0">
              <a:spcBef>
                <a:spcPts val="0"/>
              </a:spcBef>
              <a:spcAft>
                <a:spcPts val="0"/>
              </a:spcAft>
              <a:buNone/>
            </a:pPr>
            <a:r>
              <a:rPr lang="en-GB" sz="1800">
                <a:solidFill>
                  <a:srgbClr val="002060"/>
                </a:solidFill>
                <a:effectLst/>
                <a:latin typeface="Cairo" panose="020B0604020202020204" charset="-78"/>
                <a:ea typeface="Calibri" panose="020F0502020204030204" pitchFamily="34" charset="0"/>
                <a:cs typeface="Cairo" panose="020B0604020202020204" charset="-78"/>
              </a:rPr>
              <a:t>Prostate adenocarcinoma is a type of cancer that develops in the cells of the prostate gland, which is a small, walnut-shaped gland located in the male reproductive system. It is the most common type of prostate cancer, accounting for approximately 95% of all cases.</a:t>
            </a:r>
            <a:endParaRPr>
              <a:solidFill>
                <a:srgbClr val="002060"/>
              </a:solidFill>
              <a:latin typeface="Cairo" panose="020B0604020202020204" charset="-78"/>
              <a:cs typeface="Cairo" panose="020B0604020202020204" charset="-78"/>
            </a:endParaRPr>
          </a:p>
        </p:txBody>
      </p:sp>
      <p:grpSp>
        <p:nvGrpSpPr>
          <p:cNvPr id="2533" name="Google Shape;2533;p71"/>
          <p:cNvGrpSpPr/>
          <p:nvPr/>
        </p:nvGrpSpPr>
        <p:grpSpPr>
          <a:xfrm rot="7166138">
            <a:off x="393494" y="369182"/>
            <a:ext cx="598987" cy="929041"/>
            <a:chOff x="2449975" y="1056350"/>
            <a:chExt cx="722025" cy="1119875"/>
          </a:xfrm>
        </p:grpSpPr>
        <p:sp>
          <p:nvSpPr>
            <p:cNvPr id="2534" name="Google Shape;2534;p71"/>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71"/>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71"/>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71"/>
            <p:cNvSpPr/>
            <p:nvPr/>
          </p:nvSpPr>
          <p:spPr>
            <a:xfrm>
              <a:off x="2512979" y="1644604"/>
              <a:ext cx="185300" cy="183974"/>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71"/>
            <p:cNvSpPr/>
            <p:nvPr/>
          </p:nvSpPr>
          <p:spPr>
            <a:xfrm>
              <a:off x="2551175" y="1944225"/>
              <a:ext cx="233325" cy="23200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71"/>
            <p:cNvSpPr/>
            <p:nvPr/>
          </p:nvSpPr>
          <p:spPr>
            <a:xfrm>
              <a:off x="2938675" y="1409325"/>
              <a:ext cx="233325" cy="232025"/>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71"/>
            <p:cNvSpPr/>
            <p:nvPr/>
          </p:nvSpPr>
          <p:spPr>
            <a:xfrm>
              <a:off x="2565375" y="1056350"/>
              <a:ext cx="131900" cy="13055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1" name="Google Shape;2541;p71"/>
          <p:cNvGrpSpPr/>
          <p:nvPr/>
        </p:nvGrpSpPr>
        <p:grpSpPr>
          <a:xfrm rot="-2700000">
            <a:off x="3645923" y="3669406"/>
            <a:ext cx="1333882" cy="1195010"/>
            <a:chOff x="154280" y="2041205"/>
            <a:chExt cx="1333895" cy="1195022"/>
          </a:xfrm>
        </p:grpSpPr>
        <p:cxnSp>
          <p:nvCxnSpPr>
            <p:cNvPr id="2542" name="Google Shape;2542;p71"/>
            <p:cNvCxnSpPr/>
            <p:nvPr/>
          </p:nvCxnSpPr>
          <p:spPr>
            <a:xfrm>
              <a:off x="978775" y="2882500"/>
              <a:ext cx="428100" cy="153000"/>
            </a:xfrm>
            <a:prstGeom prst="straightConnector1">
              <a:avLst/>
            </a:prstGeom>
            <a:noFill/>
            <a:ln w="19050" cap="flat" cmpd="sng">
              <a:solidFill>
                <a:schemeClr val="accent4"/>
              </a:solidFill>
              <a:prstDash val="solid"/>
              <a:round/>
              <a:headEnd type="none" w="med" len="med"/>
              <a:tailEnd type="none" w="med" len="med"/>
            </a:ln>
          </p:spPr>
        </p:cxnSp>
        <p:cxnSp>
          <p:nvCxnSpPr>
            <p:cNvPr id="2543" name="Google Shape;2543;p71"/>
            <p:cNvCxnSpPr>
              <a:stCxn id="2544" idx="3"/>
              <a:endCxn id="2545" idx="3"/>
            </p:cNvCxnSpPr>
            <p:nvPr/>
          </p:nvCxnSpPr>
          <p:spPr>
            <a:xfrm rot="2700000">
              <a:off x="990589" y="2651521"/>
              <a:ext cx="74246" cy="268135"/>
            </a:xfrm>
            <a:prstGeom prst="straightConnector1">
              <a:avLst/>
            </a:prstGeom>
            <a:noFill/>
            <a:ln w="19050" cap="flat" cmpd="sng">
              <a:solidFill>
                <a:schemeClr val="accent4"/>
              </a:solidFill>
              <a:prstDash val="solid"/>
              <a:round/>
              <a:headEnd type="none" w="med" len="med"/>
              <a:tailEnd type="none" w="med" len="med"/>
            </a:ln>
          </p:spPr>
        </p:cxnSp>
        <p:grpSp>
          <p:nvGrpSpPr>
            <p:cNvPr id="2546" name="Google Shape;2546;p71"/>
            <p:cNvGrpSpPr/>
            <p:nvPr/>
          </p:nvGrpSpPr>
          <p:grpSpPr>
            <a:xfrm rot="-9901852">
              <a:off x="271474" y="2130709"/>
              <a:ext cx="826515" cy="1016012"/>
              <a:chOff x="7688409" y="2278475"/>
              <a:chExt cx="844492" cy="1038111"/>
            </a:xfrm>
          </p:grpSpPr>
          <p:sp>
            <p:nvSpPr>
              <p:cNvPr id="2547" name="Google Shape;2547;p71"/>
              <p:cNvSpPr/>
              <p:nvPr/>
            </p:nvSpPr>
            <p:spPr>
              <a:xfrm>
                <a:off x="7688409" y="2385360"/>
                <a:ext cx="544909" cy="800719"/>
              </a:xfrm>
              <a:custGeom>
                <a:avLst/>
                <a:gdLst/>
                <a:ahLst/>
                <a:cxnLst/>
                <a:rect l="l" t="t" r="r" b="b"/>
                <a:pathLst>
                  <a:path w="5353" h="7866" fill="none" extrusionOk="0">
                    <a:moveTo>
                      <a:pt x="1" y="6005"/>
                    </a:moveTo>
                    <a:lnTo>
                      <a:pt x="2196" y="7866"/>
                    </a:lnTo>
                    <a:lnTo>
                      <a:pt x="4453" y="6993"/>
                    </a:lnTo>
                    <a:lnTo>
                      <a:pt x="5353" y="3678"/>
                    </a:lnTo>
                    <a:lnTo>
                      <a:pt x="3281" y="1994"/>
                    </a:lnTo>
                    <a:lnTo>
                      <a:pt x="3995" y="1"/>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71"/>
              <p:cNvSpPr/>
              <p:nvPr/>
            </p:nvSpPr>
            <p:spPr>
              <a:xfrm>
                <a:off x="8289815" y="2675273"/>
                <a:ext cx="150860" cy="66574"/>
              </a:xfrm>
              <a:custGeom>
                <a:avLst/>
                <a:gdLst/>
                <a:ahLst/>
                <a:cxnLst/>
                <a:rect l="l" t="t" r="r" b="b"/>
                <a:pathLst>
                  <a:path w="1482" h="654" fill="none" extrusionOk="0">
                    <a:moveTo>
                      <a:pt x="1482" y="1"/>
                    </a:moveTo>
                    <a:lnTo>
                      <a:pt x="0" y="653"/>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71"/>
              <p:cNvSpPr/>
              <p:nvPr/>
            </p:nvSpPr>
            <p:spPr>
              <a:xfrm>
                <a:off x="8362497" y="2588747"/>
                <a:ext cx="170405" cy="139154"/>
              </a:xfrm>
              <a:custGeom>
                <a:avLst/>
                <a:gdLst/>
                <a:ahLst/>
                <a:cxnLst/>
                <a:rect l="l" t="t" r="r" b="b"/>
                <a:pathLst>
                  <a:path w="1674" h="1367" extrusionOk="0">
                    <a:moveTo>
                      <a:pt x="836" y="1"/>
                    </a:moveTo>
                    <a:cubicBezTo>
                      <a:pt x="745" y="1"/>
                      <a:pt x="653" y="19"/>
                      <a:pt x="565" y="57"/>
                    </a:cubicBezTo>
                    <a:cubicBezTo>
                      <a:pt x="0" y="304"/>
                      <a:pt x="18" y="1098"/>
                      <a:pt x="591" y="1318"/>
                    </a:cubicBezTo>
                    <a:cubicBezTo>
                      <a:pt x="676" y="1351"/>
                      <a:pt x="761" y="1366"/>
                      <a:pt x="843" y="1366"/>
                    </a:cubicBezTo>
                    <a:cubicBezTo>
                      <a:pt x="1304" y="1366"/>
                      <a:pt x="1674" y="882"/>
                      <a:pt x="1464" y="410"/>
                    </a:cubicBezTo>
                    <a:cubicBezTo>
                      <a:pt x="1353" y="154"/>
                      <a:pt x="1099" y="1"/>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71"/>
              <p:cNvSpPr/>
              <p:nvPr/>
            </p:nvSpPr>
            <p:spPr>
              <a:xfrm>
                <a:off x="8013339" y="2278475"/>
                <a:ext cx="158088" cy="139357"/>
              </a:xfrm>
              <a:custGeom>
                <a:avLst/>
                <a:gdLst/>
                <a:ahLst/>
                <a:cxnLst/>
                <a:rect l="l" t="t" r="r" b="b"/>
                <a:pathLst>
                  <a:path w="1553" h="1369" extrusionOk="0">
                    <a:moveTo>
                      <a:pt x="776" y="1"/>
                    </a:moveTo>
                    <a:cubicBezTo>
                      <a:pt x="502" y="1"/>
                      <a:pt x="243" y="162"/>
                      <a:pt x="142" y="434"/>
                    </a:cubicBezTo>
                    <a:cubicBezTo>
                      <a:pt x="1" y="786"/>
                      <a:pt x="177" y="1183"/>
                      <a:pt x="530" y="1324"/>
                    </a:cubicBezTo>
                    <a:cubicBezTo>
                      <a:pt x="609" y="1354"/>
                      <a:pt x="691" y="1368"/>
                      <a:pt x="771" y="1368"/>
                    </a:cubicBezTo>
                    <a:cubicBezTo>
                      <a:pt x="1048" y="1368"/>
                      <a:pt x="1311" y="1201"/>
                      <a:pt x="1420" y="927"/>
                    </a:cubicBezTo>
                    <a:cubicBezTo>
                      <a:pt x="1552" y="575"/>
                      <a:pt x="1376" y="178"/>
                      <a:pt x="1023" y="46"/>
                    </a:cubicBezTo>
                    <a:cubicBezTo>
                      <a:pt x="942" y="15"/>
                      <a:pt x="858" y="1"/>
                      <a:pt x="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71"/>
              <p:cNvSpPr/>
              <p:nvPr/>
            </p:nvSpPr>
            <p:spPr>
              <a:xfrm>
                <a:off x="8225175" y="3093550"/>
                <a:ext cx="179566" cy="202063"/>
              </a:xfrm>
              <a:custGeom>
                <a:avLst/>
                <a:gdLst/>
                <a:ahLst/>
                <a:cxnLst/>
                <a:rect l="l" t="t" r="r" b="b"/>
                <a:pathLst>
                  <a:path w="1764" h="1985" fill="none" extrusionOk="0">
                    <a:moveTo>
                      <a:pt x="1764" y="1984"/>
                    </a:moveTo>
                    <a:lnTo>
                      <a:pt x="0" y="1"/>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71"/>
              <p:cNvSpPr/>
              <p:nvPr/>
            </p:nvSpPr>
            <p:spPr>
              <a:xfrm>
                <a:off x="8348235" y="3240590"/>
                <a:ext cx="92927" cy="75996"/>
              </a:xfrm>
              <a:custGeom>
                <a:avLst/>
                <a:gdLst/>
                <a:ahLst/>
                <a:cxnLst/>
                <a:rect l="l" t="t" r="r" b="b"/>
                <a:pathLst>
                  <a:path w="2461" h="2013" extrusionOk="0">
                    <a:moveTo>
                      <a:pt x="1229" y="0"/>
                    </a:moveTo>
                    <a:cubicBezTo>
                      <a:pt x="1095" y="0"/>
                      <a:pt x="959" y="27"/>
                      <a:pt x="830" y="84"/>
                    </a:cubicBezTo>
                    <a:cubicBezTo>
                      <a:pt x="1" y="446"/>
                      <a:pt x="27" y="1618"/>
                      <a:pt x="865" y="1945"/>
                    </a:cubicBezTo>
                    <a:cubicBezTo>
                      <a:pt x="989" y="1991"/>
                      <a:pt x="1111" y="2013"/>
                      <a:pt x="1230" y="2013"/>
                    </a:cubicBezTo>
                    <a:cubicBezTo>
                      <a:pt x="1916" y="2013"/>
                      <a:pt x="2460" y="1295"/>
                      <a:pt x="2152" y="596"/>
                    </a:cubicBezTo>
                    <a:cubicBezTo>
                      <a:pt x="1982" y="223"/>
                      <a:pt x="1613" y="0"/>
                      <a:pt x="12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71"/>
              <p:cNvSpPr/>
              <p:nvPr/>
            </p:nvSpPr>
            <p:spPr>
              <a:xfrm>
                <a:off x="7981225" y="2538690"/>
                <a:ext cx="91524" cy="80897"/>
              </a:xfrm>
              <a:custGeom>
                <a:avLst/>
                <a:gdLst/>
                <a:ahLst/>
                <a:cxnLst/>
                <a:rect l="l" t="t" r="r" b="b"/>
                <a:pathLst>
                  <a:path w="2276" h="2012" extrusionOk="0">
                    <a:moveTo>
                      <a:pt x="1138" y="1"/>
                    </a:moveTo>
                    <a:cubicBezTo>
                      <a:pt x="733" y="1"/>
                      <a:pt x="353" y="248"/>
                      <a:pt x="204" y="642"/>
                    </a:cubicBezTo>
                    <a:cubicBezTo>
                      <a:pt x="1" y="1163"/>
                      <a:pt x="265" y="1744"/>
                      <a:pt x="777" y="1947"/>
                    </a:cubicBezTo>
                    <a:cubicBezTo>
                      <a:pt x="895" y="1991"/>
                      <a:pt x="1015" y="2012"/>
                      <a:pt x="1134" y="2012"/>
                    </a:cubicBezTo>
                    <a:cubicBezTo>
                      <a:pt x="1541" y="2012"/>
                      <a:pt x="1925" y="1768"/>
                      <a:pt x="2082" y="1365"/>
                    </a:cubicBezTo>
                    <a:cubicBezTo>
                      <a:pt x="2276" y="845"/>
                      <a:pt x="2020" y="263"/>
                      <a:pt x="1500" y="69"/>
                    </a:cubicBezTo>
                    <a:cubicBezTo>
                      <a:pt x="1381" y="23"/>
                      <a:pt x="1258" y="1"/>
                      <a:pt x="11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71"/>
              <p:cNvSpPr/>
              <p:nvPr/>
            </p:nvSpPr>
            <p:spPr>
              <a:xfrm>
                <a:off x="8116560" y="2656645"/>
                <a:ext cx="231685" cy="204913"/>
              </a:xfrm>
              <a:custGeom>
                <a:avLst/>
                <a:gdLst/>
                <a:ahLst/>
                <a:cxnLst/>
                <a:rect l="l" t="t" r="r" b="b"/>
                <a:pathLst>
                  <a:path w="2276" h="2013" extrusionOk="0">
                    <a:moveTo>
                      <a:pt x="1142" y="1"/>
                    </a:moveTo>
                    <a:cubicBezTo>
                      <a:pt x="741" y="1"/>
                      <a:pt x="360" y="248"/>
                      <a:pt x="203" y="642"/>
                    </a:cubicBezTo>
                    <a:cubicBezTo>
                      <a:pt x="1" y="1162"/>
                      <a:pt x="256" y="1744"/>
                      <a:pt x="776" y="1947"/>
                    </a:cubicBezTo>
                    <a:cubicBezTo>
                      <a:pt x="894" y="1991"/>
                      <a:pt x="1016" y="2012"/>
                      <a:pt x="1135" y="2012"/>
                    </a:cubicBezTo>
                    <a:cubicBezTo>
                      <a:pt x="1541" y="2012"/>
                      <a:pt x="1925" y="1769"/>
                      <a:pt x="2081" y="1374"/>
                    </a:cubicBezTo>
                    <a:cubicBezTo>
                      <a:pt x="2275" y="854"/>
                      <a:pt x="2020" y="272"/>
                      <a:pt x="1499" y="69"/>
                    </a:cubicBezTo>
                    <a:cubicBezTo>
                      <a:pt x="1382" y="23"/>
                      <a:pt x="1261" y="1"/>
                      <a:pt x="11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71"/>
              <p:cNvSpPr/>
              <p:nvPr/>
            </p:nvSpPr>
            <p:spPr>
              <a:xfrm>
                <a:off x="8107562" y="3000011"/>
                <a:ext cx="143607" cy="117758"/>
              </a:xfrm>
              <a:custGeom>
                <a:avLst/>
                <a:gdLst/>
                <a:ahLst/>
                <a:cxnLst/>
                <a:rect l="l" t="t" r="r" b="b"/>
                <a:pathLst>
                  <a:path w="2450" h="2009" extrusionOk="0">
                    <a:moveTo>
                      <a:pt x="1223" y="1"/>
                    </a:moveTo>
                    <a:cubicBezTo>
                      <a:pt x="1089" y="1"/>
                      <a:pt x="952" y="28"/>
                      <a:pt x="820" y="85"/>
                    </a:cubicBezTo>
                    <a:cubicBezTo>
                      <a:pt x="0" y="446"/>
                      <a:pt x="27" y="1619"/>
                      <a:pt x="855" y="1936"/>
                    </a:cubicBezTo>
                    <a:cubicBezTo>
                      <a:pt x="983" y="1986"/>
                      <a:pt x="1109" y="2008"/>
                      <a:pt x="1231" y="2008"/>
                    </a:cubicBezTo>
                    <a:cubicBezTo>
                      <a:pt x="1912" y="2008"/>
                      <a:pt x="2449" y="1300"/>
                      <a:pt x="2143" y="605"/>
                    </a:cubicBezTo>
                    <a:cubicBezTo>
                      <a:pt x="1979" y="225"/>
                      <a:pt x="1611" y="1"/>
                      <a:pt x="1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71"/>
              <p:cNvSpPr/>
              <p:nvPr/>
            </p:nvSpPr>
            <p:spPr>
              <a:xfrm>
                <a:off x="7863798" y="3146665"/>
                <a:ext cx="96202" cy="78932"/>
              </a:xfrm>
              <a:custGeom>
                <a:avLst/>
                <a:gdLst/>
                <a:ahLst/>
                <a:cxnLst/>
                <a:rect l="l" t="t" r="r" b="b"/>
                <a:pathLst>
                  <a:path w="2451" h="2011" extrusionOk="0">
                    <a:moveTo>
                      <a:pt x="1228" y="0"/>
                    </a:moveTo>
                    <a:cubicBezTo>
                      <a:pt x="1092" y="0"/>
                      <a:pt x="954" y="28"/>
                      <a:pt x="821" y="88"/>
                    </a:cubicBezTo>
                    <a:cubicBezTo>
                      <a:pt x="1" y="440"/>
                      <a:pt x="27" y="1613"/>
                      <a:pt x="856" y="1939"/>
                    </a:cubicBezTo>
                    <a:cubicBezTo>
                      <a:pt x="982" y="1988"/>
                      <a:pt x="1108" y="2011"/>
                      <a:pt x="1229" y="2011"/>
                    </a:cubicBezTo>
                    <a:cubicBezTo>
                      <a:pt x="1911" y="2011"/>
                      <a:pt x="2450" y="1295"/>
                      <a:pt x="2143" y="599"/>
                    </a:cubicBezTo>
                    <a:cubicBezTo>
                      <a:pt x="1980" y="227"/>
                      <a:pt x="1614" y="0"/>
                      <a:pt x="1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5" name="Google Shape;2545;p71"/>
            <p:cNvSpPr/>
            <p:nvPr/>
          </p:nvSpPr>
          <p:spPr>
            <a:xfrm>
              <a:off x="947525" y="2838700"/>
              <a:ext cx="79500" cy="79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71"/>
            <p:cNvSpPr/>
            <p:nvPr/>
          </p:nvSpPr>
          <p:spPr>
            <a:xfrm>
              <a:off x="1315675" y="2958850"/>
              <a:ext cx="172500" cy="172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71"/>
            <p:cNvSpPr/>
            <p:nvPr/>
          </p:nvSpPr>
          <p:spPr>
            <a:xfrm>
              <a:off x="1071000" y="2517300"/>
              <a:ext cx="172500" cy="172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Immagine 3">
            <a:extLst>
              <a:ext uri="{FF2B5EF4-FFF2-40B4-BE49-F238E27FC236}">
                <a16:creationId xmlns:a16="http://schemas.microsoft.com/office/drawing/2014/main" id="{A6816385-12DF-0315-7785-E1A53C286F36}"/>
              </a:ext>
            </a:extLst>
          </p:cNvPr>
          <p:cNvPicPr>
            <a:picLocks noChangeAspect="1"/>
          </p:cNvPicPr>
          <p:nvPr/>
        </p:nvPicPr>
        <p:blipFill>
          <a:blip r:embed="rId3"/>
          <a:stretch>
            <a:fillRect/>
          </a:stretch>
        </p:blipFill>
        <p:spPr>
          <a:xfrm>
            <a:off x="1131944" y="1428962"/>
            <a:ext cx="2688552" cy="23984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6798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29"/>
        <p:cNvGrpSpPr/>
        <p:nvPr/>
      </p:nvGrpSpPr>
      <p:grpSpPr>
        <a:xfrm>
          <a:off x="0" y="0"/>
          <a:ext cx="0" cy="0"/>
          <a:chOff x="0" y="0"/>
          <a:chExt cx="0" cy="0"/>
        </a:xfrm>
      </p:grpSpPr>
      <p:sp>
        <p:nvSpPr>
          <p:cNvPr id="2530" name="Google Shape;2530;p71"/>
          <p:cNvSpPr txBox="1">
            <a:spLocks noGrp="1"/>
          </p:cNvSpPr>
          <p:nvPr>
            <p:ph type="title"/>
          </p:nvPr>
        </p:nvSpPr>
        <p:spPr>
          <a:xfrm>
            <a:off x="4041243" y="443415"/>
            <a:ext cx="5102757" cy="1971093"/>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a:solidFill>
                  <a:schemeClr val="accent4"/>
                </a:solidFill>
              </a:rPr>
              <a:t>HEAD AND NECK SQUAMOUS CELL DISEASE</a:t>
            </a:r>
            <a:endParaRPr/>
          </a:p>
        </p:txBody>
      </p:sp>
      <p:sp>
        <p:nvSpPr>
          <p:cNvPr id="2531" name="Google Shape;2531;p71"/>
          <p:cNvSpPr txBox="1">
            <a:spLocks noGrp="1"/>
          </p:cNvSpPr>
          <p:nvPr>
            <p:ph type="subTitle" idx="1"/>
          </p:nvPr>
        </p:nvSpPr>
        <p:spPr>
          <a:xfrm>
            <a:off x="4065207" y="1514021"/>
            <a:ext cx="4706557" cy="3851351"/>
          </a:xfrm>
          <a:prstGeom prst="rect">
            <a:avLst/>
          </a:prstGeom>
        </p:spPr>
        <p:txBody>
          <a:bodyPr spcFirstLastPara="1" wrap="square" lIns="91425" tIns="0" rIns="91425" bIns="0" anchor="t" anchorCtr="0">
            <a:noAutofit/>
          </a:bodyPr>
          <a:lstStyle/>
          <a:p>
            <a:pPr marL="0" indent="0" algn="just"/>
            <a:r>
              <a:rPr lang="en-GB" sz="1800">
                <a:solidFill>
                  <a:srgbClr val="002060"/>
                </a:solidFill>
                <a:effectLst/>
                <a:latin typeface="Cairo" panose="020B0604020202020204" charset="-78"/>
                <a:ea typeface="Calibri" panose="020F0502020204030204" pitchFamily="34" charset="0"/>
                <a:cs typeface="Cairo" panose="020B0604020202020204" charset="-78"/>
              </a:rPr>
              <a:t>Head and Neck squamous cell carcinoma is a type of cancer that develops from the squamous cells lining the respiratory and digestive tracts in the head and neck region. These surfaces include the mouth, throat, tonsils, larynx, and pharynx. Risk factors for developing this type of cancer include tobacco smoking, excessive alcohol consumption, exposure to chemicals, human papillomavirus (HPV) infection, and a diet lacking in fruits and vegetables.</a:t>
            </a:r>
          </a:p>
          <a:p>
            <a:pPr marL="0" indent="0" algn="just"/>
            <a:endParaRPr lang="en-GB" sz="1800">
              <a:solidFill>
                <a:srgbClr val="002060"/>
              </a:solidFill>
              <a:effectLst/>
              <a:latin typeface="Calibri" panose="020F0502020204030204" pitchFamily="34" charset="0"/>
              <a:ea typeface="Calibri" panose="020F0502020204030204" pitchFamily="34" charset="0"/>
              <a:cs typeface="Arial" panose="020B0604020202020204" pitchFamily="34" charset="0"/>
            </a:endParaRPr>
          </a:p>
          <a:p>
            <a:pPr marL="0" lvl="0" indent="0" algn="just" rtl="0">
              <a:spcBef>
                <a:spcPts val="0"/>
              </a:spcBef>
              <a:spcAft>
                <a:spcPts val="0"/>
              </a:spcAft>
              <a:buNone/>
            </a:pPr>
            <a:endParaRPr/>
          </a:p>
        </p:txBody>
      </p:sp>
      <p:grpSp>
        <p:nvGrpSpPr>
          <p:cNvPr id="2533" name="Google Shape;2533;p71"/>
          <p:cNvGrpSpPr/>
          <p:nvPr/>
        </p:nvGrpSpPr>
        <p:grpSpPr>
          <a:xfrm rot="7166138">
            <a:off x="393494" y="369182"/>
            <a:ext cx="598987" cy="929041"/>
            <a:chOff x="2449975" y="1056350"/>
            <a:chExt cx="722025" cy="1119875"/>
          </a:xfrm>
        </p:grpSpPr>
        <p:sp>
          <p:nvSpPr>
            <p:cNvPr id="2534" name="Google Shape;2534;p71"/>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71"/>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71"/>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71"/>
            <p:cNvSpPr/>
            <p:nvPr/>
          </p:nvSpPr>
          <p:spPr>
            <a:xfrm>
              <a:off x="2512979" y="1644604"/>
              <a:ext cx="185300" cy="183974"/>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71"/>
            <p:cNvSpPr/>
            <p:nvPr/>
          </p:nvSpPr>
          <p:spPr>
            <a:xfrm>
              <a:off x="2551175" y="1944225"/>
              <a:ext cx="233325" cy="23200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71"/>
            <p:cNvSpPr/>
            <p:nvPr/>
          </p:nvSpPr>
          <p:spPr>
            <a:xfrm>
              <a:off x="2938675" y="1409325"/>
              <a:ext cx="233325" cy="232025"/>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71"/>
            <p:cNvSpPr/>
            <p:nvPr/>
          </p:nvSpPr>
          <p:spPr>
            <a:xfrm>
              <a:off x="2565375" y="1056350"/>
              <a:ext cx="131900" cy="13055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1" name="Google Shape;2541;p71"/>
          <p:cNvGrpSpPr/>
          <p:nvPr/>
        </p:nvGrpSpPr>
        <p:grpSpPr>
          <a:xfrm rot="-2700000">
            <a:off x="2905697" y="3788709"/>
            <a:ext cx="1333882" cy="1195010"/>
            <a:chOff x="154280" y="2041205"/>
            <a:chExt cx="1333895" cy="1195022"/>
          </a:xfrm>
        </p:grpSpPr>
        <p:cxnSp>
          <p:nvCxnSpPr>
            <p:cNvPr id="2542" name="Google Shape;2542;p71"/>
            <p:cNvCxnSpPr/>
            <p:nvPr/>
          </p:nvCxnSpPr>
          <p:spPr>
            <a:xfrm>
              <a:off x="978775" y="2882500"/>
              <a:ext cx="428100" cy="153000"/>
            </a:xfrm>
            <a:prstGeom prst="straightConnector1">
              <a:avLst/>
            </a:prstGeom>
            <a:noFill/>
            <a:ln w="19050" cap="flat" cmpd="sng">
              <a:solidFill>
                <a:schemeClr val="accent4"/>
              </a:solidFill>
              <a:prstDash val="solid"/>
              <a:round/>
              <a:headEnd type="none" w="med" len="med"/>
              <a:tailEnd type="none" w="med" len="med"/>
            </a:ln>
          </p:spPr>
        </p:cxnSp>
        <p:cxnSp>
          <p:nvCxnSpPr>
            <p:cNvPr id="2543" name="Google Shape;2543;p71"/>
            <p:cNvCxnSpPr>
              <a:stCxn id="2544" idx="3"/>
              <a:endCxn id="2545" idx="3"/>
            </p:cNvCxnSpPr>
            <p:nvPr/>
          </p:nvCxnSpPr>
          <p:spPr>
            <a:xfrm rot="2700000">
              <a:off x="990589" y="2651521"/>
              <a:ext cx="74246" cy="268135"/>
            </a:xfrm>
            <a:prstGeom prst="straightConnector1">
              <a:avLst/>
            </a:prstGeom>
            <a:noFill/>
            <a:ln w="19050" cap="flat" cmpd="sng">
              <a:solidFill>
                <a:schemeClr val="accent4"/>
              </a:solidFill>
              <a:prstDash val="solid"/>
              <a:round/>
              <a:headEnd type="none" w="med" len="med"/>
              <a:tailEnd type="none" w="med" len="med"/>
            </a:ln>
          </p:spPr>
        </p:cxnSp>
        <p:grpSp>
          <p:nvGrpSpPr>
            <p:cNvPr id="2546" name="Google Shape;2546;p71"/>
            <p:cNvGrpSpPr/>
            <p:nvPr/>
          </p:nvGrpSpPr>
          <p:grpSpPr>
            <a:xfrm rot="-9901852">
              <a:off x="271474" y="2130709"/>
              <a:ext cx="826515" cy="1016012"/>
              <a:chOff x="7688409" y="2278475"/>
              <a:chExt cx="844492" cy="1038111"/>
            </a:xfrm>
          </p:grpSpPr>
          <p:sp>
            <p:nvSpPr>
              <p:cNvPr id="2547" name="Google Shape;2547;p71"/>
              <p:cNvSpPr/>
              <p:nvPr/>
            </p:nvSpPr>
            <p:spPr>
              <a:xfrm>
                <a:off x="7688409" y="2385360"/>
                <a:ext cx="544909" cy="800719"/>
              </a:xfrm>
              <a:custGeom>
                <a:avLst/>
                <a:gdLst/>
                <a:ahLst/>
                <a:cxnLst/>
                <a:rect l="l" t="t" r="r" b="b"/>
                <a:pathLst>
                  <a:path w="5353" h="7866" fill="none" extrusionOk="0">
                    <a:moveTo>
                      <a:pt x="1" y="6005"/>
                    </a:moveTo>
                    <a:lnTo>
                      <a:pt x="2196" y="7866"/>
                    </a:lnTo>
                    <a:lnTo>
                      <a:pt x="4453" y="6993"/>
                    </a:lnTo>
                    <a:lnTo>
                      <a:pt x="5353" y="3678"/>
                    </a:lnTo>
                    <a:lnTo>
                      <a:pt x="3281" y="1994"/>
                    </a:lnTo>
                    <a:lnTo>
                      <a:pt x="3995" y="1"/>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71"/>
              <p:cNvSpPr/>
              <p:nvPr/>
            </p:nvSpPr>
            <p:spPr>
              <a:xfrm>
                <a:off x="8289815" y="2675273"/>
                <a:ext cx="150860" cy="66574"/>
              </a:xfrm>
              <a:custGeom>
                <a:avLst/>
                <a:gdLst/>
                <a:ahLst/>
                <a:cxnLst/>
                <a:rect l="l" t="t" r="r" b="b"/>
                <a:pathLst>
                  <a:path w="1482" h="654" fill="none" extrusionOk="0">
                    <a:moveTo>
                      <a:pt x="1482" y="1"/>
                    </a:moveTo>
                    <a:lnTo>
                      <a:pt x="0" y="653"/>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71"/>
              <p:cNvSpPr/>
              <p:nvPr/>
            </p:nvSpPr>
            <p:spPr>
              <a:xfrm>
                <a:off x="8362497" y="2588747"/>
                <a:ext cx="170405" cy="139154"/>
              </a:xfrm>
              <a:custGeom>
                <a:avLst/>
                <a:gdLst/>
                <a:ahLst/>
                <a:cxnLst/>
                <a:rect l="l" t="t" r="r" b="b"/>
                <a:pathLst>
                  <a:path w="1674" h="1367" extrusionOk="0">
                    <a:moveTo>
                      <a:pt x="836" y="1"/>
                    </a:moveTo>
                    <a:cubicBezTo>
                      <a:pt x="745" y="1"/>
                      <a:pt x="653" y="19"/>
                      <a:pt x="565" y="57"/>
                    </a:cubicBezTo>
                    <a:cubicBezTo>
                      <a:pt x="0" y="304"/>
                      <a:pt x="18" y="1098"/>
                      <a:pt x="591" y="1318"/>
                    </a:cubicBezTo>
                    <a:cubicBezTo>
                      <a:pt x="676" y="1351"/>
                      <a:pt x="761" y="1366"/>
                      <a:pt x="843" y="1366"/>
                    </a:cubicBezTo>
                    <a:cubicBezTo>
                      <a:pt x="1304" y="1366"/>
                      <a:pt x="1674" y="882"/>
                      <a:pt x="1464" y="410"/>
                    </a:cubicBezTo>
                    <a:cubicBezTo>
                      <a:pt x="1353" y="154"/>
                      <a:pt x="1099" y="1"/>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71"/>
              <p:cNvSpPr/>
              <p:nvPr/>
            </p:nvSpPr>
            <p:spPr>
              <a:xfrm>
                <a:off x="8013339" y="2278475"/>
                <a:ext cx="158088" cy="139357"/>
              </a:xfrm>
              <a:custGeom>
                <a:avLst/>
                <a:gdLst/>
                <a:ahLst/>
                <a:cxnLst/>
                <a:rect l="l" t="t" r="r" b="b"/>
                <a:pathLst>
                  <a:path w="1553" h="1369" extrusionOk="0">
                    <a:moveTo>
                      <a:pt x="776" y="1"/>
                    </a:moveTo>
                    <a:cubicBezTo>
                      <a:pt x="502" y="1"/>
                      <a:pt x="243" y="162"/>
                      <a:pt x="142" y="434"/>
                    </a:cubicBezTo>
                    <a:cubicBezTo>
                      <a:pt x="1" y="786"/>
                      <a:pt x="177" y="1183"/>
                      <a:pt x="530" y="1324"/>
                    </a:cubicBezTo>
                    <a:cubicBezTo>
                      <a:pt x="609" y="1354"/>
                      <a:pt x="691" y="1368"/>
                      <a:pt x="771" y="1368"/>
                    </a:cubicBezTo>
                    <a:cubicBezTo>
                      <a:pt x="1048" y="1368"/>
                      <a:pt x="1311" y="1201"/>
                      <a:pt x="1420" y="927"/>
                    </a:cubicBezTo>
                    <a:cubicBezTo>
                      <a:pt x="1552" y="575"/>
                      <a:pt x="1376" y="178"/>
                      <a:pt x="1023" y="46"/>
                    </a:cubicBezTo>
                    <a:cubicBezTo>
                      <a:pt x="942" y="15"/>
                      <a:pt x="858" y="1"/>
                      <a:pt x="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71"/>
              <p:cNvSpPr/>
              <p:nvPr/>
            </p:nvSpPr>
            <p:spPr>
              <a:xfrm>
                <a:off x="8225175" y="3093550"/>
                <a:ext cx="179566" cy="202063"/>
              </a:xfrm>
              <a:custGeom>
                <a:avLst/>
                <a:gdLst/>
                <a:ahLst/>
                <a:cxnLst/>
                <a:rect l="l" t="t" r="r" b="b"/>
                <a:pathLst>
                  <a:path w="1764" h="1985" fill="none" extrusionOk="0">
                    <a:moveTo>
                      <a:pt x="1764" y="1984"/>
                    </a:moveTo>
                    <a:lnTo>
                      <a:pt x="0" y="1"/>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71"/>
              <p:cNvSpPr/>
              <p:nvPr/>
            </p:nvSpPr>
            <p:spPr>
              <a:xfrm>
                <a:off x="8348235" y="3240590"/>
                <a:ext cx="92927" cy="75996"/>
              </a:xfrm>
              <a:custGeom>
                <a:avLst/>
                <a:gdLst/>
                <a:ahLst/>
                <a:cxnLst/>
                <a:rect l="l" t="t" r="r" b="b"/>
                <a:pathLst>
                  <a:path w="2461" h="2013" extrusionOk="0">
                    <a:moveTo>
                      <a:pt x="1229" y="0"/>
                    </a:moveTo>
                    <a:cubicBezTo>
                      <a:pt x="1095" y="0"/>
                      <a:pt x="959" y="27"/>
                      <a:pt x="830" y="84"/>
                    </a:cubicBezTo>
                    <a:cubicBezTo>
                      <a:pt x="1" y="446"/>
                      <a:pt x="27" y="1618"/>
                      <a:pt x="865" y="1945"/>
                    </a:cubicBezTo>
                    <a:cubicBezTo>
                      <a:pt x="989" y="1991"/>
                      <a:pt x="1111" y="2013"/>
                      <a:pt x="1230" y="2013"/>
                    </a:cubicBezTo>
                    <a:cubicBezTo>
                      <a:pt x="1916" y="2013"/>
                      <a:pt x="2460" y="1295"/>
                      <a:pt x="2152" y="596"/>
                    </a:cubicBezTo>
                    <a:cubicBezTo>
                      <a:pt x="1982" y="223"/>
                      <a:pt x="1613" y="0"/>
                      <a:pt x="12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71"/>
              <p:cNvSpPr/>
              <p:nvPr/>
            </p:nvSpPr>
            <p:spPr>
              <a:xfrm>
                <a:off x="7981225" y="2538690"/>
                <a:ext cx="91524" cy="80897"/>
              </a:xfrm>
              <a:custGeom>
                <a:avLst/>
                <a:gdLst/>
                <a:ahLst/>
                <a:cxnLst/>
                <a:rect l="l" t="t" r="r" b="b"/>
                <a:pathLst>
                  <a:path w="2276" h="2012" extrusionOk="0">
                    <a:moveTo>
                      <a:pt x="1138" y="1"/>
                    </a:moveTo>
                    <a:cubicBezTo>
                      <a:pt x="733" y="1"/>
                      <a:pt x="353" y="248"/>
                      <a:pt x="204" y="642"/>
                    </a:cubicBezTo>
                    <a:cubicBezTo>
                      <a:pt x="1" y="1163"/>
                      <a:pt x="265" y="1744"/>
                      <a:pt x="777" y="1947"/>
                    </a:cubicBezTo>
                    <a:cubicBezTo>
                      <a:pt x="895" y="1991"/>
                      <a:pt x="1015" y="2012"/>
                      <a:pt x="1134" y="2012"/>
                    </a:cubicBezTo>
                    <a:cubicBezTo>
                      <a:pt x="1541" y="2012"/>
                      <a:pt x="1925" y="1768"/>
                      <a:pt x="2082" y="1365"/>
                    </a:cubicBezTo>
                    <a:cubicBezTo>
                      <a:pt x="2276" y="845"/>
                      <a:pt x="2020" y="263"/>
                      <a:pt x="1500" y="69"/>
                    </a:cubicBezTo>
                    <a:cubicBezTo>
                      <a:pt x="1381" y="23"/>
                      <a:pt x="1258" y="1"/>
                      <a:pt x="11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71"/>
              <p:cNvSpPr/>
              <p:nvPr/>
            </p:nvSpPr>
            <p:spPr>
              <a:xfrm>
                <a:off x="8116560" y="2656645"/>
                <a:ext cx="231685" cy="204913"/>
              </a:xfrm>
              <a:custGeom>
                <a:avLst/>
                <a:gdLst/>
                <a:ahLst/>
                <a:cxnLst/>
                <a:rect l="l" t="t" r="r" b="b"/>
                <a:pathLst>
                  <a:path w="2276" h="2013" extrusionOk="0">
                    <a:moveTo>
                      <a:pt x="1142" y="1"/>
                    </a:moveTo>
                    <a:cubicBezTo>
                      <a:pt x="741" y="1"/>
                      <a:pt x="360" y="248"/>
                      <a:pt x="203" y="642"/>
                    </a:cubicBezTo>
                    <a:cubicBezTo>
                      <a:pt x="1" y="1162"/>
                      <a:pt x="256" y="1744"/>
                      <a:pt x="776" y="1947"/>
                    </a:cubicBezTo>
                    <a:cubicBezTo>
                      <a:pt x="894" y="1991"/>
                      <a:pt x="1016" y="2012"/>
                      <a:pt x="1135" y="2012"/>
                    </a:cubicBezTo>
                    <a:cubicBezTo>
                      <a:pt x="1541" y="2012"/>
                      <a:pt x="1925" y="1769"/>
                      <a:pt x="2081" y="1374"/>
                    </a:cubicBezTo>
                    <a:cubicBezTo>
                      <a:pt x="2275" y="854"/>
                      <a:pt x="2020" y="272"/>
                      <a:pt x="1499" y="69"/>
                    </a:cubicBezTo>
                    <a:cubicBezTo>
                      <a:pt x="1382" y="23"/>
                      <a:pt x="1261" y="1"/>
                      <a:pt x="11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71"/>
              <p:cNvSpPr/>
              <p:nvPr/>
            </p:nvSpPr>
            <p:spPr>
              <a:xfrm>
                <a:off x="8107562" y="3000011"/>
                <a:ext cx="143607" cy="117758"/>
              </a:xfrm>
              <a:custGeom>
                <a:avLst/>
                <a:gdLst/>
                <a:ahLst/>
                <a:cxnLst/>
                <a:rect l="l" t="t" r="r" b="b"/>
                <a:pathLst>
                  <a:path w="2450" h="2009" extrusionOk="0">
                    <a:moveTo>
                      <a:pt x="1223" y="1"/>
                    </a:moveTo>
                    <a:cubicBezTo>
                      <a:pt x="1089" y="1"/>
                      <a:pt x="952" y="28"/>
                      <a:pt x="820" y="85"/>
                    </a:cubicBezTo>
                    <a:cubicBezTo>
                      <a:pt x="0" y="446"/>
                      <a:pt x="27" y="1619"/>
                      <a:pt x="855" y="1936"/>
                    </a:cubicBezTo>
                    <a:cubicBezTo>
                      <a:pt x="983" y="1986"/>
                      <a:pt x="1109" y="2008"/>
                      <a:pt x="1231" y="2008"/>
                    </a:cubicBezTo>
                    <a:cubicBezTo>
                      <a:pt x="1912" y="2008"/>
                      <a:pt x="2449" y="1300"/>
                      <a:pt x="2143" y="605"/>
                    </a:cubicBezTo>
                    <a:cubicBezTo>
                      <a:pt x="1979" y="225"/>
                      <a:pt x="1611" y="1"/>
                      <a:pt x="1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71"/>
              <p:cNvSpPr/>
              <p:nvPr/>
            </p:nvSpPr>
            <p:spPr>
              <a:xfrm>
                <a:off x="7863798" y="3146665"/>
                <a:ext cx="96202" cy="78932"/>
              </a:xfrm>
              <a:custGeom>
                <a:avLst/>
                <a:gdLst/>
                <a:ahLst/>
                <a:cxnLst/>
                <a:rect l="l" t="t" r="r" b="b"/>
                <a:pathLst>
                  <a:path w="2451" h="2011" extrusionOk="0">
                    <a:moveTo>
                      <a:pt x="1228" y="0"/>
                    </a:moveTo>
                    <a:cubicBezTo>
                      <a:pt x="1092" y="0"/>
                      <a:pt x="954" y="28"/>
                      <a:pt x="821" y="88"/>
                    </a:cubicBezTo>
                    <a:cubicBezTo>
                      <a:pt x="1" y="440"/>
                      <a:pt x="27" y="1613"/>
                      <a:pt x="856" y="1939"/>
                    </a:cubicBezTo>
                    <a:cubicBezTo>
                      <a:pt x="982" y="1988"/>
                      <a:pt x="1108" y="2011"/>
                      <a:pt x="1229" y="2011"/>
                    </a:cubicBezTo>
                    <a:cubicBezTo>
                      <a:pt x="1911" y="2011"/>
                      <a:pt x="2450" y="1295"/>
                      <a:pt x="2143" y="599"/>
                    </a:cubicBezTo>
                    <a:cubicBezTo>
                      <a:pt x="1980" y="227"/>
                      <a:pt x="1614" y="0"/>
                      <a:pt x="1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5" name="Google Shape;2545;p71"/>
            <p:cNvSpPr/>
            <p:nvPr/>
          </p:nvSpPr>
          <p:spPr>
            <a:xfrm>
              <a:off x="947525" y="2838700"/>
              <a:ext cx="79500" cy="79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71"/>
            <p:cNvSpPr/>
            <p:nvPr/>
          </p:nvSpPr>
          <p:spPr>
            <a:xfrm>
              <a:off x="1315675" y="2958850"/>
              <a:ext cx="172500" cy="172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71"/>
            <p:cNvSpPr/>
            <p:nvPr/>
          </p:nvSpPr>
          <p:spPr>
            <a:xfrm>
              <a:off x="1071000" y="2517300"/>
              <a:ext cx="172500" cy="172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magine 2">
            <a:extLst>
              <a:ext uri="{FF2B5EF4-FFF2-40B4-BE49-F238E27FC236}">
                <a16:creationId xmlns:a16="http://schemas.microsoft.com/office/drawing/2014/main" id="{B403700A-78DB-4A6C-A9B6-6B1AC8379AFC}"/>
              </a:ext>
            </a:extLst>
          </p:cNvPr>
          <p:cNvPicPr>
            <a:picLocks noChangeAspect="1"/>
          </p:cNvPicPr>
          <p:nvPr/>
        </p:nvPicPr>
        <p:blipFill>
          <a:blip r:embed="rId3"/>
          <a:stretch>
            <a:fillRect/>
          </a:stretch>
        </p:blipFill>
        <p:spPr>
          <a:xfrm>
            <a:off x="1096955" y="1185974"/>
            <a:ext cx="2643958" cy="25875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57243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30"/>
        <p:cNvGrpSpPr/>
        <p:nvPr/>
      </p:nvGrpSpPr>
      <p:grpSpPr>
        <a:xfrm>
          <a:off x="0" y="0"/>
          <a:ext cx="0" cy="0"/>
          <a:chOff x="0" y="0"/>
          <a:chExt cx="0" cy="0"/>
        </a:xfrm>
      </p:grpSpPr>
      <p:grpSp>
        <p:nvGrpSpPr>
          <p:cNvPr id="2419" name="Google Shape;2419;p69"/>
          <p:cNvGrpSpPr/>
          <p:nvPr/>
        </p:nvGrpSpPr>
        <p:grpSpPr>
          <a:xfrm>
            <a:off x="7739592" y="1958031"/>
            <a:ext cx="964388" cy="1015999"/>
            <a:chOff x="7547525" y="2278475"/>
            <a:chExt cx="985376" cy="1038111"/>
          </a:xfrm>
        </p:grpSpPr>
        <p:sp>
          <p:nvSpPr>
            <p:cNvPr id="2420" name="Google Shape;2420;p69"/>
            <p:cNvSpPr/>
            <p:nvPr/>
          </p:nvSpPr>
          <p:spPr>
            <a:xfrm>
              <a:off x="7688409" y="2385360"/>
              <a:ext cx="544909" cy="800719"/>
            </a:xfrm>
            <a:custGeom>
              <a:avLst/>
              <a:gdLst/>
              <a:ahLst/>
              <a:cxnLst/>
              <a:rect l="l" t="t" r="r" b="b"/>
              <a:pathLst>
                <a:path w="5353" h="7866" fill="none" extrusionOk="0">
                  <a:moveTo>
                    <a:pt x="1" y="6005"/>
                  </a:moveTo>
                  <a:lnTo>
                    <a:pt x="2196" y="7866"/>
                  </a:lnTo>
                  <a:lnTo>
                    <a:pt x="4453" y="6993"/>
                  </a:lnTo>
                  <a:lnTo>
                    <a:pt x="5353" y="3678"/>
                  </a:lnTo>
                  <a:lnTo>
                    <a:pt x="3281" y="1994"/>
                  </a:lnTo>
                  <a:lnTo>
                    <a:pt x="3995" y="1"/>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69"/>
            <p:cNvSpPr/>
            <p:nvPr/>
          </p:nvSpPr>
          <p:spPr>
            <a:xfrm>
              <a:off x="8289815" y="2675273"/>
              <a:ext cx="150860" cy="66574"/>
            </a:xfrm>
            <a:custGeom>
              <a:avLst/>
              <a:gdLst/>
              <a:ahLst/>
              <a:cxnLst/>
              <a:rect l="l" t="t" r="r" b="b"/>
              <a:pathLst>
                <a:path w="1482" h="654" fill="none" extrusionOk="0">
                  <a:moveTo>
                    <a:pt x="1482" y="1"/>
                  </a:moveTo>
                  <a:lnTo>
                    <a:pt x="0" y="653"/>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69"/>
            <p:cNvSpPr/>
            <p:nvPr/>
          </p:nvSpPr>
          <p:spPr>
            <a:xfrm>
              <a:off x="8362497" y="2588747"/>
              <a:ext cx="170405" cy="139154"/>
            </a:xfrm>
            <a:custGeom>
              <a:avLst/>
              <a:gdLst/>
              <a:ahLst/>
              <a:cxnLst/>
              <a:rect l="l" t="t" r="r" b="b"/>
              <a:pathLst>
                <a:path w="1674" h="1367" extrusionOk="0">
                  <a:moveTo>
                    <a:pt x="836" y="1"/>
                  </a:moveTo>
                  <a:cubicBezTo>
                    <a:pt x="745" y="1"/>
                    <a:pt x="653" y="19"/>
                    <a:pt x="565" y="57"/>
                  </a:cubicBezTo>
                  <a:cubicBezTo>
                    <a:pt x="0" y="304"/>
                    <a:pt x="18" y="1098"/>
                    <a:pt x="591" y="1318"/>
                  </a:cubicBezTo>
                  <a:cubicBezTo>
                    <a:pt x="676" y="1351"/>
                    <a:pt x="761" y="1366"/>
                    <a:pt x="843" y="1366"/>
                  </a:cubicBezTo>
                  <a:cubicBezTo>
                    <a:pt x="1304" y="1366"/>
                    <a:pt x="1674" y="882"/>
                    <a:pt x="1464" y="410"/>
                  </a:cubicBezTo>
                  <a:cubicBezTo>
                    <a:pt x="1353" y="154"/>
                    <a:pt x="1099" y="1"/>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69"/>
            <p:cNvSpPr/>
            <p:nvPr/>
          </p:nvSpPr>
          <p:spPr>
            <a:xfrm>
              <a:off x="8013339" y="2278475"/>
              <a:ext cx="158088" cy="139357"/>
            </a:xfrm>
            <a:custGeom>
              <a:avLst/>
              <a:gdLst/>
              <a:ahLst/>
              <a:cxnLst/>
              <a:rect l="l" t="t" r="r" b="b"/>
              <a:pathLst>
                <a:path w="1553" h="1369" extrusionOk="0">
                  <a:moveTo>
                    <a:pt x="776" y="1"/>
                  </a:moveTo>
                  <a:cubicBezTo>
                    <a:pt x="502" y="1"/>
                    <a:pt x="243" y="162"/>
                    <a:pt x="142" y="434"/>
                  </a:cubicBezTo>
                  <a:cubicBezTo>
                    <a:pt x="1" y="786"/>
                    <a:pt x="177" y="1183"/>
                    <a:pt x="530" y="1324"/>
                  </a:cubicBezTo>
                  <a:cubicBezTo>
                    <a:pt x="609" y="1354"/>
                    <a:pt x="691" y="1368"/>
                    <a:pt x="771" y="1368"/>
                  </a:cubicBezTo>
                  <a:cubicBezTo>
                    <a:pt x="1048" y="1368"/>
                    <a:pt x="1311" y="1201"/>
                    <a:pt x="1420" y="927"/>
                  </a:cubicBezTo>
                  <a:cubicBezTo>
                    <a:pt x="1552" y="575"/>
                    <a:pt x="1376" y="178"/>
                    <a:pt x="1023" y="46"/>
                  </a:cubicBezTo>
                  <a:cubicBezTo>
                    <a:pt x="942" y="15"/>
                    <a:pt x="858" y="1"/>
                    <a:pt x="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69"/>
            <p:cNvSpPr/>
            <p:nvPr/>
          </p:nvSpPr>
          <p:spPr>
            <a:xfrm>
              <a:off x="8225175" y="3093550"/>
              <a:ext cx="179566" cy="202063"/>
            </a:xfrm>
            <a:custGeom>
              <a:avLst/>
              <a:gdLst/>
              <a:ahLst/>
              <a:cxnLst/>
              <a:rect l="l" t="t" r="r" b="b"/>
              <a:pathLst>
                <a:path w="1764" h="1985" fill="none" extrusionOk="0">
                  <a:moveTo>
                    <a:pt x="1764" y="1984"/>
                  </a:moveTo>
                  <a:lnTo>
                    <a:pt x="0" y="1"/>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69"/>
            <p:cNvSpPr/>
            <p:nvPr/>
          </p:nvSpPr>
          <p:spPr>
            <a:xfrm>
              <a:off x="7547525" y="2894744"/>
              <a:ext cx="249500" cy="204404"/>
            </a:xfrm>
            <a:custGeom>
              <a:avLst/>
              <a:gdLst/>
              <a:ahLst/>
              <a:cxnLst/>
              <a:rect l="l" t="t" r="r" b="b"/>
              <a:pathLst>
                <a:path w="2451" h="2008" extrusionOk="0">
                  <a:moveTo>
                    <a:pt x="1220" y="0"/>
                  </a:moveTo>
                  <a:cubicBezTo>
                    <a:pt x="1086" y="0"/>
                    <a:pt x="950" y="27"/>
                    <a:pt x="821" y="84"/>
                  </a:cubicBezTo>
                  <a:cubicBezTo>
                    <a:pt x="1" y="437"/>
                    <a:pt x="18" y="1610"/>
                    <a:pt x="856" y="1936"/>
                  </a:cubicBezTo>
                  <a:cubicBezTo>
                    <a:pt x="982" y="1985"/>
                    <a:pt x="1108" y="2008"/>
                    <a:pt x="1229" y="2008"/>
                  </a:cubicBezTo>
                  <a:cubicBezTo>
                    <a:pt x="1911" y="2008"/>
                    <a:pt x="2450" y="1292"/>
                    <a:pt x="2143" y="596"/>
                  </a:cubicBezTo>
                  <a:cubicBezTo>
                    <a:pt x="1973" y="223"/>
                    <a:pt x="1604" y="0"/>
                    <a:pt x="12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69"/>
            <p:cNvSpPr/>
            <p:nvPr/>
          </p:nvSpPr>
          <p:spPr>
            <a:xfrm>
              <a:off x="8348235" y="3240590"/>
              <a:ext cx="92927" cy="75996"/>
            </a:xfrm>
            <a:custGeom>
              <a:avLst/>
              <a:gdLst/>
              <a:ahLst/>
              <a:cxnLst/>
              <a:rect l="l" t="t" r="r" b="b"/>
              <a:pathLst>
                <a:path w="2461" h="2013" extrusionOk="0">
                  <a:moveTo>
                    <a:pt x="1229" y="0"/>
                  </a:moveTo>
                  <a:cubicBezTo>
                    <a:pt x="1095" y="0"/>
                    <a:pt x="959" y="27"/>
                    <a:pt x="830" y="84"/>
                  </a:cubicBezTo>
                  <a:cubicBezTo>
                    <a:pt x="1" y="446"/>
                    <a:pt x="27" y="1618"/>
                    <a:pt x="865" y="1945"/>
                  </a:cubicBezTo>
                  <a:cubicBezTo>
                    <a:pt x="989" y="1991"/>
                    <a:pt x="1111" y="2013"/>
                    <a:pt x="1230" y="2013"/>
                  </a:cubicBezTo>
                  <a:cubicBezTo>
                    <a:pt x="1916" y="2013"/>
                    <a:pt x="2460" y="1295"/>
                    <a:pt x="2152" y="596"/>
                  </a:cubicBezTo>
                  <a:cubicBezTo>
                    <a:pt x="1982" y="223"/>
                    <a:pt x="1613" y="0"/>
                    <a:pt x="12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69"/>
            <p:cNvSpPr/>
            <p:nvPr/>
          </p:nvSpPr>
          <p:spPr>
            <a:xfrm>
              <a:off x="7981225" y="2538690"/>
              <a:ext cx="91524" cy="80897"/>
            </a:xfrm>
            <a:custGeom>
              <a:avLst/>
              <a:gdLst/>
              <a:ahLst/>
              <a:cxnLst/>
              <a:rect l="l" t="t" r="r" b="b"/>
              <a:pathLst>
                <a:path w="2276" h="2012" extrusionOk="0">
                  <a:moveTo>
                    <a:pt x="1138" y="1"/>
                  </a:moveTo>
                  <a:cubicBezTo>
                    <a:pt x="733" y="1"/>
                    <a:pt x="353" y="248"/>
                    <a:pt x="204" y="642"/>
                  </a:cubicBezTo>
                  <a:cubicBezTo>
                    <a:pt x="1" y="1163"/>
                    <a:pt x="265" y="1744"/>
                    <a:pt x="777" y="1947"/>
                  </a:cubicBezTo>
                  <a:cubicBezTo>
                    <a:pt x="895" y="1991"/>
                    <a:pt x="1015" y="2012"/>
                    <a:pt x="1134" y="2012"/>
                  </a:cubicBezTo>
                  <a:cubicBezTo>
                    <a:pt x="1541" y="2012"/>
                    <a:pt x="1925" y="1768"/>
                    <a:pt x="2082" y="1365"/>
                  </a:cubicBezTo>
                  <a:cubicBezTo>
                    <a:pt x="2276" y="845"/>
                    <a:pt x="2020" y="263"/>
                    <a:pt x="1500" y="69"/>
                  </a:cubicBezTo>
                  <a:cubicBezTo>
                    <a:pt x="1381" y="23"/>
                    <a:pt x="1258" y="1"/>
                    <a:pt x="11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69"/>
            <p:cNvSpPr/>
            <p:nvPr/>
          </p:nvSpPr>
          <p:spPr>
            <a:xfrm>
              <a:off x="8116560" y="2656645"/>
              <a:ext cx="231685" cy="204913"/>
            </a:xfrm>
            <a:custGeom>
              <a:avLst/>
              <a:gdLst/>
              <a:ahLst/>
              <a:cxnLst/>
              <a:rect l="l" t="t" r="r" b="b"/>
              <a:pathLst>
                <a:path w="2276" h="2013" extrusionOk="0">
                  <a:moveTo>
                    <a:pt x="1142" y="1"/>
                  </a:moveTo>
                  <a:cubicBezTo>
                    <a:pt x="741" y="1"/>
                    <a:pt x="360" y="248"/>
                    <a:pt x="203" y="642"/>
                  </a:cubicBezTo>
                  <a:cubicBezTo>
                    <a:pt x="1" y="1162"/>
                    <a:pt x="256" y="1744"/>
                    <a:pt x="776" y="1947"/>
                  </a:cubicBezTo>
                  <a:cubicBezTo>
                    <a:pt x="894" y="1991"/>
                    <a:pt x="1016" y="2012"/>
                    <a:pt x="1135" y="2012"/>
                  </a:cubicBezTo>
                  <a:cubicBezTo>
                    <a:pt x="1541" y="2012"/>
                    <a:pt x="1925" y="1769"/>
                    <a:pt x="2081" y="1374"/>
                  </a:cubicBezTo>
                  <a:cubicBezTo>
                    <a:pt x="2275" y="854"/>
                    <a:pt x="2020" y="272"/>
                    <a:pt x="1499" y="69"/>
                  </a:cubicBezTo>
                  <a:cubicBezTo>
                    <a:pt x="1382" y="23"/>
                    <a:pt x="1261" y="1"/>
                    <a:pt x="11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69"/>
            <p:cNvSpPr/>
            <p:nvPr/>
          </p:nvSpPr>
          <p:spPr>
            <a:xfrm>
              <a:off x="8107562" y="3000011"/>
              <a:ext cx="143607" cy="117758"/>
            </a:xfrm>
            <a:custGeom>
              <a:avLst/>
              <a:gdLst/>
              <a:ahLst/>
              <a:cxnLst/>
              <a:rect l="l" t="t" r="r" b="b"/>
              <a:pathLst>
                <a:path w="2450" h="2009" extrusionOk="0">
                  <a:moveTo>
                    <a:pt x="1223" y="1"/>
                  </a:moveTo>
                  <a:cubicBezTo>
                    <a:pt x="1089" y="1"/>
                    <a:pt x="952" y="28"/>
                    <a:pt x="820" y="85"/>
                  </a:cubicBezTo>
                  <a:cubicBezTo>
                    <a:pt x="0" y="446"/>
                    <a:pt x="27" y="1619"/>
                    <a:pt x="855" y="1936"/>
                  </a:cubicBezTo>
                  <a:cubicBezTo>
                    <a:pt x="983" y="1986"/>
                    <a:pt x="1109" y="2008"/>
                    <a:pt x="1231" y="2008"/>
                  </a:cubicBezTo>
                  <a:cubicBezTo>
                    <a:pt x="1912" y="2008"/>
                    <a:pt x="2449" y="1300"/>
                    <a:pt x="2143" y="605"/>
                  </a:cubicBezTo>
                  <a:cubicBezTo>
                    <a:pt x="1979" y="225"/>
                    <a:pt x="1611" y="1"/>
                    <a:pt x="1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69"/>
            <p:cNvSpPr/>
            <p:nvPr/>
          </p:nvSpPr>
          <p:spPr>
            <a:xfrm>
              <a:off x="7863798" y="3146665"/>
              <a:ext cx="96202" cy="78932"/>
            </a:xfrm>
            <a:custGeom>
              <a:avLst/>
              <a:gdLst/>
              <a:ahLst/>
              <a:cxnLst/>
              <a:rect l="l" t="t" r="r" b="b"/>
              <a:pathLst>
                <a:path w="2451" h="2011" extrusionOk="0">
                  <a:moveTo>
                    <a:pt x="1228" y="0"/>
                  </a:moveTo>
                  <a:cubicBezTo>
                    <a:pt x="1092" y="0"/>
                    <a:pt x="954" y="28"/>
                    <a:pt x="821" y="88"/>
                  </a:cubicBezTo>
                  <a:cubicBezTo>
                    <a:pt x="1" y="440"/>
                    <a:pt x="27" y="1613"/>
                    <a:pt x="856" y="1939"/>
                  </a:cubicBezTo>
                  <a:cubicBezTo>
                    <a:pt x="982" y="1988"/>
                    <a:pt x="1108" y="2011"/>
                    <a:pt x="1229" y="2011"/>
                  </a:cubicBezTo>
                  <a:cubicBezTo>
                    <a:pt x="1911" y="2011"/>
                    <a:pt x="2450" y="1295"/>
                    <a:pt x="2143" y="599"/>
                  </a:cubicBezTo>
                  <a:cubicBezTo>
                    <a:pt x="1980" y="227"/>
                    <a:pt x="1614" y="0"/>
                    <a:pt x="1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1" name="Google Shape;2431;p69"/>
          <p:cNvGrpSpPr/>
          <p:nvPr/>
        </p:nvGrpSpPr>
        <p:grpSpPr>
          <a:xfrm rot="6350644">
            <a:off x="6941611" y="3643987"/>
            <a:ext cx="690169" cy="988481"/>
            <a:chOff x="7596727" y="2278475"/>
            <a:chExt cx="705203" cy="1010013"/>
          </a:xfrm>
        </p:grpSpPr>
        <p:sp>
          <p:nvSpPr>
            <p:cNvPr id="2432" name="Google Shape;2432;p69"/>
            <p:cNvSpPr/>
            <p:nvPr/>
          </p:nvSpPr>
          <p:spPr>
            <a:xfrm>
              <a:off x="7688409" y="2385360"/>
              <a:ext cx="544909" cy="800719"/>
            </a:xfrm>
            <a:custGeom>
              <a:avLst/>
              <a:gdLst/>
              <a:ahLst/>
              <a:cxnLst/>
              <a:rect l="l" t="t" r="r" b="b"/>
              <a:pathLst>
                <a:path w="5353" h="7866" fill="none" extrusionOk="0">
                  <a:moveTo>
                    <a:pt x="1" y="6005"/>
                  </a:moveTo>
                  <a:lnTo>
                    <a:pt x="2196" y="7866"/>
                  </a:lnTo>
                  <a:lnTo>
                    <a:pt x="4453" y="6993"/>
                  </a:lnTo>
                  <a:lnTo>
                    <a:pt x="5353" y="3678"/>
                  </a:lnTo>
                  <a:lnTo>
                    <a:pt x="3281" y="1994"/>
                  </a:lnTo>
                  <a:lnTo>
                    <a:pt x="3995" y="1"/>
                  </a:lnTo>
                </a:path>
              </a:pathLst>
            </a:custGeom>
            <a:noFill/>
            <a:ln w="19050" cap="flat" cmpd="sng">
              <a:solidFill>
                <a:schemeClr val="accent4"/>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69"/>
            <p:cNvSpPr/>
            <p:nvPr/>
          </p:nvSpPr>
          <p:spPr>
            <a:xfrm>
              <a:off x="7596727" y="2935060"/>
              <a:ext cx="151086" cy="123773"/>
            </a:xfrm>
            <a:custGeom>
              <a:avLst/>
              <a:gdLst/>
              <a:ahLst/>
              <a:cxnLst/>
              <a:rect l="l" t="t" r="r" b="b"/>
              <a:pathLst>
                <a:path w="2451" h="2008" extrusionOk="0">
                  <a:moveTo>
                    <a:pt x="1220" y="0"/>
                  </a:moveTo>
                  <a:cubicBezTo>
                    <a:pt x="1086" y="0"/>
                    <a:pt x="950" y="27"/>
                    <a:pt x="821" y="84"/>
                  </a:cubicBezTo>
                  <a:cubicBezTo>
                    <a:pt x="1" y="437"/>
                    <a:pt x="18" y="1610"/>
                    <a:pt x="856" y="1936"/>
                  </a:cubicBezTo>
                  <a:cubicBezTo>
                    <a:pt x="982" y="1985"/>
                    <a:pt x="1108" y="2008"/>
                    <a:pt x="1229" y="2008"/>
                  </a:cubicBezTo>
                  <a:cubicBezTo>
                    <a:pt x="1911" y="2008"/>
                    <a:pt x="2450" y="1292"/>
                    <a:pt x="2143" y="596"/>
                  </a:cubicBezTo>
                  <a:cubicBezTo>
                    <a:pt x="1973" y="223"/>
                    <a:pt x="1604" y="0"/>
                    <a:pt x="12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69"/>
            <p:cNvSpPr/>
            <p:nvPr/>
          </p:nvSpPr>
          <p:spPr>
            <a:xfrm rot="122">
              <a:off x="7910153" y="2511620"/>
              <a:ext cx="159741" cy="141222"/>
            </a:xfrm>
            <a:custGeom>
              <a:avLst/>
              <a:gdLst/>
              <a:ahLst/>
              <a:cxnLst/>
              <a:rect l="l" t="t" r="r" b="b"/>
              <a:pathLst>
                <a:path w="2276" h="2012" extrusionOk="0">
                  <a:moveTo>
                    <a:pt x="1138" y="1"/>
                  </a:moveTo>
                  <a:cubicBezTo>
                    <a:pt x="733" y="1"/>
                    <a:pt x="353" y="248"/>
                    <a:pt x="204" y="642"/>
                  </a:cubicBezTo>
                  <a:cubicBezTo>
                    <a:pt x="1" y="1163"/>
                    <a:pt x="265" y="1744"/>
                    <a:pt x="777" y="1947"/>
                  </a:cubicBezTo>
                  <a:cubicBezTo>
                    <a:pt x="895" y="1991"/>
                    <a:pt x="1015" y="2012"/>
                    <a:pt x="1134" y="2012"/>
                  </a:cubicBezTo>
                  <a:cubicBezTo>
                    <a:pt x="1541" y="2012"/>
                    <a:pt x="1925" y="1768"/>
                    <a:pt x="2082" y="1365"/>
                  </a:cubicBezTo>
                  <a:cubicBezTo>
                    <a:pt x="2276" y="845"/>
                    <a:pt x="2020" y="263"/>
                    <a:pt x="1500" y="69"/>
                  </a:cubicBezTo>
                  <a:cubicBezTo>
                    <a:pt x="1381" y="23"/>
                    <a:pt x="1258" y="1"/>
                    <a:pt x="11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69"/>
            <p:cNvSpPr/>
            <p:nvPr/>
          </p:nvSpPr>
          <p:spPr>
            <a:xfrm rot="-141">
              <a:off x="8162881" y="2697614"/>
              <a:ext cx="139047" cy="122969"/>
            </a:xfrm>
            <a:custGeom>
              <a:avLst/>
              <a:gdLst/>
              <a:ahLst/>
              <a:cxnLst/>
              <a:rect l="l" t="t" r="r" b="b"/>
              <a:pathLst>
                <a:path w="2276" h="2013" extrusionOk="0">
                  <a:moveTo>
                    <a:pt x="1142" y="1"/>
                  </a:moveTo>
                  <a:cubicBezTo>
                    <a:pt x="741" y="1"/>
                    <a:pt x="360" y="248"/>
                    <a:pt x="203" y="642"/>
                  </a:cubicBezTo>
                  <a:cubicBezTo>
                    <a:pt x="1" y="1162"/>
                    <a:pt x="256" y="1744"/>
                    <a:pt x="776" y="1947"/>
                  </a:cubicBezTo>
                  <a:cubicBezTo>
                    <a:pt x="894" y="1991"/>
                    <a:pt x="1016" y="2012"/>
                    <a:pt x="1135" y="2012"/>
                  </a:cubicBezTo>
                  <a:cubicBezTo>
                    <a:pt x="1541" y="2012"/>
                    <a:pt x="1925" y="1769"/>
                    <a:pt x="2081" y="1374"/>
                  </a:cubicBezTo>
                  <a:cubicBezTo>
                    <a:pt x="2275" y="854"/>
                    <a:pt x="2020" y="272"/>
                    <a:pt x="1499" y="69"/>
                  </a:cubicBezTo>
                  <a:cubicBezTo>
                    <a:pt x="1382" y="23"/>
                    <a:pt x="1261" y="1"/>
                    <a:pt x="11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69"/>
            <p:cNvSpPr/>
            <p:nvPr/>
          </p:nvSpPr>
          <p:spPr>
            <a:xfrm>
              <a:off x="8102655" y="2995987"/>
              <a:ext cx="153388" cy="125799"/>
            </a:xfrm>
            <a:custGeom>
              <a:avLst/>
              <a:gdLst/>
              <a:ahLst/>
              <a:cxnLst/>
              <a:rect l="l" t="t" r="r" b="b"/>
              <a:pathLst>
                <a:path w="2450" h="2009" extrusionOk="0">
                  <a:moveTo>
                    <a:pt x="1223" y="1"/>
                  </a:moveTo>
                  <a:cubicBezTo>
                    <a:pt x="1089" y="1"/>
                    <a:pt x="952" y="28"/>
                    <a:pt x="820" y="85"/>
                  </a:cubicBezTo>
                  <a:cubicBezTo>
                    <a:pt x="0" y="446"/>
                    <a:pt x="27" y="1619"/>
                    <a:pt x="855" y="1936"/>
                  </a:cubicBezTo>
                  <a:cubicBezTo>
                    <a:pt x="983" y="1986"/>
                    <a:pt x="1109" y="2008"/>
                    <a:pt x="1231" y="2008"/>
                  </a:cubicBezTo>
                  <a:cubicBezTo>
                    <a:pt x="1912" y="2008"/>
                    <a:pt x="2449" y="1300"/>
                    <a:pt x="2143" y="605"/>
                  </a:cubicBezTo>
                  <a:cubicBezTo>
                    <a:pt x="1979" y="225"/>
                    <a:pt x="1611" y="1"/>
                    <a:pt x="1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69"/>
            <p:cNvSpPr/>
            <p:nvPr/>
          </p:nvSpPr>
          <p:spPr>
            <a:xfrm>
              <a:off x="7787151" y="3083778"/>
              <a:ext cx="249500" cy="204710"/>
            </a:xfrm>
            <a:custGeom>
              <a:avLst/>
              <a:gdLst/>
              <a:ahLst/>
              <a:cxnLst/>
              <a:rect l="l" t="t" r="r" b="b"/>
              <a:pathLst>
                <a:path w="2451" h="2011" extrusionOk="0">
                  <a:moveTo>
                    <a:pt x="1228" y="0"/>
                  </a:moveTo>
                  <a:cubicBezTo>
                    <a:pt x="1092" y="0"/>
                    <a:pt x="954" y="28"/>
                    <a:pt x="821" y="88"/>
                  </a:cubicBezTo>
                  <a:cubicBezTo>
                    <a:pt x="1" y="440"/>
                    <a:pt x="27" y="1613"/>
                    <a:pt x="856" y="1939"/>
                  </a:cubicBezTo>
                  <a:cubicBezTo>
                    <a:pt x="982" y="1988"/>
                    <a:pt x="1108" y="2011"/>
                    <a:pt x="1229" y="2011"/>
                  </a:cubicBezTo>
                  <a:cubicBezTo>
                    <a:pt x="1911" y="2011"/>
                    <a:pt x="2450" y="1295"/>
                    <a:pt x="2143" y="599"/>
                  </a:cubicBezTo>
                  <a:cubicBezTo>
                    <a:pt x="1980" y="227"/>
                    <a:pt x="1614" y="0"/>
                    <a:pt x="1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69"/>
            <p:cNvSpPr/>
            <p:nvPr/>
          </p:nvSpPr>
          <p:spPr>
            <a:xfrm>
              <a:off x="8013339" y="2278475"/>
              <a:ext cx="158088" cy="139357"/>
            </a:xfrm>
            <a:custGeom>
              <a:avLst/>
              <a:gdLst/>
              <a:ahLst/>
              <a:cxnLst/>
              <a:rect l="l" t="t" r="r" b="b"/>
              <a:pathLst>
                <a:path w="1553" h="1369" extrusionOk="0">
                  <a:moveTo>
                    <a:pt x="776" y="1"/>
                  </a:moveTo>
                  <a:cubicBezTo>
                    <a:pt x="502" y="1"/>
                    <a:pt x="243" y="162"/>
                    <a:pt x="142" y="434"/>
                  </a:cubicBezTo>
                  <a:cubicBezTo>
                    <a:pt x="1" y="786"/>
                    <a:pt x="177" y="1183"/>
                    <a:pt x="530" y="1324"/>
                  </a:cubicBezTo>
                  <a:cubicBezTo>
                    <a:pt x="609" y="1354"/>
                    <a:pt x="691" y="1368"/>
                    <a:pt x="771" y="1368"/>
                  </a:cubicBezTo>
                  <a:cubicBezTo>
                    <a:pt x="1048" y="1368"/>
                    <a:pt x="1311" y="1201"/>
                    <a:pt x="1420" y="927"/>
                  </a:cubicBezTo>
                  <a:cubicBezTo>
                    <a:pt x="1552" y="575"/>
                    <a:pt x="1376" y="178"/>
                    <a:pt x="1023" y="46"/>
                  </a:cubicBezTo>
                  <a:cubicBezTo>
                    <a:pt x="942" y="15"/>
                    <a:pt x="858" y="1"/>
                    <a:pt x="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Immagine 4">
            <a:extLst>
              <a:ext uri="{FF2B5EF4-FFF2-40B4-BE49-F238E27FC236}">
                <a16:creationId xmlns:a16="http://schemas.microsoft.com/office/drawing/2014/main" id="{687099B8-F2FA-E1BF-8714-E48201F2861E}"/>
              </a:ext>
            </a:extLst>
          </p:cNvPr>
          <p:cNvPicPr>
            <a:picLocks noChangeAspect="1"/>
          </p:cNvPicPr>
          <p:nvPr/>
        </p:nvPicPr>
        <p:blipFill>
          <a:blip r:embed="rId3"/>
          <a:stretch>
            <a:fillRect/>
          </a:stretch>
        </p:blipFill>
        <p:spPr>
          <a:xfrm>
            <a:off x="802151" y="1699667"/>
            <a:ext cx="3187719" cy="2968667"/>
          </a:xfrm>
          <a:prstGeom prst="rect">
            <a:avLst/>
          </a:prstGeom>
        </p:spPr>
      </p:pic>
      <p:pic>
        <p:nvPicPr>
          <p:cNvPr id="7" name="Immagine 6">
            <a:extLst>
              <a:ext uri="{FF2B5EF4-FFF2-40B4-BE49-F238E27FC236}">
                <a16:creationId xmlns:a16="http://schemas.microsoft.com/office/drawing/2014/main" id="{DB49D524-F13C-8186-54CA-1B00DE55EDA4}"/>
              </a:ext>
            </a:extLst>
          </p:cNvPr>
          <p:cNvPicPr>
            <a:picLocks noChangeAspect="1"/>
          </p:cNvPicPr>
          <p:nvPr/>
        </p:nvPicPr>
        <p:blipFill>
          <a:blip r:embed="rId4"/>
          <a:stretch>
            <a:fillRect/>
          </a:stretch>
        </p:blipFill>
        <p:spPr>
          <a:xfrm>
            <a:off x="5247200" y="1664117"/>
            <a:ext cx="2873328" cy="3004217"/>
          </a:xfrm>
          <a:prstGeom prst="rect">
            <a:avLst/>
          </a:prstGeom>
        </p:spPr>
      </p:pic>
      <p:sp>
        <p:nvSpPr>
          <p:cNvPr id="12" name="CasellaDiTesto 11">
            <a:extLst>
              <a:ext uri="{FF2B5EF4-FFF2-40B4-BE49-F238E27FC236}">
                <a16:creationId xmlns:a16="http://schemas.microsoft.com/office/drawing/2014/main" id="{40DAF213-05D8-C886-8B6C-66A5D7C66E98}"/>
              </a:ext>
            </a:extLst>
          </p:cNvPr>
          <p:cNvSpPr txBox="1"/>
          <p:nvPr/>
        </p:nvSpPr>
        <p:spPr>
          <a:xfrm>
            <a:off x="808075" y="245457"/>
            <a:ext cx="4395599" cy="954107"/>
          </a:xfrm>
          <a:prstGeom prst="rect">
            <a:avLst/>
          </a:prstGeom>
          <a:noFill/>
        </p:spPr>
        <p:txBody>
          <a:bodyPr wrap="square">
            <a:spAutoFit/>
          </a:bodyPr>
          <a:lstStyle/>
          <a:p>
            <a:r>
              <a:rPr lang="en" sz="2800" b="1">
                <a:solidFill>
                  <a:srgbClr val="4A66DD"/>
                </a:solidFill>
                <a:latin typeface="Cairo"/>
                <a:cs typeface="Cairo"/>
                <a:sym typeface="Cairo"/>
              </a:rPr>
              <a:t>EXLPLORATORY</a:t>
            </a:r>
            <a:r>
              <a:rPr kumimoji="0" lang="en" sz="2800" b="1" i="0" u="none" strike="noStrike" kern="0" cap="none" spc="0" normalizeH="0" baseline="0" noProof="0">
                <a:ln>
                  <a:noFill/>
                </a:ln>
                <a:solidFill>
                  <a:srgbClr val="E54E55"/>
                </a:solidFill>
                <a:effectLst/>
                <a:uLnTx/>
                <a:uFillTx/>
                <a:latin typeface="Cairo"/>
                <a:cs typeface="Cairo"/>
                <a:sym typeface="Cairo"/>
              </a:rPr>
              <a:t> DATA ANALYSIS EXAMPLE: </a:t>
            </a:r>
            <a:r>
              <a:rPr kumimoji="0" lang="en" sz="2800" b="1" i="0" u="none" strike="noStrike" kern="0" cap="none" spc="0" normalizeH="0" baseline="0" noProof="0">
                <a:ln>
                  <a:noFill/>
                </a:ln>
                <a:solidFill>
                  <a:schemeClr val="accent4"/>
                </a:solidFill>
                <a:effectLst/>
                <a:uLnTx/>
                <a:uFillTx/>
                <a:latin typeface="Cairo"/>
                <a:cs typeface="Cairo"/>
                <a:sym typeface="Cairo"/>
              </a:rPr>
              <a:t>LUAD</a:t>
            </a:r>
            <a:endParaRPr lang="en-GB" sz="2800">
              <a:solidFill>
                <a:schemeClr val="accent4"/>
              </a:solidFill>
            </a:endParaRPr>
          </a:p>
        </p:txBody>
      </p:sp>
      <p:pic>
        <p:nvPicPr>
          <p:cNvPr id="14" name="Immagine 13">
            <a:extLst>
              <a:ext uri="{FF2B5EF4-FFF2-40B4-BE49-F238E27FC236}">
                <a16:creationId xmlns:a16="http://schemas.microsoft.com/office/drawing/2014/main" id="{72E85141-5AC8-8468-EE1A-A489796FC932}"/>
              </a:ext>
            </a:extLst>
          </p:cNvPr>
          <p:cNvPicPr>
            <a:picLocks noChangeAspect="1"/>
          </p:cNvPicPr>
          <p:nvPr/>
        </p:nvPicPr>
        <p:blipFill>
          <a:blip r:embed="rId5"/>
          <a:stretch>
            <a:fillRect/>
          </a:stretch>
        </p:blipFill>
        <p:spPr>
          <a:xfrm>
            <a:off x="6590804" y="253338"/>
            <a:ext cx="1160243" cy="91028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4000" fill="hold"/>
                                        <p:tgtEl>
                                          <p:spTgt spid="2419"/>
                                        </p:tgtEl>
                                        <p:attrNameLst>
                                          <p:attrName>r</p:attrName>
                                        </p:attrNameLst>
                                      </p:cBhvr>
                                    </p:animRot>
                                  </p:childTnLst>
                                </p:cTn>
                              </p:par>
                              <p:par>
                                <p:cTn id="7" presetID="8" presetClass="emph" presetSubtype="0" fill="hold" nodeType="withEffect">
                                  <p:stCondLst>
                                    <p:cond delay="0"/>
                                  </p:stCondLst>
                                  <p:childTnLst>
                                    <p:animRot by="-21600000">
                                      <p:cBhvr>
                                        <p:cTn id="8" dur="4000" fill="hold"/>
                                        <p:tgtEl>
                                          <p:spTgt spid="243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cience Subject for High School - 9th Grade: Molecular Genetics XL by Slidesgo">
  <a:themeElements>
    <a:clrScheme name="Simple Light">
      <a:dk1>
        <a:srgbClr val="2B292E"/>
      </a:dk1>
      <a:lt1>
        <a:srgbClr val="BAC5FF"/>
      </a:lt1>
      <a:dk2>
        <a:srgbClr val="E54E55"/>
      </a:dk2>
      <a:lt2>
        <a:srgbClr val="4A66DD"/>
      </a:lt2>
      <a:accent1>
        <a:srgbClr val="788BF1"/>
      </a:accent1>
      <a:accent2>
        <a:srgbClr val="FF7C67"/>
      </a:accent2>
      <a:accent3>
        <a:srgbClr val="FA9E84"/>
      </a:accent3>
      <a:accent4>
        <a:srgbClr val="FFFFFF"/>
      </a:accent4>
      <a:accent5>
        <a:srgbClr val="FFFFFF"/>
      </a:accent5>
      <a:accent6>
        <a:srgbClr val="FFFFFF"/>
      </a:accent6>
      <a:hlink>
        <a:srgbClr val="2B292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38</Slides>
  <Notes>38</Notes>
  <HiddenSlides>0</HiddenSlide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Science Subject for High School - 9th Grade: Molecular Genetics XL by Slidesgo</vt:lpstr>
      <vt:lpstr> Lung Adenocarcinoma   Prostate Adenocarcinoma   Head and neck squamous cell carcinoma</vt:lpstr>
      <vt:lpstr>PowerPoint Presentation</vt:lpstr>
      <vt:lpstr>PRESENTATION OF THE DISEASES</vt:lpstr>
      <vt:lpstr>WHAT IS COMORBIDITY?</vt:lpstr>
      <vt:lpstr>NETWORK MEDICINE THEORY:</vt:lpstr>
      <vt:lpstr>LUNG ADENOCARCINOMA</vt:lpstr>
      <vt:lpstr>PROSTATE ADENOCARCINOMA</vt:lpstr>
      <vt:lpstr>HEAD AND NECK SQUAMOUS CELL DISEASE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 SEARCH</vt:lpstr>
      <vt:lpstr>PowerPoint Presentation</vt:lpstr>
      <vt:lpstr>PowerPoint Presentation</vt:lpstr>
      <vt:lpstr>PowerPoint Presentation</vt:lpstr>
      <vt:lpstr>PowerPoint Presentation</vt:lpstr>
      <vt:lpstr>MODULE DISTANCE SEARCH</vt:lpstr>
      <vt:lpstr>MY RESULTS:</vt:lpstr>
      <vt:lpstr>CYTOSCAPE:</vt:lpstr>
      <vt:lpstr>PowerPoint Presentation</vt:lpstr>
      <vt:lpstr>PowerPoint Presentation</vt:lpstr>
      <vt:lpstr>Biological pathway enrichment analysis: LUAD</vt:lpstr>
      <vt:lpstr>Biological pathway enrichment analysis: PRAD</vt:lpstr>
      <vt:lpstr>Biological pathway enrichment analysis: PRAD</vt:lpstr>
      <vt:lpstr>MY RESULTS:</vt:lpstr>
      <vt:lpstr>VENNY:</vt:lpstr>
      <vt:lpstr>VENNY:</vt:lpstr>
      <vt:lpstr>VENNY:</vt:lpstr>
      <vt:lpstr>FOXM1:</vt:lpstr>
      <vt:lpstr>FOXM1:</vt:lpstr>
      <vt:lpstr>AURKB:</vt:lpstr>
      <vt:lpstr>AURKB:</vt:lpstr>
      <vt:lpstr>PLK1: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Lung Adenocarcinoma   Prostate Adenocarcinoma   Head and neck squamous cell carcinoma</dc:title>
  <cp:revision>1</cp:revision>
  <dcterms:modified xsi:type="dcterms:W3CDTF">2024-10-08T10:15:48Z</dcterms:modified>
</cp:coreProperties>
</file>