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F7"/>
    <a:srgbClr val="FCE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67216-2BD4-4381-8E8F-063BD8CA1B90}" v="378" dt="2025-01-30T13:39:13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atella, I. (Ilaria)" userId="26d35d3a-3ff8-4dd1-970c-7502aba6fa84" providerId="ADAL" clId="{FD067216-2BD4-4381-8E8F-063BD8CA1B90}"/>
    <pc:docChg chg="undo redo custSel addSld delSld modSld">
      <pc:chgData name="Coratella, I. (Ilaria)" userId="26d35d3a-3ff8-4dd1-970c-7502aba6fa84" providerId="ADAL" clId="{FD067216-2BD4-4381-8E8F-063BD8CA1B90}" dt="2025-01-30T13:39:27.188" v="2860" actId="1076"/>
      <pc:docMkLst>
        <pc:docMk/>
      </pc:docMkLst>
      <pc:sldChg chg="addSp delSp modSp mod">
        <pc:chgData name="Coratella, I. (Ilaria)" userId="26d35d3a-3ff8-4dd1-970c-7502aba6fa84" providerId="ADAL" clId="{FD067216-2BD4-4381-8E8F-063BD8CA1B90}" dt="2025-01-30T13:38:52.185" v="2839" actId="1076"/>
        <pc:sldMkLst>
          <pc:docMk/>
          <pc:sldMk cId="4237530522" sldId="256"/>
        </pc:sldMkLst>
        <pc:spChg chg="add 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3" creationId="{6F6E77C7-991E-32F9-3502-4CAC7D48EC30}"/>
          </ac:spMkLst>
        </pc:spChg>
        <pc:spChg chg="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4" creationId="{AF94D505-F87C-2AD0-BD86-D904D070424F}"/>
          </ac:spMkLst>
        </pc:spChg>
        <pc:spChg chg="mod">
          <ac:chgData name="Coratella, I. (Ilaria)" userId="26d35d3a-3ff8-4dd1-970c-7502aba6fa84" providerId="ADAL" clId="{FD067216-2BD4-4381-8E8F-063BD8CA1B90}" dt="2025-01-29T15:54:22.682" v="556" actId="1076"/>
          <ac:spMkLst>
            <pc:docMk/>
            <pc:sldMk cId="4237530522" sldId="256"/>
            <ac:spMk id="5" creationId="{0BB6DF8E-2981-E7FD-D56E-B1352C6A3F7E}"/>
          </ac:spMkLst>
        </pc:spChg>
        <pc:spChg chg="add mod">
          <ac:chgData name="Coratella, I. (Ilaria)" userId="26d35d3a-3ff8-4dd1-970c-7502aba6fa84" providerId="ADAL" clId="{FD067216-2BD4-4381-8E8F-063BD8CA1B90}" dt="2025-01-29T15:58:28.561" v="586" actId="1076"/>
          <ac:spMkLst>
            <pc:docMk/>
            <pc:sldMk cId="4237530522" sldId="256"/>
            <ac:spMk id="6" creationId="{B7BACE49-5286-0219-5C38-515BD03F3BAC}"/>
          </ac:spMkLst>
        </pc:spChg>
        <pc:spChg chg="add mod">
          <ac:chgData name="Coratella, I. (Ilaria)" userId="26d35d3a-3ff8-4dd1-970c-7502aba6fa84" providerId="ADAL" clId="{FD067216-2BD4-4381-8E8F-063BD8CA1B90}" dt="2025-01-29T15:58:48.343" v="600" actId="1076"/>
          <ac:spMkLst>
            <pc:docMk/>
            <pc:sldMk cId="4237530522" sldId="256"/>
            <ac:spMk id="19" creationId="{EFC067AA-3448-4592-EDAE-85EE18C7DBFE}"/>
          </ac:spMkLst>
        </pc:spChg>
        <pc:spChg chg="add mod">
          <ac:chgData name="Coratella, I. (Ilaria)" userId="26d35d3a-3ff8-4dd1-970c-7502aba6fa84" providerId="ADAL" clId="{FD067216-2BD4-4381-8E8F-063BD8CA1B90}" dt="2025-01-29T15:58:58.982" v="602" actId="1076"/>
          <ac:spMkLst>
            <pc:docMk/>
            <pc:sldMk cId="4237530522" sldId="256"/>
            <ac:spMk id="20" creationId="{19D2CF7D-FDC8-B89D-B7AF-FF98D5478474}"/>
          </ac:spMkLst>
        </pc:spChg>
        <pc:spChg chg="add mod">
          <ac:chgData name="Coratella, I. (Ilaria)" userId="26d35d3a-3ff8-4dd1-970c-7502aba6fa84" providerId="ADAL" clId="{FD067216-2BD4-4381-8E8F-063BD8CA1B90}" dt="2025-01-29T15:59:22.210" v="612" actId="20577"/>
          <ac:spMkLst>
            <pc:docMk/>
            <pc:sldMk cId="4237530522" sldId="256"/>
            <ac:spMk id="21" creationId="{B3FC13F0-026E-129D-051F-1FD18283A2AC}"/>
          </ac:spMkLst>
        </pc:spChg>
        <pc:spChg chg="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22" creationId="{F08532DA-D6FF-503D-5694-2F3B49EE6E96}"/>
          </ac:spMkLst>
        </pc:spChg>
        <pc:spChg chg="add mod">
          <ac:chgData name="Coratella, I. (Ilaria)" userId="26d35d3a-3ff8-4dd1-970c-7502aba6fa84" providerId="ADAL" clId="{FD067216-2BD4-4381-8E8F-063BD8CA1B90}" dt="2025-01-29T15:59:24.954" v="613"/>
          <ac:spMkLst>
            <pc:docMk/>
            <pc:sldMk cId="4237530522" sldId="256"/>
            <ac:spMk id="23" creationId="{9529B996-9B48-45A9-A728-89C94804D03D}"/>
          </ac:spMkLst>
        </pc:spChg>
        <pc:spChg chg="add mod">
          <ac:chgData name="Coratella, I. (Ilaria)" userId="26d35d3a-3ff8-4dd1-970c-7502aba6fa84" providerId="ADAL" clId="{FD067216-2BD4-4381-8E8F-063BD8CA1B90}" dt="2025-01-29T15:59:52.756" v="619" actId="1035"/>
          <ac:spMkLst>
            <pc:docMk/>
            <pc:sldMk cId="4237530522" sldId="256"/>
            <ac:spMk id="24" creationId="{E8F5089B-B846-76C1-BDAE-F8EFE1748B21}"/>
          </ac:spMkLst>
        </pc:spChg>
        <pc:spChg chg="add mod">
          <ac:chgData name="Coratella, I. (Ilaria)" userId="26d35d3a-3ff8-4dd1-970c-7502aba6fa84" providerId="ADAL" clId="{FD067216-2BD4-4381-8E8F-063BD8CA1B90}" dt="2025-01-30T13:38:48.897" v="2838" actId="1076"/>
          <ac:spMkLst>
            <pc:docMk/>
            <pc:sldMk cId="4237530522" sldId="256"/>
            <ac:spMk id="25" creationId="{3FE5F545-9B65-6CBC-2F1D-2C99D18B51F2}"/>
          </ac:spMkLst>
        </pc:spChg>
        <pc:spChg chg="add mod">
          <ac:chgData name="Coratella, I. (Ilaria)" userId="26d35d3a-3ff8-4dd1-970c-7502aba6fa84" providerId="ADAL" clId="{FD067216-2BD4-4381-8E8F-063BD8CA1B90}" dt="2025-01-29T16:01:04.701" v="663" actId="1076"/>
          <ac:spMkLst>
            <pc:docMk/>
            <pc:sldMk cId="4237530522" sldId="256"/>
            <ac:spMk id="26" creationId="{A0717B39-4D2F-9397-EEA0-13BD4F1F3ED1}"/>
          </ac:spMkLst>
        </pc:spChg>
        <pc:spChg chg="add mod">
          <ac:chgData name="Coratella, I. (Ilaria)" userId="26d35d3a-3ff8-4dd1-970c-7502aba6fa84" providerId="ADAL" clId="{FD067216-2BD4-4381-8E8F-063BD8CA1B90}" dt="2025-01-29T16:00:50.545" v="658" actId="1076"/>
          <ac:spMkLst>
            <pc:docMk/>
            <pc:sldMk cId="4237530522" sldId="256"/>
            <ac:spMk id="27" creationId="{FE9872E2-1954-24CC-72D1-163D6DD72D1C}"/>
          </ac:spMkLst>
        </pc:spChg>
        <pc:spChg chg="add mod">
          <ac:chgData name="Coratella, I. (Ilaria)" userId="26d35d3a-3ff8-4dd1-970c-7502aba6fa84" providerId="ADAL" clId="{FD067216-2BD4-4381-8E8F-063BD8CA1B90}" dt="2025-01-29T16:01:02.112" v="662" actId="1076"/>
          <ac:spMkLst>
            <pc:docMk/>
            <pc:sldMk cId="4237530522" sldId="256"/>
            <ac:spMk id="28" creationId="{9C4EC42D-D5D9-E520-D96D-E6E93700A64A}"/>
          </ac:spMkLst>
        </pc:spChg>
        <pc:spChg chg="add mod">
          <ac:chgData name="Coratella, I. (Ilaria)" userId="26d35d3a-3ff8-4dd1-970c-7502aba6fa84" providerId="ADAL" clId="{FD067216-2BD4-4381-8E8F-063BD8CA1B90}" dt="2025-01-29T16:01:18.405" v="665" actId="1076"/>
          <ac:spMkLst>
            <pc:docMk/>
            <pc:sldMk cId="4237530522" sldId="256"/>
            <ac:spMk id="30" creationId="{4EC172A6-5FBD-218F-57C7-030453A92C64}"/>
          </ac:spMkLst>
        </pc:spChg>
        <pc:spChg chg="add mod">
          <ac:chgData name="Coratella, I. (Ilaria)" userId="26d35d3a-3ff8-4dd1-970c-7502aba6fa84" providerId="ADAL" clId="{FD067216-2BD4-4381-8E8F-063BD8CA1B90}" dt="2025-01-29T16:01:40.449" v="671" actId="1076"/>
          <ac:spMkLst>
            <pc:docMk/>
            <pc:sldMk cId="4237530522" sldId="256"/>
            <ac:spMk id="31" creationId="{B6563DEA-CD2C-DA63-48A6-31DE56C7405B}"/>
          </ac:spMkLst>
        </pc:spChg>
        <pc:spChg chg="add mod">
          <ac:chgData name="Coratella, I. (Ilaria)" userId="26d35d3a-3ff8-4dd1-970c-7502aba6fa84" providerId="ADAL" clId="{FD067216-2BD4-4381-8E8F-063BD8CA1B90}" dt="2025-01-29T16:11:23.430" v="754" actId="1076"/>
          <ac:spMkLst>
            <pc:docMk/>
            <pc:sldMk cId="4237530522" sldId="256"/>
            <ac:spMk id="32" creationId="{43A18705-C48B-C097-D836-FC6A837A0AF3}"/>
          </ac:spMkLst>
        </pc:spChg>
        <pc:spChg chg="add mod">
          <ac:chgData name="Coratella, I. (Ilaria)" userId="26d35d3a-3ff8-4dd1-970c-7502aba6fa84" providerId="ADAL" clId="{FD067216-2BD4-4381-8E8F-063BD8CA1B90}" dt="2025-01-29T16:01:53.248" v="676" actId="1076"/>
          <ac:spMkLst>
            <pc:docMk/>
            <pc:sldMk cId="4237530522" sldId="256"/>
            <ac:spMk id="34" creationId="{BD72AD7E-EF16-EC23-E872-ED94E2B14734}"/>
          </ac:spMkLst>
        </pc:spChg>
        <pc:spChg chg="add mod">
          <ac:chgData name="Coratella, I. (Ilaria)" userId="26d35d3a-3ff8-4dd1-970c-7502aba6fa84" providerId="ADAL" clId="{FD067216-2BD4-4381-8E8F-063BD8CA1B90}" dt="2025-01-29T16:04:15.812" v="712" actId="1076"/>
          <ac:spMkLst>
            <pc:docMk/>
            <pc:sldMk cId="4237530522" sldId="256"/>
            <ac:spMk id="38" creationId="{961E3E9A-C4A7-AB71-C3AC-8281C8107DBC}"/>
          </ac:spMkLst>
        </pc:spChg>
        <pc:spChg chg="add mod">
          <ac:chgData name="Coratella, I. (Ilaria)" userId="26d35d3a-3ff8-4dd1-970c-7502aba6fa84" providerId="ADAL" clId="{FD067216-2BD4-4381-8E8F-063BD8CA1B90}" dt="2025-01-29T16:04:23.380" v="714" actId="1076"/>
          <ac:spMkLst>
            <pc:docMk/>
            <pc:sldMk cId="4237530522" sldId="256"/>
            <ac:spMk id="39" creationId="{0FD727E6-DF17-0D4A-11C3-071E0DDD1E92}"/>
          </ac:spMkLst>
        </pc:spChg>
        <pc:spChg chg="mod">
          <ac:chgData name="Coratella, I. (Ilaria)" userId="26d35d3a-3ff8-4dd1-970c-7502aba6fa84" providerId="ADAL" clId="{FD067216-2BD4-4381-8E8F-063BD8CA1B90}" dt="2025-01-29T15:59:42.783" v="616" actId="1076"/>
          <ac:spMkLst>
            <pc:docMk/>
            <pc:sldMk cId="4237530522" sldId="256"/>
            <ac:spMk id="40" creationId="{EC956404-713A-9C91-67F7-9B0DD0A7B008}"/>
          </ac:spMkLst>
        </pc:spChg>
        <pc:spChg chg="add mod">
          <ac:chgData name="Coratella, I. (Ilaria)" userId="26d35d3a-3ff8-4dd1-970c-7502aba6fa84" providerId="ADAL" clId="{FD067216-2BD4-4381-8E8F-063BD8CA1B90}" dt="2025-01-29T16:04:27.092" v="716" actId="1076"/>
          <ac:spMkLst>
            <pc:docMk/>
            <pc:sldMk cId="4237530522" sldId="256"/>
            <ac:spMk id="41" creationId="{A1CAE3AB-2F83-56E4-E3B6-C46A615E9A94}"/>
          </ac:spMkLst>
        </pc:spChg>
        <pc:spChg chg="del mod">
          <ac:chgData name="Coratella, I. (Ilaria)" userId="26d35d3a-3ff8-4dd1-970c-7502aba6fa84" providerId="ADAL" clId="{FD067216-2BD4-4381-8E8F-063BD8CA1B90}" dt="2025-01-29T16:01:49.730" v="674" actId="478"/>
          <ac:spMkLst>
            <pc:docMk/>
            <pc:sldMk cId="4237530522" sldId="256"/>
            <ac:spMk id="42" creationId="{CF714B76-4749-B1BE-688C-8AA51FFC04E9}"/>
          </ac:spMkLst>
        </pc:spChg>
        <pc:spChg chg="add 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44" creationId="{EBA52358-004E-526A-3FE9-460D7E7E630B}"/>
          </ac:spMkLst>
        </pc:spChg>
        <pc:spChg chg="add mod">
          <ac:chgData name="Coratella, I. (Ilaria)" userId="26d35d3a-3ff8-4dd1-970c-7502aba6fa84" providerId="ADAL" clId="{FD067216-2BD4-4381-8E8F-063BD8CA1B90}" dt="2025-01-29T16:05:03.592" v="733" actId="20577"/>
          <ac:spMkLst>
            <pc:docMk/>
            <pc:sldMk cId="4237530522" sldId="256"/>
            <ac:spMk id="45" creationId="{B8B9EF9B-C128-FD2C-8C42-A075FA81E27B}"/>
          </ac:spMkLst>
        </pc:spChg>
        <pc:spChg chg="add mod">
          <ac:chgData name="Coratella, I. (Ilaria)" userId="26d35d3a-3ff8-4dd1-970c-7502aba6fa84" providerId="ADAL" clId="{FD067216-2BD4-4381-8E8F-063BD8CA1B90}" dt="2025-01-29T16:05:13.564" v="737" actId="1076"/>
          <ac:spMkLst>
            <pc:docMk/>
            <pc:sldMk cId="4237530522" sldId="256"/>
            <ac:spMk id="46" creationId="{30094CE6-3D2F-DF3B-C872-A336127A7CC0}"/>
          </ac:spMkLst>
        </pc:spChg>
        <pc:spChg chg="add 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47" creationId="{5EA1F7FB-9467-B863-63BA-2CB417739720}"/>
          </ac:spMkLst>
        </pc:spChg>
        <pc:spChg chg="add mod">
          <ac:chgData name="Coratella, I. (Ilaria)" userId="26d35d3a-3ff8-4dd1-970c-7502aba6fa84" providerId="ADAL" clId="{FD067216-2BD4-4381-8E8F-063BD8CA1B90}" dt="2025-01-29T16:05:33" v="742" actId="1076"/>
          <ac:spMkLst>
            <pc:docMk/>
            <pc:sldMk cId="4237530522" sldId="256"/>
            <ac:spMk id="48" creationId="{43F23135-E304-4942-D8B8-B727E925F311}"/>
          </ac:spMkLst>
        </pc:spChg>
        <pc:spChg chg="add mod">
          <ac:chgData name="Coratella, I. (Ilaria)" userId="26d35d3a-3ff8-4dd1-970c-7502aba6fa84" providerId="ADAL" clId="{FD067216-2BD4-4381-8E8F-063BD8CA1B90}" dt="2025-01-29T16:35:20.089" v="774" actId="14100"/>
          <ac:spMkLst>
            <pc:docMk/>
            <pc:sldMk cId="4237530522" sldId="256"/>
            <ac:spMk id="49" creationId="{FBC06221-6899-9F73-B121-4D36988D7B73}"/>
          </ac:spMkLst>
        </pc:spChg>
        <pc:spChg chg="add mod">
          <ac:chgData name="Coratella, I. (Ilaria)" userId="26d35d3a-3ff8-4dd1-970c-7502aba6fa84" providerId="ADAL" clId="{FD067216-2BD4-4381-8E8F-063BD8CA1B90}" dt="2025-01-29T16:05:47.368" v="748" actId="1076"/>
          <ac:spMkLst>
            <pc:docMk/>
            <pc:sldMk cId="4237530522" sldId="256"/>
            <ac:spMk id="50" creationId="{642055F1-824F-383A-A84F-DBA5B7A63BBE}"/>
          </ac:spMkLst>
        </pc:spChg>
        <pc:spChg chg="add mod">
          <ac:chgData name="Coratella, I. (Ilaria)" userId="26d35d3a-3ff8-4dd1-970c-7502aba6fa84" providerId="ADAL" clId="{FD067216-2BD4-4381-8E8F-063BD8CA1B90}" dt="2025-01-29T16:35:32.934" v="781" actId="1076"/>
          <ac:spMkLst>
            <pc:docMk/>
            <pc:sldMk cId="4237530522" sldId="256"/>
            <ac:spMk id="51" creationId="{E3D74B07-5476-FCCA-153C-4BBCC002C179}"/>
          </ac:spMkLst>
        </pc:spChg>
        <pc:spChg chg="add mod">
          <ac:chgData name="Coratella, I. (Ilaria)" userId="26d35d3a-3ff8-4dd1-970c-7502aba6fa84" providerId="ADAL" clId="{FD067216-2BD4-4381-8E8F-063BD8CA1B90}" dt="2025-01-29T16:05:57.772" v="752" actId="1076"/>
          <ac:spMkLst>
            <pc:docMk/>
            <pc:sldMk cId="4237530522" sldId="256"/>
            <ac:spMk id="52" creationId="{5C0EBB1C-4FE6-AB9F-7453-071968FD25A4}"/>
          </ac:spMkLst>
        </pc:spChg>
        <pc:spChg chg="add mod">
          <ac:chgData name="Coratella, I. (Ilaria)" userId="26d35d3a-3ff8-4dd1-970c-7502aba6fa84" providerId="ADAL" clId="{FD067216-2BD4-4381-8E8F-063BD8CA1B90}" dt="2025-01-29T16:44:43.461" v="787" actId="1076"/>
          <ac:spMkLst>
            <pc:docMk/>
            <pc:sldMk cId="4237530522" sldId="256"/>
            <ac:spMk id="53" creationId="{D7C292C8-7ABD-3249-4E8A-B6F647FFC514}"/>
          </ac:spMkLst>
        </pc:spChg>
        <pc:spChg chg="add mod">
          <ac:chgData name="Coratella, I. (Ilaria)" userId="26d35d3a-3ff8-4dd1-970c-7502aba6fa84" providerId="ADAL" clId="{FD067216-2BD4-4381-8E8F-063BD8CA1B90}" dt="2025-01-29T16:44:48.995" v="789" actId="1076"/>
          <ac:spMkLst>
            <pc:docMk/>
            <pc:sldMk cId="4237530522" sldId="256"/>
            <ac:spMk id="54" creationId="{213DE961-C5FB-5CE9-3D5B-2CCF7F2D5BDC}"/>
          </ac:spMkLst>
        </pc:spChg>
        <pc:spChg chg="add mod">
          <ac:chgData name="Coratella, I. (Ilaria)" userId="26d35d3a-3ff8-4dd1-970c-7502aba6fa84" providerId="ADAL" clId="{FD067216-2BD4-4381-8E8F-063BD8CA1B90}" dt="2025-01-30T13:38:52.185" v="2839" actId="1076"/>
          <ac:spMkLst>
            <pc:docMk/>
            <pc:sldMk cId="4237530522" sldId="256"/>
            <ac:spMk id="59" creationId="{7B798F35-5A54-8DF8-3212-2886A7BB5034}"/>
          </ac:spMkLst>
        </pc:spChg>
        <pc:spChg chg="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62" creationId="{47BE2A74-35A7-47AE-B1D3-D996FF66A412}"/>
          </ac:spMkLst>
        </pc:spChg>
        <pc:spChg chg="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63" creationId="{E192115B-AC04-0E1D-F7FF-41F4A0B71CD6}"/>
          </ac:spMkLst>
        </pc:spChg>
        <pc:spChg chg="mod">
          <ac:chgData name="Coratella, I. (Ilaria)" userId="26d35d3a-3ff8-4dd1-970c-7502aba6fa84" providerId="ADAL" clId="{FD067216-2BD4-4381-8E8F-063BD8CA1B90}" dt="2025-01-29T15:43:45.432" v="468" actId="14100"/>
          <ac:spMkLst>
            <pc:docMk/>
            <pc:sldMk cId="4237530522" sldId="256"/>
            <ac:spMk id="64" creationId="{2FA8B746-F6C0-B642-B660-4D4E4499FD08}"/>
          </ac:spMkLst>
        </pc:spChg>
        <pc:spChg chg="mod">
          <ac:chgData name="Coratella, I. (Ilaria)" userId="26d35d3a-3ff8-4dd1-970c-7502aba6fa84" providerId="ADAL" clId="{FD067216-2BD4-4381-8E8F-063BD8CA1B90}" dt="2025-01-29T15:58:02.199" v="580" actId="1076"/>
          <ac:spMkLst>
            <pc:docMk/>
            <pc:sldMk cId="4237530522" sldId="256"/>
            <ac:spMk id="66" creationId="{64148489-042F-11FA-51F2-7B20DAF9ADEF}"/>
          </ac:spMkLst>
        </pc:spChg>
        <pc:spChg chg="mod">
          <ac:chgData name="Coratella, I. (Ilaria)" userId="26d35d3a-3ff8-4dd1-970c-7502aba6fa84" providerId="ADAL" clId="{FD067216-2BD4-4381-8E8F-063BD8CA1B90}" dt="2025-01-29T15:39:03.820" v="406" actId="14100"/>
          <ac:spMkLst>
            <pc:docMk/>
            <pc:sldMk cId="4237530522" sldId="256"/>
            <ac:spMk id="70" creationId="{44C7807A-32AC-87DA-344D-242A26D1A727}"/>
          </ac:spMkLst>
        </pc:spChg>
        <pc:spChg chg="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73" creationId="{F5E55E42-0FA3-E5ED-B7FE-6BE74AC61891}"/>
          </ac:spMkLst>
        </pc:spChg>
        <pc:spChg chg="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78" creationId="{783E6BC8-7DB9-E406-0B4D-241B0B51562D}"/>
          </ac:spMkLst>
        </pc:spChg>
        <pc:spChg chg="mod">
          <ac:chgData name="Coratella, I. (Ilaria)" userId="26d35d3a-3ff8-4dd1-970c-7502aba6fa84" providerId="ADAL" clId="{FD067216-2BD4-4381-8E8F-063BD8CA1B90}" dt="2025-01-30T13:38:45.076" v="2837" actId="1076"/>
          <ac:spMkLst>
            <pc:docMk/>
            <pc:sldMk cId="4237530522" sldId="256"/>
            <ac:spMk id="79" creationId="{F23490CB-EDC4-1333-5EA7-3BCBFCA82F0D}"/>
          </ac:spMkLst>
        </pc:spChg>
        <pc:spChg chg="mod">
          <ac:chgData name="Coratella, I. (Ilaria)" userId="26d35d3a-3ff8-4dd1-970c-7502aba6fa84" providerId="ADAL" clId="{FD067216-2BD4-4381-8E8F-063BD8CA1B90}" dt="2025-01-29T16:35:07.591" v="762" actId="14100"/>
          <ac:spMkLst>
            <pc:docMk/>
            <pc:sldMk cId="4237530522" sldId="256"/>
            <ac:spMk id="92" creationId="{0C6EFA57-5C3B-C6B9-0C28-CC3FB4C3671A}"/>
          </ac:spMkLst>
        </pc:spChg>
        <pc:spChg chg="mod">
          <ac:chgData name="Coratella, I. (Ilaria)" userId="26d35d3a-3ff8-4dd1-970c-7502aba6fa84" providerId="ADAL" clId="{FD067216-2BD4-4381-8E8F-063BD8CA1B90}" dt="2025-01-29T16:01:21.167" v="666" actId="1076"/>
          <ac:spMkLst>
            <pc:docMk/>
            <pc:sldMk cId="4237530522" sldId="256"/>
            <ac:spMk id="95" creationId="{FE4DE577-4895-AF35-BBC7-90448637E9E4}"/>
          </ac:spMkLst>
        </pc:spChg>
        <pc:spChg chg="mod">
          <ac:chgData name="Coratella, I. (Ilaria)" userId="26d35d3a-3ff8-4dd1-970c-7502aba6fa84" providerId="ADAL" clId="{FD067216-2BD4-4381-8E8F-063BD8CA1B90}" dt="2025-01-29T16:48:43.094" v="804" actId="20577"/>
          <ac:spMkLst>
            <pc:docMk/>
            <pc:sldMk cId="4237530522" sldId="256"/>
            <ac:spMk id="105" creationId="{F96A832F-E673-A5C7-B0F2-5AA3037FAE19}"/>
          </ac:spMkLst>
        </pc:spChg>
        <pc:spChg chg="del">
          <ac:chgData name="Coratella, I. (Ilaria)" userId="26d35d3a-3ff8-4dd1-970c-7502aba6fa84" providerId="ADAL" clId="{FD067216-2BD4-4381-8E8F-063BD8CA1B90}" dt="2025-01-29T16:00:11.317" v="648" actId="478"/>
          <ac:spMkLst>
            <pc:docMk/>
            <pc:sldMk cId="4237530522" sldId="256"/>
            <ac:spMk id="111" creationId="{9274079D-E326-90D4-DFC8-AB8C700CAAF6}"/>
          </ac:spMkLst>
        </pc:spChg>
        <pc:spChg chg="del">
          <ac:chgData name="Coratella, I. (Ilaria)" userId="26d35d3a-3ff8-4dd1-970c-7502aba6fa84" providerId="ADAL" clId="{FD067216-2BD4-4381-8E8F-063BD8CA1B90}" dt="2025-01-29T16:00:09.977" v="647" actId="478"/>
          <ac:spMkLst>
            <pc:docMk/>
            <pc:sldMk cId="4237530522" sldId="256"/>
            <ac:spMk id="112" creationId="{E4E71DF7-0188-8ED3-312A-9602F4A47040}"/>
          </ac:spMkLst>
        </pc:spChg>
        <pc:spChg chg="del mod">
          <ac:chgData name="Coratella, I. (Ilaria)" userId="26d35d3a-3ff8-4dd1-970c-7502aba6fa84" providerId="ADAL" clId="{FD067216-2BD4-4381-8E8F-063BD8CA1B90}" dt="2025-01-29T16:00:20.740" v="649" actId="478"/>
          <ac:spMkLst>
            <pc:docMk/>
            <pc:sldMk cId="4237530522" sldId="256"/>
            <ac:spMk id="113" creationId="{0807C940-0DD2-0D8F-8DFB-0C691DC8EBDE}"/>
          </ac:spMkLst>
        </pc:spChg>
        <pc:spChg chg="mod">
          <ac:chgData name="Coratella, I. (Ilaria)" userId="26d35d3a-3ff8-4dd1-970c-7502aba6fa84" providerId="ADAL" clId="{FD067216-2BD4-4381-8E8F-063BD8CA1B90}" dt="2025-01-29T15:59:14.260" v="605" actId="1076"/>
          <ac:spMkLst>
            <pc:docMk/>
            <pc:sldMk cId="4237530522" sldId="256"/>
            <ac:spMk id="200" creationId="{866E30CB-4ED0-909D-D677-3F7CBE7CAADB}"/>
          </ac:spMkLst>
        </pc:spChg>
        <pc:spChg chg="mod">
          <ac:chgData name="Coratella, I. (Ilaria)" userId="26d35d3a-3ff8-4dd1-970c-7502aba6fa84" providerId="ADAL" clId="{FD067216-2BD4-4381-8E8F-063BD8CA1B90}" dt="2025-01-29T16:11:20.279" v="753" actId="1076"/>
          <ac:spMkLst>
            <pc:docMk/>
            <pc:sldMk cId="4237530522" sldId="256"/>
            <ac:spMk id="201" creationId="{AD8CE0D4-CE67-E22A-716F-781C076E495C}"/>
          </ac:spMkLst>
        </pc:spChg>
        <pc:spChg chg="mod">
          <ac:chgData name="Coratella, I. (Ilaria)" userId="26d35d3a-3ff8-4dd1-970c-7502aba6fa84" providerId="ADAL" clId="{FD067216-2BD4-4381-8E8F-063BD8CA1B90}" dt="2025-01-29T15:54:22.682" v="556" actId="1076"/>
          <ac:spMkLst>
            <pc:docMk/>
            <pc:sldMk cId="4237530522" sldId="256"/>
            <ac:spMk id="223" creationId="{10B4FA33-1922-8E6E-451F-9F3B6FED109C}"/>
          </ac:spMkLst>
        </pc:spChg>
        <pc:spChg chg="mod">
          <ac:chgData name="Coratella, I. (Ilaria)" userId="26d35d3a-3ff8-4dd1-970c-7502aba6fa84" providerId="ADAL" clId="{FD067216-2BD4-4381-8E8F-063BD8CA1B90}" dt="2025-01-29T15:58:02.199" v="580" actId="1076"/>
          <ac:spMkLst>
            <pc:docMk/>
            <pc:sldMk cId="4237530522" sldId="256"/>
            <ac:spMk id="224" creationId="{783C1F7A-A20A-7FD5-5056-13C2E3D54632}"/>
          </ac:spMkLst>
        </pc:spChg>
        <pc:spChg chg="del">
          <ac:chgData name="Coratella, I. (Ilaria)" userId="26d35d3a-3ff8-4dd1-970c-7502aba6fa84" providerId="ADAL" clId="{FD067216-2BD4-4381-8E8F-063BD8CA1B90}" dt="2025-01-29T16:00:28.911" v="650" actId="478"/>
          <ac:spMkLst>
            <pc:docMk/>
            <pc:sldMk cId="4237530522" sldId="256"/>
            <ac:spMk id="275" creationId="{FF9FF2F5-072F-6CB2-9D6B-F2B643C2919A}"/>
          </ac:spMkLst>
        </pc:spChg>
        <pc:spChg chg="del mod">
          <ac:chgData name="Coratella, I. (Ilaria)" userId="26d35d3a-3ff8-4dd1-970c-7502aba6fa84" providerId="ADAL" clId="{FD067216-2BD4-4381-8E8F-063BD8CA1B90}" dt="2025-01-29T16:00:42.992" v="656" actId="478"/>
          <ac:spMkLst>
            <pc:docMk/>
            <pc:sldMk cId="4237530522" sldId="256"/>
            <ac:spMk id="276" creationId="{10F8900D-BFBC-BB08-5894-3E73963C20D8}"/>
          </ac:spMkLst>
        </pc:spChg>
        <pc:spChg chg="del">
          <ac:chgData name="Coratella, I. (Ilaria)" userId="26d35d3a-3ff8-4dd1-970c-7502aba6fa84" providerId="ADAL" clId="{FD067216-2BD4-4381-8E8F-063BD8CA1B90}" dt="2025-01-29T15:39:35.290" v="413" actId="478"/>
          <ac:spMkLst>
            <pc:docMk/>
            <pc:sldMk cId="4237530522" sldId="256"/>
            <ac:spMk id="293" creationId="{7D2B04C8-731C-7B9B-CCBA-15063C9DC041}"/>
          </ac:spMkLst>
        </pc:spChg>
        <pc:spChg chg="del">
          <ac:chgData name="Coratella, I. (Ilaria)" userId="26d35d3a-3ff8-4dd1-970c-7502aba6fa84" providerId="ADAL" clId="{FD067216-2BD4-4381-8E8F-063BD8CA1B90}" dt="2025-01-29T15:40:12.992" v="425" actId="478"/>
          <ac:spMkLst>
            <pc:docMk/>
            <pc:sldMk cId="4237530522" sldId="256"/>
            <ac:spMk id="297" creationId="{76F48764-598D-7AE9-0355-8F66A450EED7}"/>
          </ac:spMkLst>
        </pc:spChg>
        <pc:spChg chg="mod">
          <ac:chgData name="Coratella, I. (Ilaria)" userId="26d35d3a-3ff8-4dd1-970c-7502aba6fa84" providerId="ADAL" clId="{FD067216-2BD4-4381-8E8F-063BD8CA1B90}" dt="2025-01-29T15:54:22.682" v="556" actId="1076"/>
          <ac:spMkLst>
            <pc:docMk/>
            <pc:sldMk cId="4237530522" sldId="256"/>
            <ac:spMk id="299" creationId="{33FA9560-B7C3-0E07-6E42-7B69D1AF362D}"/>
          </ac:spMkLst>
        </pc:spChg>
        <pc:picChg chg="add del">
          <ac:chgData name="Coratella, I. (Ilaria)" userId="26d35d3a-3ff8-4dd1-970c-7502aba6fa84" providerId="ADAL" clId="{FD067216-2BD4-4381-8E8F-063BD8CA1B90}" dt="2025-01-29T16:04:02.927" v="710" actId="22"/>
          <ac:picMkLst>
            <pc:docMk/>
            <pc:sldMk cId="4237530522" sldId="256"/>
            <ac:picMk id="37" creationId="{76B4D9F3-E6E1-DD7A-A350-741C905F4148}"/>
          </ac:picMkLst>
        </pc:picChg>
        <pc:picChg chg="add del">
          <ac:chgData name="Coratella, I. (Ilaria)" userId="26d35d3a-3ff8-4dd1-970c-7502aba6fa84" providerId="ADAL" clId="{FD067216-2BD4-4381-8E8F-063BD8CA1B90}" dt="2025-01-29T17:23:34.251" v="806" actId="22"/>
          <ac:picMkLst>
            <pc:docMk/>
            <pc:sldMk cId="4237530522" sldId="256"/>
            <ac:picMk id="57" creationId="{BB151123-F86D-17B9-C23D-992B3B7A2004}"/>
          </ac:picMkLst>
        </pc:picChg>
        <pc:cxnChg chg="mod">
          <ac:chgData name="Coratella, I. (Ilaria)" userId="26d35d3a-3ff8-4dd1-970c-7502aba6fa84" providerId="ADAL" clId="{FD067216-2BD4-4381-8E8F-063BD8CA1B90}" dt="2025-01-29T15:58:19.979" v="584" actId="14100"/>
          <ac:cxnSpMkLst>
            <pc:docMk/>
            <pc:sldMk cId="4237530522" sldId="256"/>
            <ac:cxnSpMk id="29" creationId="{95F0E283-5122-5046-1228-DA135B3C1FC7}"/>
          </ac:cxnSpMkLst>
        </pc:cxnChg>
        <pc:cxnChg chg="mod">
          <ac:chgData name="Coratella, I. (Ilaria)" userId="26d35d3a-3ff8-4dd1-970c-7502aba6fa84" providerId="ADAL" clId="{FD067216-2BD4-4381-8E8F-063BD8CA1B90}" dt="2025-01-29T15:58:17.035" v="583" actId="14100"/>
          <ac:cxnSpMkLst>
            <pc:docMk/>
            <pc:sldMk cId="4237530522" sldId="256"/>
            <ac:cxnSpMk id="225" creationId="{2ED88268-0CD6-0CCA-3693-8EA02C54A195}"/>
          </ac:cxnSpMkLst>
        </pc:cxnChg>
      </pc:sldChg>
      <pc:sldChg chg="delSp modSp del mod">
        <pc:chgData name="Coratella, I. (Ilaria)" userId="26d35d3a-3ff8-4dd1-970c-7502aba6fa84" providerId="ADAL" clId="{FD067216-2BD4-4381-8E8F-063BD8CA1B90}" dt="2025-01-29T17:45:01.569" v="1141" actId="2696"/>
        <pc:sldMkLst>
          <pc:docMk/>
          <pc:sldMk cId="1243505040" sldId="257"/>
        </pc:sldMkLst>
        <pc:spChg chg="mod">
          <ac:chgData name="Coratella, I. (Ilaria)" userId="26d35d3a-3ff8-4dd1-970c-7502aba6fa84" providerId="ADAL" clId="{FD067216-2BD4-4381-8E8F-063BD8CA1B90}" dt="2025-01-29T11:01:38.732" v="11" actId="14100"/>
          <ac:spMkLst>
            <pc:docMk/>
            <pc:sldMk cId="1243505040" sldId="257"/>
            <ac:spMk id="102" creationId="{A5C4943F-4142-25F5-21D3-5365D3CB37EA}"/>
          </ac:spMkLst>
        </pc:spChg>
        <pc:spChg chg="del">
          <ac:chgData name="Coratella, I. (Ilaria)" userId="26d35d3a-3ff8-4dd1-970c-7502aba6fa84" providerId="ADAL" clId="{FD067216-2BD4-4381-8E8F-063BD8CA1B90}" dt="2025-01-29T11:01:29.790" v="0" actId="478"/>
          <ac:spMkLst>
            <pc:docMk/>
            <pc:sldMk cId="1243505040" sldId="257"/>
            <ac:spMk id="140" creationId="{D1D2C3ED-63DB-CC26-9805-E4B9A971900F}"/>
          </ac:spMkLst>
        </pc:spChg>
        <pc:spChg chg="mod">
          <ac:chgData name="Coratella, I. (Ilaria)" userId="26d35d3a-3ff8-4dd1-970c-7502aba6fa84" providerId="ADAL" clId="{FD067216-2BD4-4381-8E8F-063BD8CA1B90}" dt="2025-01-29T11:02:19.795" v="12" actId="313"/>
          <ac:spMkLst>
            <pc:docMk/>
            <pc:sldMk cId="1243505040" sldId="257"/>
            <ac:spMk id="313" creationId="{3FBCBFC8-63BB-F8E6-1E3B-2808B3D8D9AF}"/>
          </ac:spMkLst>
        </pc:spChg>
        <pc:cxnChg chg="mod">
          <ac:chgData name="Coratella, I. (Ilaria)" userId="26d35d3a-3ff8-4dd1-970c-7502aba6fa84" providerId="ADAL" clId="{FD067216-2BD4-4381-8E8F-063BD8CA1B90}" dt="2025-01-29T11:01:38.732" v="11" actId="14100"/>
          <ac:cxnSpMkLst>
            <pc:docMk/>
            <pc:sldMk cId="1243505040" sldId="257"/>
            <ac:cxnSpMk id="120" creationId="{81453F8B-38D9-168C-434F-1228C601D4E3}"/>
          </ac:cxnSpMkLst>
        </pc:cxnChg>
        <pc:cxnChg chg="del mod">
          <ac:chgData name="Coratella, I. (Ilaria)" userId="26d35d3a-3ff8-4dd1-970c-7502aba6fa84" providerId="ADAL" clId="{FD067216-2BD4-4381-8E8F-063BD8CA1B90}" dt="2025-01-29T11:01:30.842" v="1" actId="478"/>
          <ac:cxnSpMkLst>
            <pc:docMk/>
            <pc:sldMk cId="1243505040" sldId="257"/>
            <ac:cxnSpMk id="168" creationId="{57A9690E-6A84-CC52-1BC7-D2313E48378B}"/>
          </ac:cxnSpMkLst>
        </pc:cxnChg>
      </pc:sldChg>
      <pc:sldChg chg="addSp delSp modSp add mod">
        <pc:chgData name="Coratella, I. (Ilaria)" userId="26d35d3a-3ff8-4dd1-970c-7502aba6fa84" providerId="ADAL" clId="{FD067216-2BD4-4381-8E8F-063BD8CA1B90}" dt="2025-01-30T13:37:59.915" v="2775" actId="1076"/>
        <pc:sldMkLst>
          <pc:docMk/>
          <pc:sldMk cId="3339459899" sldId="258"/>
        </pc:sldMkLst>
        <pc:spChg chg="mod">
          <ac:chgData name="Coratella, I. (Ilaria)" userId="26d35d3a-3ff8-4dd1-970c-7502aba6fa84" providerId="ADAL" clId="{FD067216-2BD4-4381-8E8F-063BD8CA1B90}" dt="2025-01-29T11:07:24.600" v="93" actId="1076"/>
          <ac:spMkLst>
            <pc:docMk/>
            <pc:sldMk cId="3339459899" sldId="258"/>
            <ac:spMk id="4" creationId="{5B9A77E7-BCEC-1FA4-A878-7648307EE8DB}"/>
          </ac:spMkLst>
        </pc:spChg>
        <pc:spChg chg="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5" creationId="{3FA63D74-43EC-58F4-362D-96BFD6D0DCF5}"/>
          </ac:spMkLst>
        </pc:spChg>
        <pc:spChg chg="mod">
          <ac:chgData name="Coratella, I. (Ilaria)" userId="26d35d3a-3ff8-4dd1-970c-7502aba6fa84" providerId="ADAL" clId="{FD067216-2BD4-4381-8E8F-063BD8CA1B90}" dt="2025-01-29T11:15:49.712" v="155" actId="14100"/>
          <ac:spMkLst>
            <pc:docMk/>
            <pc:sldMk cId="3339459899" sldId="258"/>
            <ac:spMk id="7" creationId="{D301049E-5FF1-70C6-9CC4-926CCB8EB2A7}"/>
          </ac:spMkLst>
        </pc:spChg>
        <pc:spChg chg="mod">
          <ac:chgData name="Coratella, I. (Ilaria)" userId="26d35d3a-3ff8-4dd1-970c-7502aba6fa84" providerId="ADAL" clId="{FD067216-2BD4-4381-8E8F-063BD8CA1B90}" dt="2025-01-29T11:15:32.599" v="152" actId="14100"/>
          <ac:spMkLst>
            <pc:docMk/>
            <pc:sldMk cId="3339459899" sldId="258"/>
            <ac:spMk id="8" creationId="{E9D56CB8-3A80-0ABD-ED1D-94539FE6FFFB}"/>
          </ac:spMkLst>
        </pc:spChg>
        <pc:spChg chg="del">
          <ac:chgData name="Coratella, I. (Ilaria)" userId="26d35d3a-3ff8-4dd1-970c-7502aba6fa84" providerId="ADAL" clId="{FD067216-2BD4-4381-8E8F-063BD8CA1B90}" dt="2025-01-29T11:06:23.453" v="71" actId="478"/>
          <ac:spMkLst>
            <pc:docMk/>
            <pc:sldMk cId="3339459899" sldId="258"/>
            <ac:spMk id="9" creationId="{2014C323-405E-DFD6-D76B-94486F7B5C83}"/>
          </ac:spMkLst>
        </pc:spChg>
        <pc:spChg chg="del">
          <ac:chgData name="Coratella, I. (Ilaria)" userId="26d35d3a-3ff8-4dd1-970c-7502aba6fa84" providerId="ADAL" clId="{FD067216-2BD4-4381-8E8F-063BD8CA1B90}" dt="2025-01-29T11:06:25.141" v="72" actId="478"/>
          <ac:spMkLst>
            <pc:docMk/>
            <pc:sldMk cId="3339459899" sldId="258"/>
            <ac:spMk id="13" creationId="{9210C18B-85C9-237D-8C46-32D7E7785549}"/>
          </ac:spMkLst>
        </pc:spChg>
        <pc:spChg chg="add del mod ord">
          <ac:chgData name="Coratella, I. (Ilaria)" userId="26d35d3a-3ff8-4dd1-970c-7502aba6fa84" providerId="ADAL" clId="{FD067216-2BD4-4381-8E8F-063BD8CA1B90}" dt="2025-01-29T15:51:49.748" v="554" actId="478"/>
          <ac:spMkLst>
            <pc:docMk/>
            <pc:sldMk cId="3339459899" sldId="258"/>
            <ac:spMk id="14" creationId="{1FDE4BA6-2450-5975-F4EA-E19226413892}"/>
          </ac:spMkLst>
        </pc:spChg>
        <pc:spChg chg="del">
          <ac:chgData name="Coratella, I. (Ilaria)" userId="26d35d3a-3ff8-4dd1-970c-7502aba6fa84" providerId="ADAL" clId="{FD067216-2BD4-4381-8E8F-063BD8CA1B90}" dt="2025-01-29T11:06:33.524" v="75" actId="478"/>
          <ac:spMkLst>
            <pc:docMk/>
            <pc:sldMk cId="3339459899" sldId="258"/>
            <ac:spMk id="16" creationId="{336596AA-6B16-6ED8-89C3-82673B724836}"/>
          </ac:spMkLst>
        </pc:spChg>
        <pc:spChg chg="del">
          <ac:chgData name="Coratella, I. (Ilaria)" userId="26d35d3a-3ff8-4dd1-970c-7502aba6fa84" providerId="ADAL" clId="{FD067216-2BD4-4381-8E8F-063BD8CA1B90}" dt="2025-01-29T11:06:37.898" v="76" actId="478"/>
          <ac:spMkLst>
            <pc:docMk/>
            <pc:sldMk cId="3339459899" sldId="258"/>
            <ac:spMk id="17" creationId="{35B8F2BA-43E3-7F03-101D-41342E645B41}"/>
          </ac:spMkLst>
        </pc:spChg>
        <pc:spChg chg="mod">
          <ac:chgData name="Coratella, I. (Ilaria)" userId="26d35d3a-3ff8-4dd1-970c-7502aba6fa84" providerId="ADAL" clId="{FD067216-2BD4-4381-8E8F-063BD8CA1B90}" dt="2025-01-29T11:15:35.825" v="153" actId="14100"/>
          <ac:spMkLst>
            <pc:docMk/>
            <pc:sldMk cId="3339459899" sldId="258"/>
            <ac:spMk id="18" creationId="{702ACCB8-533A-DBE6-FDD4-A74BF16E4BA2}"/>
          </ac:spMkLst>
        </pc:spChg>
        <pc:spChg chg="del">
          <ac:chgData name="Coratella, I. (Ilaria)" userId="26d35d3a-3ff8-4dd1-970c-7502aba6fa84" providerId="ADAL" clId="{FD067216-2BD4-4381-8E8F-063BD8CA1B90}" dt="2025-01-29T11:06:27.438" v="73" actId="478"/>
          <ac:spMkLst>
            <pc:docMk/>
            <pc:sldMk cId="3339459899" sldId="258"/>
            <ac:spMk id="19" creationId="{6835F8F6-CF18-5F74-BF66-E6E9811AFA0E}"/>
          </ac:spMkLst>
        </pc:spChg>
        <pc:spChg chg="del">
          <ac:chgData name="Coratella, I. (Ilaria)" userId="26d35d3a-3ff8-4dd1-970c-7502aba6fa84" providerId="ADAL" clId="{FD067216-2BD4-4381-8E8F-063BD8CA1B90}" dt="2025-01-29T11:06:30.259" v="74" actId="478"/>
          <ac:spMkLst>
            <pc:docMk/>
            <pc:sldMk cId="3339459899" sldId="258"/>
            <ac:spMk id="20" creationId="{DB7AA5B2-37E0-52E0-2692-1290238E2B86}"/>
          </ac:spMkLst>
        </pc:spChg>
        <pc:spChg chg="add del mod">
          <ac:chgData name="Coratella, I. (Ilaria)" userId="26d35d3a-3ff8-4dd1-970c-7502aba6fa84" providerId="ADAL" clId="{FD067216-2BD4-4381-8E8F-063BD8CA1B90}" dt="2025-01-29T15:51:50.869" v="555" actId="478"/>
          <ac:spMkLst>
            <pc:docMk/>
            <pc:sldMk cId="3339459899" sldId="258"/>
            <ac:spMk id="23" creationId="{2CACD004-1E63-D5D2-7F3B-CF049FF89F11}"/>
          </ac:spMkLst>
        </pc:spChg>
        <pc:spChg chg="mod">
          <ac:chgData name="Coratella, I. (Ilaria)" userId="26d35d3a-3ff8-4dd1-970c-7502aba6fa84" providerId="ADAL" clId="{FD067216-2BD4-4381-8E8F-063BD8CA1B90}" dt="2025-01-29T15:46:48.257" v="520" actId="208"/>
          <ac:spMkLst>
            <pc:docMk/>
            <pc:sldMk cId="3339459899" sldId="258"/>
            <ac:spMk id="28" creationId="{AC04FB19-C3CD-E6B5-A449-3D64FA99E711}"/>
          </ac:spMkLst>
        </pc:spChg>
        <pc:spChg chg="add mod">
          <ac:chgData name="Coratella, I. (Ilaria)" userId="26d35d3a-3ff8-4dd1-970c-7502aba6fa84" providerId="ADAL" clId="{FD067216-2BD4-4381-8E8F-063BD8CA1B90}" dt="2025-01-29T15:32:22.175" v="395" actId="20577"/>
          <ac:spMkLst>
            <pc:docMk/>
            <pc:sldMk cId="3339459899" sldId="258"/>
            <ac:spMk id="39" creationId="{A16D6194-24B1-B398-FE41-DFE5AE584C90}"/>
          </ac:spMkLst>
        </pc:spChg>
        <pc:spChg chg="add del mod">
          <ac:chgData name="Coratella, I. (Ilaria)" userId="26d35d3a-3ff8-4dd1-970c-7502aba6fa84" providerId="ADAL" clId="{FD067216-2BD4-4381-8E8F-063BD8CA1B90}" dt="2025-01-29T15:21:37.038" v="284" actId="478"/>
          <ac:spMkLst>
            <pc:docMk/>
            <pc:sldMk cId="3339459899" sldId="258"/>
            <ac:spMk id="40" creationId="{22DEC00B-7689-A1B4-827F-F67AF693175B}"/>
          </ac:spMkLst>
        </pc:spChg>
        <pc:spChg chg="add del mod">
          <ac:chgData name="Coratella, I. (Ilaria)" userId="26d35d3a-3ff8-4dd1-970c-7502aba6fa84" providerId="ADAL" clId="{FD067216-2BD4-4381-8E8F-063BD8CA1B90}" dt="2025-01-29T15:22:04.297" v="293" actId="478"/>
          <ac:spMkLst>
            <pc:docMk/>
            <pc:sldMk cId="3339459899" sldId="258"/>
            <ac:spMk id="42" creationId="{FFCD804B-1F02-342E-E244-055FC6E5F45A}"/>
          </ac:spMkLst>
        </pc:spChg>
        <pc:spChg chg="add mod">
          <ac:chgData name="Coratella, I. (Ilaria)" userId="26d35d3a-3ff8-4dd1-970c-7502aba6fa84" providerId="ADAL" clId="{FD067216-2BD4-4381-8E8F-063BD8CA1B90}" dt="2025-01-29T15:13:32.102" v="243" actId="1076"/>
          <ac:spMkLst>
            <pc:docMk/>
            <pc:sldMk cId="3339459899" sldId="258"/>
            <ac:spMk id="50" creationId="{44F1ABFD-62D6-52A3-9BD1-5F045A3F2BA7}"/>
          </ac:spMkLst>
        </pc:spChg>
        <pc:spChg chg="add mod">
          <ac:chgData name="Coratella, I. (Ilaria)" userId="26d35d3a-3ff8-4dd1-970c-7502aba6fa84" providerId="ADAL" clId="{FD067216-2BD4-4381-8E8F-063BD8CA1B90}" dt="2025-01-29T15:45:41.108" v="503" actId="1076"/>
          <ac:spMkLst>
            <pc:docMk/>
            <pc:sldMk cId="3339459899" sldId="258"/>
            <ac:spMk id="53" creationId="{BA10BB1F-B77B-3630-DA8F-C71057E3FE1C}"/>
          </ac:spMkLst>
        </pc:spChg>
        <pc:spChg chg="add mod">
          <ac:chgData name="Coratella, I. (Ilaria)" userId="26d35d3a-3ff8-4dd1-970c-7502aba6fa84" providerId="ADAL" clId="{FD067216-2BD4-4381-8E8F-063BD8CA1B90}" dt="2025-01-29T15:46:06.996" v="513" actId="688"/>
          <ac:spMkLst>
            <pc:docMk/>
            <pc:sldMk cId="3339459899" sldId="258"/>
            <ac:spMk id="58" creationId="{D3626C15-1CA0-8CFA-55CF-73FDE49FC894}"/>
          </ac:spMkLst>
        </pc:spChg>
        <pc:spChg chg="add mod">
          <ac:chgData name="Coratella, I. (Ilaria)" userId="26d35d3a-3ff8-4dd1-970c-7502aba6fa84" providerId="ADAL" clId="{FD067216-2BD4-4381-8E8F-063BD8CA1B90}" dt="2025-01-29T15:46:00.745" v="511" actId="688"/>
          <ac:spMkLst>
            <pc:docMk/>
            <pc:sldMk cId="3339459899" sldId="258"/>
            <ac:spMk id="59" creationId="{9A9867E0-A120-5C1E-E42D-7455530583C3}"/>
          </ac:spMkLst>
        </pc:spChg>
        <pc:spChg chg="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60" creationId="{E6F4FE5D-4785-A44A-C4F2-2692A899103D}"/>
          </ac:spMkLst>
        </pc:spChg>
        <pc:spChg chg="add mod">
          <ac:chgData name="Coratella, I. (Ilaria)" userId="26d35d3a-3ff8-4dd1-970c-7502aba6fa84" providerId="ADAL" clId="{FD067216-2BD4-4381-8E8F-063BD8CA1B90}" dt="2025-01-29T15:46:12.485" v="515" actId="688"/>
          <ac:spMkLst>
            <pc:docMk/>
            <pc:sldMk cId="3339459899" sldId="258"/>
            <ac:spMk id="62" creationId="{7358E5A2-8AE1-5A4E-5751-871C5BAD36BC}"/>
          </ac:spMkLst>
        </pc:spChg>
        <pc:spChg chg="del">
          <ac:chgData name="Coratella, I. (Ilaria)" userId="26d35d3a-3ff8-4dd1-970c-7502aba6fa84" providerId="ADAL" clId="{FD067216-2BD4-4381-8E8F-063BD8CA1B90}" dt="2025-01-29T11:04:47.745" v="29" actId="478"/>
          <ac:spMkLst>
            <pc:docMk/>
            <pc:sldMk cId="3339459899" sldId="258"/>
            <ac:spMk id="63" creationId="{9B05BCA0-777A-CF9A-0193-FE64CF9DDB8A}"/>
          </ac:spMkLst>
        </pc:spChg>
        <pc:spChg chg="add mod">
          <ac:chgData name="Coratella, I. (Ilaria)" userId="26d35d3a-3ff8-4dd1-970c-7502aba6fa84" providerId="ADAL" clId="{FD067216-2BD4-4381-8E8F-063BD8CA1B90}" dt="2025-01-29T15:46:43.284" v="519" actId="208"/>
          <ac:spMkLst>
            <pc:docMk/>
            <pc:sldMk cId="3339459899" sldId="258"/>
            <ac:spMk id="64" creationId="{41168DBB-E4BE-37E5-BEFF-ECD1A6C0C411}"/>
          </ac:spMkLst>
        </pc:spChg>
        <pc:spChg chg="add mod">
          <ac:chgData name="Coratella, I. (Ilaria)" userId="26d35d3a-3ff8-4dd1-970c-7502aba6fa84" providerId="ADAL" clId="{FD067216-2BD4-4381-8E8F-063BD8CA1B90}" dt="2025-01-29T15:48:18.136" v="549" actId="1076"/>
          <ac:spMkLst>
            <pc:docMk/>
            <pc:sldMk cId="3339459899" sldId="258"/>
            <ac:spMk id="70" creationId="{0FF3CA76-21E9-EF04-EE7A-228DC7FF383E}"/>
          </ac:spMkLst>
        </pc:spChg>
        <pc:spChg chg="del">
          <ac:chgData name="Coratella, I. (Ilaria)" userId="26d35d3a-3ff8-4dd1-970c-7502aba6fa84" providerId="ADAL" clId="{FD067216-2BD4-4381-8E8F-063BD8CA1B90}" dt="2025-01-29T11:04:38.255" v="23" actId="478"/>
          <ac:spMkLst>
            <pc:docMk/>
            <pc:sldMk cId="3339459899" sldId="258"/>
            <ac:spMk id="78" creationId="{E93CECFA-CA5E-CC39-3C03-2153DD6EB562}"/>
          </ac:spMkLst>
        </pc:spChg>
        <pc:spChg chg="del">
          <ac:chgData name="Coratella, I. (Ilaria)" userId="26d35d3a-3ff8-4dd1-970c-7502aba6fa84" providerId="ADAL" clId="{FD067216-2BD4-4381-8E8F-063BD8CA1B90}" dt="2025-01-29T11:04:14.409" v="14" actId="478"/>
          <ac:spMkLst>
            <pc:docMk/>
            <pc:sldMk cId="3339459899" sldId="258"/>
            <ac:spMk id="79" creationId="{C0A457EF-23A3-C505-46DF-440FD5D77FD6}"/>
          </ac:spMkLst>
        </pc:spChg>
        <pc:spChg chg="add mod">
          <ac:chgData name="Coratella, I. (Ilaria)" userId="26d35d3a-3ff8-4dd1-970c-7502aba6fa84" providerId="ADAL" clId="{FD067216-2BD4-4381-8E8F-063BD8CA1B90}" dt="2025-01-29T15:48:08.340" v="546" actId="1076"/>
          <ac:spMkLst>
            <pc:docMk/>
            <pc:sldMk cId="3339459899" sldId="258"/>
            <ac:spMk id="82" creationId="{102221BE-4355-821A-8266-DD36D553D4B1}"/>
          </ac:spMkLst>
        </pc:spChg>
        <pc:spChg chg="del">
          <ac:chgData name="Coratella, I. (Ilaria)" userId="26d35d3a-3ff8-4dd1-970c-7502aba6fa84" providerId="ADAL" clId="{FD067216-2BD4-4381-8E8F-063BD8CA1B90}" dt="2025-01-29T11:04:39.456" v="24" actId="478"/>
          <ac:spMkLst>
            <pc:docMk/>
            <pc:sldMk cId="3339459899" sldId="258"/>
            <ac:spMk id="85" creationId="{16917EE2-1177-4571-B0C1-63B46EE883C3}"/>
          </ac:spMkLst>
        </pc:spChg>
        <pc:spChg chg="mod">
          <ac:chgData name="Coratella, I. (Ilaria)" userId="26d35d3a-3ff8-4dd1-970c-7502aba6fa84" providerId="ADAL" clId="{FD067216-2BD4-4381-8E8F-063BD8CA1B90}" dt="2025-01-29T11:08:32.708" v="107" actId="1076"/>
          <ac:spMkLst>
            <pc:docMk/>
            <pc:sldMk cId="3339459899" sldId="258"/>
            <ac:spMk id="90" creationId="{612FA6AF-AE8A-D6C2-0305-77C38DC51F97}"/>
          </ac:spMkLst>
        </pc:spChg>
        <pc:spChg chg="add mod">
          <ac:chgData name="Coratella, I. (Ilaria)" userId="26d35d3a-3ff8-4dd1-970c-7502aba6fa84" providerId="ADAL" clId="{FD067216-2BD4-4381-8E8F-063BD8CA1B90}" dt="2025-01-29T16:02:24.306" v="699" actId="1076"/>
          <ac:spMkLst>
            <pc:docMk/>
            <pc:sldMk cId="3339459899" sldId="258"/>
            <ac:spMk id="96" creationId="{5A91E386-2DD5-B72F-3A20-F70782056DD4}"/>
          </ac:spMkLst>
        </pc:spChg>
        <pc:spChg chg="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98" creationId="{DC6BFE9C-5DC0-5E50-442E-A60D915F3D6D}"/>
          </ac:spMkLst>
        </pc:spChg>
        <pc:spChg chg="del">
          <ac:chgData name="Coratella, I. (Ilaria)" userId="26d35d3a-3ff8-4dd1-970c-7502aba6fa84" providerId="ADAL" clId="{FD067216-2BD4-4381-8E8F-063BD8CA1B90}" dt="2025-01-29T11:04:21.446" v="18" actId="478"/>
          <ac:spMkLst>
            <pc:docMk/>
            <pc:sldMk cId="3339459899" sldId="258"/>
            <ac:spMk id="99" creationId="{16666096-0D6A-8A0D-5325-A3059FC93CF2}"/>
          </ac:spMkLst>
        </pc:spChg>
        <pc:spChg chg="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100" creationId="{53DE0E4C-40F1-BD0B-21B1-D34A7DA2B855}"/>
          </ac:spMkLst>
        </pc:spChg>
        <pc:spChg chg="del">
          <ac:chgData name="Coratella, I. (Ilaria)" userId="26d35d3a-3ff8-4dd1-970c-7502aba6fa84" providerId="ADAL" clId="{FD067216-2BD4-4381-8E8F-063BD8CA1B90}" dt="2025-01-29T11:04:20.384" v="17" actId="478"/>
          <ac:spMkLst>
            <pc:docMk/>
            <pc:sldMk cId="3339459899" sldId="258"/>
            <ac:spMk id="101" creationId="{007780A5-C34A-17C8-4906-95EC48A0C095}"/>
          </ac:spMkLst>
        </pc:spChg>
        <pc:spChg chg="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102" creationId="{1A23E8B0-EAC3-F29E-B9FA-5C3725C35986}"/>
          </ac:spMkLst>
        </pc:spChg>
        <pc:spChg chg="del">
          <ac:chgData name="Coratella, I. (Ilaria)" userId="26d35d3a-3ff8-4dd1-970c-7502aba6fa84" providerId="ADAL" clId="{FD067216-2BD4-4381-8E8F-063BD8CA1B90}" dt="2025-01-29T11:04:19.141" v="16" actId="478"/>
          <ac:spMkLst>
            <pc:docMk/>
            <pc:sldMk cId="3339459899" sldId="258"/>
            <ac:spMk id="103" creationId="{F72C8407-64B0-7234-1719-BFA9AA61524F}"/>
          </ac:spMkLst>
        </pc:spChg>
        <pc:spChg chg="add mod">
          <ac:chgData name="Coratella, I. (Ilaria)" userId="26d35d3a-3ff8-4dd1-970c-7502aba6fa84" providerId="ADAL" clId="{FD067216-2BD4-4381-8E8F-063BD8CA1B90}" dt="2025-01-29T16:02:40.844" v="704" actId="688"/>
          <ac:spMkLst>
            <pc:docMk/>
            <pc:sldMk cId="3339459899" sldId="258"/>
            <ac:spMk id="104" creationId="{3AA3F772-7FA0-6F85-F8F1-5FC9A95F33F7}"/>
          </ac:spMkLst>
        </pc:spChg>
        <pc:spChg chg="add mod">
          <ac:chgData name="Coratella, I. (Ilaria)" userId="26d35d3a-3ff8-4dd1-970c-7502aba6fa84" providerId="ADAL" clId="{FD067216-2BD4-4381-8E8F-063BD8CA1B90}" dt="2025-01-29T16:02:53.506" v="708" actId="1076"/>
          <ac:spMkLst>
            <pc:docMk/>
            <pc:sldMk cId="3339459899" sldId="258"/>
            <ac:spMk id="105" creationId="{DD721045-4C57-E45D-1DA5-4ECE5497651F}"/>
          </ac:spMkLst>
        </pc:spChg>
        <pc:spChg chg="del mod">
          <ac:chgData name="Coratella, I. (Ilaria)" userId="26d35d3a-3ff8-4dd1-970c-7502aba6fa84" providerId="ADAL" clId="{FD067216-2BD4-4381-8E8F-063BD8CA1B90}" dt="2025-01-29T11:05:20.217" v="49" actId="478"/>
          <ac:spMkLst>
            <pc:docMk/>
            <pc:sldMk cId="3339459899" sldId="258"/>
            <ac:spMk id="106" creationId="{522B1E20-3AAD-2891-3EE3-6126FF15651D}"/>
          </ac:spMkLst>
        </pc:spChg>
        <pc:spChg chg="add mod">
          <ac:chgData name="Coratella, I. (Ilaria)" userId="26d35d3a-3ff8-4dd1-970c-7502aba6fa84" providerId="ADAL" clId="{FD067216-2BD4-4381-8E8F-063BD8CA1B90}" dt="2025-01-30T13:37:59.915" v="2775" actId="1076"/>
          <ac:spMkLst>
            <pc:docMk/>
            <pc:sldMk cId="3339459899" sldId="258"/>
            <ac:spMk id="109" creationId="{5928F1D1-3A9E-D56A-2538-0D777044532F}"/>
          </ac:spMkLst>
        </pc:spChg>
        <pc:spChg chg="del">
          <ac:chgData name="Coratella, I. (Ilaria)" userId="26d35d3a-3ff8-4dd1-970c-7502aba6fa84" providerId="ADAL" clId="{FD067216-2BD4-4381-8E8F-063BD8CA1B90}" dt="2025-01-29T11:04:57.103" v="34" actId="478"/>
          <ac:spMkLst>
            <pc:docMk/>
            <pc:sldMk cId="3339459899" sldId="258"/>
            <ac:spMk id="141" creationId="{F5668AEB-2BA1-F46C-B8B3-FA10861BFD7D}"/>
          </ac:spMkLst>
        </pc:spChg>
        <pc:spChg chg="del">
          <ac:chgData name="Coratella, I. (Ilaria)" userId="26d35d3a-3ff8-4dd1-970c-7502aba6fa84" providerId="ADAL" clId="{FD067216-2BD4-4381-8E8F-063BD8CA1B90}" dt="2025-01-29T11:05:00.406" v="36" actId="478"/>
          <ac:spMkLst>
            <pc:docMk/>
            <pc:sldMk cId="3339459899" sldId="258"/>
            <ac:spMk id="142" creationId="{84BDA8F6-1B76-F5D9-2443-DF0F4ABEB2AB}"/>
          </ac:spMkLst>
        </pc:spChg>
        <pc:spChg chg="del">
          <ac:chgData name="Coratella, I. (Ilaria)" userId="26d35d3a-3ff8-4dd1-970c-7502aba6fa84" providerId="ADAL" clId="{FD067216-2BD4-4381-8E8F-063BD8CA1B90}" dt="2025-01-29T11:05:05.431" v="39" actId="478"/>
          <ac:spMkLst>
            <pc:docMk/>
            <pc:sldMk cId="3339459899" sldId="258"/>
            <ac:spMk id="143" creationId="{66B9E3F9-97CB-B028-69D4-5F6314A7B85E}"/>
          </ac:spMkLst>
        </pc:spChg>
        <pc:spChg chg="del">
          <ac:chgData name="Coratella, I. (Ilaria)" userId="26d35d3a-3ff8-4dd1-970c-7502aba6fa84" providerId="ADAL" clId="{FD067216-2BD4-4381-8E8F-063BD8CA1B90}" dt="2025-01-29T11:04:56.006" v="33" actId="478"/>
          <ac:spMkLst>
            <pc:docMk/>
            <pc:sldMk cId="3339459899" sldId="258"/>
            <ac:spMk id="144" creationId="{5A0E9E3C-7FAF-A293-4D56-13C6238FE48A}"/>
          </ac:spMkLst>
        </pc:spChg>
        <pc:spChg chg="del mod">
          <ac:chgData name="Coratella, I. (Ilaria)" userId="26d35d3a-3ff8-4dd1-970c-7502aba6fa84" providerId="ADAL" clId="{FD067216-2BD4-4381-8E8F-063BD8CA1B90}" dt="2025-01-29T11:05:11.429" v="43" actId="478"/>
          <ac:spMkLst>
            <pc:docMk/>
            <pc:sldMk cId="3339459899" sldId="258"/>
            <ac:spMk id="145" creationId="{8A2E66D0-0799-2DB5-8F27-FBE0AC876223}"/>
          </ac:spMkLst>
        </pc:spChg>
        <pc:spChg chg="del">
          <ac:chgData name="Coratella, I. (Ilaria)" userId="26d35d3a-3ff8-4dd1-970c-7502aba6fa84" providerId="ADAL" clId="{FD067216-2BD4-4381-8E8F-063BD8CA1B90}" dt="2025-01-29T11:04:32.493" v="20" actId="478"/>
          <ac:spMkLst>
            <pc:docMk/>
            <pc:sldMk cId="3339459899" sldId="258"/>
            <ac:spMk id="146" creationId="{6A856977-AE95-23D6-CA26-6429F8CE31AD}"/>
          </ac:spMkLst>
        </pc:spChg>
        <pc:spChg chg="del mod">
          <ac:chgData name="Coratella, I. (Ilaria)" userId="26d35d3a-3ff8-4dd1-970c-7502aba6fa84" providerId="ADAL" clId="{FD067216-2BD4-4381-8E8F-063BD8CA1B90}" dt="2025-01-29T11:04:50.118" v="31" actId="478"/>
          <ac:spMkLst>
            <pc:docMk/>
            <pc:sldMk cId="3339459899" sldId="258"/>
            <ac:spMk id="150" creationId="{7C13FF94-E2E4-331C-248D-03F316C134B0}"/>
          </ac:spMkLst>
        </pc:spChg>
        <pc:spChg chg="del mod">
          <ac:chgData name="Coratella, I. (Ilaria)" userId="26d35d3a-3ff8-4dd1-970c-7502aba6fa84" providerId="ADAL" clId="{FD067216-2BD4-4381-8E8F-063BD8CA1B90}" dt="2025-01-29T11:07:48.943" v="100" actId="478"/>
          <ac:spMkLst>
            <pc:docMk/>
            <pc:sldMk cId="3339459899" sldId="258"/>
            <ac:spMk id="201" creationId="{B1112265-7417-8030-D805-879958BBD20A}"/>
          </ac:spMkLst>
        </pc:spChg>
        <pc:spChg chg="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202" creationId="{7F38D1DB-7D2F-53A3-8A12-AD19A9615430}"/>
          </ac:spMkLst>
        </pc:spChg>
        <pc:spChg chg="add del mod">
          <ac:chgData name="Coratella, I. (Ilaria)" userId="26d35d3a-3ff8-4dd1-970c-7502aba6fa84" providerId="ADAL" clId="{FD067216-2BD4-4381-8E8F-063BD8CA1B90}" dt="2025-01-29T15:51:47.272" v="552" actId="478"/>
          <ac:spMkLst>
            <pc:docMk/>
            <pc:sldMk cId="3339459899" sldId="258"/>
            <ac:spMk id="204" creationId="{0CDAD358-0D41-045C-A4C1-C3E6B1A4F37B}"/>
          </ac:spMkLst>
        </pc:spChg>
        <pc:spChg chg="add del mod">
          <ac:chgData name="Coratella, I. (Ilaria)" userId="26d35d3a-3ff8-4dd1-970c-7502aba6fa84" providerId="ADAL" clId="{FD067216-2BD4-4381-8E8F-063BD8CA1B90}" dt="2025-01-29T15:51:40.627" v="550" actId="478"/>
          <ac:spMkLst>
            <pc:docMk/>
            <pc:sldMk cId="3339459899" sldId="258"/>
            <ac:spMk id="205" creationId="{15A5F39B-ED48-E766-9E95-312DB359A187}"/>
          </ac:spMkLst>
        </pc:spChg>
        <pc:spChg chg="add del mod">
          <ac:chgData name="Coratella, I. (Ilaria)" userId="26d35d3a-3ff8-4dd1-970c-7502aba6fa84" providerId="ADAL" clId="{FD067216-2BD4-4381-8E8F-063BD8CA1B90}" dt="2025-01-29T11:15:11.074" v="148" actId="14100"/>
          <ac:spMkLst>
            <pc:docMk/>
            <pc:sldMk cId="3339459899" sldId="258"/>
            <ac:spMk id="206" creationId="{F09B1621-9B0E-B9A1-27CB-8DC28C9E3D50}"/>
          </ac:spMkLst>
        </pc:spChg>
        <pc:spChg chg="mod">
          <ac:chgData name="Coratella, I. (Ilaria)" userId="26d35d3a-3ff8-4dd1-970c-7502aba6fa84" providerId="ADAL" clId="{FD067216-2BD4-4381-8E8F-063BD8CA1B90}" dt="2025-01-30T13:37:42.846" v="2728"/>
          <ac:spMkLst>
            <pc:docMk/>
            <pc:sldMk cId="3339459899" sldId="258"/>
            <ac:spMk id="223" creationId="{CBD547FD-B546-2BBB-8253-BCD710826F17}"/>
          </ac:spMkLst>
        </pc:spChg>
        <pc:spChg chg="mod">
          <ac:chgData name="Coratella, I. (Ilaria)" userId="26d35d3a-3ff8-4dd1-970c-7502aba6fa84" providerId="ADAL" clId="{FD067216-2BD4-4381-8E8F-063BD8CA1B90}" dt="2025-01-29T15:45:41.108" v="503" actId="1076"/>
          <ac:spMkLst>
            <pc:docMk/>
            <pc:sldMk cId="3339459899" sldId="258"/>
            <ac:spMk id="224" creationId="{2E75B185-9CEF-19D6-9CC8-7497611860E8}"/>
          </ac:spMkLst>
        </pc:spChg>
        <pc:spChg chg="del mod">
          <ac:chgData name="Coratella, I. (Ilaria)" userId="26d35d3a-3ff8-4dd1-970c-7502aba6fa84" providerId="ADAL" clId="{FD067216-2BD4-4381-8E8F-063BD8CA1B90}" dt="2025-01-29T15:27:58.896" v="376" actId="478"/>
          <ac:spMkLst>
            <pc:docMk/>
            <pc:sldMk cId="3339459899" sldId="258"/>
            <ac:spMk id="232" creationId="{3D3C82CB-42C1-225E-0A01-BE659A28814B}"/>
          </ac:spMkLst>
        </pc:spChg>
        <pc:spChg chg="del mod">
          <ac:chgData name="Coratella, I. (Ilaria)" userId="26d35d3a-3ff8-4dd1-970c-7502aba6fa84" providerId="ADAL" clId="{FD067216-2BD4-4381-8E8F-063BD8CA1B90}" dt="2025-01-29T15:27:55.794" v="374" actId="478"/>
          <ac:spMkLst>
            <pc:docMk/>
            <pc:sldMk cId="3339459899" sldId="258"/>
            <ac:spMk id="233" creationId="{606F5B1D-492D-45FB-0E09-387D6078ADD2}"/>
          </ac:spMkLst>
        </pc:spChg>
        <pc:spChg chg="mod">
          <ac:chgData name="Coratella, I. (Ilaria)" userId="26d35d3a-3ff8-4dd1-970c-7502aba6fa84" providerId="ADAL" clId="{FD067216-2BD4-4381-8E8F-063BD8CA1B90}" dt="2025-01-29T15:45:41.108" v="503" actId="1076"/>
          <ac:spMkLst>
            <pc:docMk/>
            <pc:sldMk cId="3339459899" sldId="258"/>
            <ac:spMk id="234" creationId="{D36722B4-0581-AD8A-F989-14991E28D7EC}"/>
          </ac:spMkLst>
        </pc:spChg>
        <pc:spChg chg="mod">
          <ac:chgData name="Coratella, I. (Ilaria)" userId="26d35d3a-3ff8-4dd1-970c-7502aba6fa84" providerId="ADAL" clId="{FD067216-2BD4-4381-8E8F-063BD8CA1B90}" dt="2025-01-29T15:45:41.108" v="503" actId="1076"/>
          <ac:spMkLst>
            <pc:docMk/>
            <pc:sldMk cId="3339459899" sldId="258"/>
            <ac:spMk id="235" creationId="{B1CB14AC-EF3C-743A-0C25-BE5804A98BC4}"/>
          </ac:spMkLst>
        </pc:spChg>
        <pc:spChg chg="del mod">
          <ac:chgData name="Coratella, I. (Ilaria)" userId="26d35d3a-3ff8-4dd1-970c-7502aba6fa84" providerId="ADAL" clId="{FD067216-2BD4-4381-8E8F-063BD8CA1B90}" dt="2025-01-29T15:28:14.833" v="380" actId="478"/>
          <ac:spMkLst>
            <pc:docMk/>
            <pc:sldMk cId="3339459899" sldId="258"/>
            <ac:spMk id="236" creationId="{2FC11AC8-21A4-E9AC-B24C-F39188502BE0}"/>
          </ac:spMkLst>
        </pc:spChg>
        <pc:spChg chg="mod">
          <ac:chgData name="Coratella, I. (Ilaria)" userId="26d35d3a-3ff8-4dd1-970c-7502aba6fa84" providerId="ADAL" clId="{FD067216-2BD4-4381-8E8F-063BD8CA1B90}" dt="2025-01-29T15:45:41.108" v="503" actId="1076"/>
          <ac:spMkLst>
            <pc:docMk/>
            <pc:sldMk cId="3339459899" sldId="258"/>
            <ac:spMk id="237" creationId="{7A141B01-15CF-4471-A461-25EEC193A25E}"/>
          </ac:spMkLst>
        </pc:spChg>
        <pc:spChg chg="del mod">
          <ac:chgData name="Coratella, I. (Ilaria)" userId="26d35d3a-3ff8-4dd1-970c-7502aba6fa84" providerId="ADAL" clId="{FD067216-2BD4-4381-8E8F-063BD8CA1B90}" dt="2025-01-29T15:14:10.708" v="269" actId="478"/>
          <ac:spMkLst>
            <pc:docMk/>
            <pc:sldMk cId="3339459899" sldId="258"/>
            <ac:spMk id="238" creationId="{6216028E-8D3C-FD89-B818-2594B43C7C54}"/>
          </ac:spMkLst>
        </pc:spChg>
        <pc:spChg chg="del">
          <ac:chgData name="Coratella, I. (Ilaria)" userId="26d35d3a-3ff8-4dd1-970c-7502aba6fa84" providerId="ADAL" clId="{FD067216-2BD4-4381-8E8F-063BD8CA1B90}" dt="2025-01-29T15:12:50.083" v="228" actId="478"/>
          <ac:spMkLst>
            <pc:docMk/>
            <pc:sldMk cId="3339459899" sldId="258"/>
            <ac:spMk id="255" creationId="{44734045-CD77-119A-10B5-A464B3FFF145}"/>
          </ac:spMkLst>
        </pc:spChg>
        <pc:spChg chg="del">
          <ac:chgData name="Coratella, I. (Ilaria)" userId="26d35d3a-3ff8-4dd1-970c-7502aba6fa84" providerId="ADAL" clId="{FD067216-2BD4-4381-8E8F-063BD8CA1B90}" dt="2025-01-29T11:05:29.790" v="54" actId="478"/>
          <ac:spMkLst>
            <pc:docMk/>
            <pc:sldMk cId="3339459899" sldId="258"/>
            <ac:spMk id="273" creationId="{5D6BCA57-0417-C196-EB83-5F489519BE27}"/>
          </ac:spMkLst>
        </pc:spChg>
        <pc:spChg chg="del">
          <ac:chgData name="Coratella, I. (Ilaria)" userId="26d35d3a-3ff8-4dd1-970c-7502aba6fa84" providerId="ADAL" clId="{FD067216-2BD4-4381-8E8F-063BD8CA1B90}" dt="2025-01-29T11:05:36.202" v="61" actId="478"/>
          <ac:spMkLst>
            <pc:docMk/>
            <pc:sldMk cId="3339459899" sldId="258"/>
            <ac:spMk id="274" creationId="{B856497D-D049-49EB-1AF3-745D0E520572}"/>
          </ac:spMkLst>
        </pc:spChg>
        <pc:spChg chg="mod">
          <ac:chgData name="Coratella, I. (Ilaria)" userId="26d35d3a-3ff8-4dd1-970c-7502aba6fa84" providerId="ADAL" clId="{FD067216-2BD4-4381-8E8F-063BD8CA1B90}" dt="2025-01-29T15:45:57.176" v="510" actId="1076"/>
          <ac:spMkLst>
            <pc:docMk/>
            <pc:sldMk cId="3339459899" sldId="258"/>
            <ac:spMk id="275" creationId="{ABED4809-DD6F-2B39-178D-6D0E62A2C32D}"/>
          </ac:spMkLst>
        </pc:spChg>
        <pc:spChg chg="del mod">
          <ac:chgData name="Coratella, I. (Ilaria)" userId="26d35d3a-3ff8-4dd1-970c-7502aba6fa84" providerId="ADAL" clId="{FD067216-2BD4-4381-8E8F-063BD8CA1B90}" dt="2025-01-29T15:21:48.898" v="288" actId="478"/>
          <ac:spMkLst>
            <pc:docMk/>
            <pc:sldMk cId="3339459899" sldId="258"/>
            <ac:spMk id="276" creationId="{FED56310-F5B2-3862-6143-D210A7188C60}"/>
          </ac:spMkLst>
        </pc:spChg>
        <pc:spChg chg="del mod">
          <ac:chgData name="Coratella, I. (Ilaria)" userId="26d35d3a-3ff8-4dd1-970c-7502aba6fa84" providerId="ADAL" clId="{FD067216-2BD4-4381-8E8F-063BD8CA1B90}" dt="2025-01-29T11:05:33.431" v="58" actId="478"/>
          <ac:spMkLst>
            <pc:docMk/>
            <pc:sldMk cId="3339459899" sldId="258"/>
            <ac:spMk id="277" creationId="{5707188D-12E5-C86F-5DBE-031A0619BD51}"/>
          </ac:spMkLst>
        </pc:spChg>
        <pc:spChg chg="del">
          <ac:chgData name="Coratella, I. (Ilaria)" userId="26d35d3a-3ff8-4dd1-970c-7502aba6fa84" providerId="ADAL" clId="{FD067216-2BD4-4381-8E8F-063BD8CA1B90}" dt="2025-01-29T11:05:30.462" v="55" actId="478"/>
          <ac:spMkLst>
            <pc:docMk/>
            <pc:sldMk cId="3339459899" sldId="258"/>
            <ac:spMk id="278" creationId="{E340E055-815B-E659-6EAF-68908DADA0A5}"/>
          </ac:spMkLst>
        </pc:spChg>
        <pc:spChg chg="del">
          <ac:chgData name="Coratella, I. (Ilaria)" userId="26d35d3a-3ff8-4dd1-970c-7502aba6fa84" providerId="ADAL" clId="{FD067216-2BD4-4381-8E8F-063BD8CA1B90}" dt="2025-01-29T11:05:32.191" v="57" actId="478"/>
          <ac:spMkLst>
            <pc:docMk/>
            <pc:sldMk cId="3339459899" sldId="258"/>
            <ac:spMk id="279" creationId="{CAB3A68B-60F0-F596-7682-7BF8E9F24229}"/>
          </ac:spMkLst>
        </pc:spChg>
        <pc:spChg chg="del mod">
          <ac:chgData name="Coratella, I. (Ilaria)" userId="26d35d3a-3ff8-4dd1-970c-7502aba6fa84" providerId="ADAL" clId="{FD067216-2BD4-4381-8E8F-063BD8CA1B90}" dt="2025-01-29T11:05:38.832" v="64" actId="478"/>
          <ac:spMkLst>
            <pc:docMk/>
            <pc:sldMk cId="3339459899" sldId="258"/>
            <ac:spMk id="280" creationId="{09BFD011-ACE1-5363-76EE-A831E4418936}"/>
          </ac:spMkLst>
        </pc:spChg>
        <pc:spChg chg="mod">
          <ac:chgData name="Coratella, I. (Ilaria)" userId="26d35d3a-3ff8-4dd1-970c-7502aba6fa84" providerId="ADAL" clId="{FD067216-2BD4-4381-8E8F-063BD8CA1B90}" dt="2025-01-29T15:47:30.467" v="535" actId="688"/>
          <ac:spMkLst>
            <pc:docMk/>
            <pc:sldMk cId="3339459899" sldId="258"/>
            <ac:spMk id="293" creationId="{28C001FD-3CBB-DCD4-C0B5-D3EDE8A6C65C}"/>
          </ac:spMkLst>
        </pc:spChg>
        <pc:spChg chg="del">
          <ac:chgData name="Coratella, I. (Ilaria)" userId="26d35d3a-3ff8-4dd1-970c-7502aba6fa84" providerId="ADAL" clId="{FD067216-2BD4-4381-8E8F-063BD8CA1B90}" dt="2025-01-29T11:05:21.902" v="50" actId="478"/>
          <ac:spMkLst>
            <pc:docMk/>
            <pc:sldMk cId="3339459899" sldId="258"/>
            <ac:spMk id="296" creationId="{457E7DCC-425E-8B11-D8EF-2C999DFA5419}"/>
          </ac:spMkLst>
        </pc:spChg>
        <pc:spChg chg="del">
          <ac:chgData name="Coratella, I. (Ilaria)" userId="26d35d3a-3ff8-4dd1-970c-7502aba6fa84" providerId="ADAL" clId="{FD067216-2BD4-4381-8E8F-063BD8CA1B90}" dt="2025-01-29T15:23:00.037" v="345" actId="478"/>
          <ac:spMkLst>
            <pc:docMk/>
            <pc:sldMk cId="3339459899" sldId="258"/>
            <ac:spMk id="297" creationId="{A1755A60-FDBB-D77D-FF0B-932934799A53}"/>
          </ac:spMkLst>
        </pc:spChg>
        <pc:spChg chg="del">
          <ac:chgData name="Coratella, I. (Ilaria)" userId="26d35d3a-3ff8-4dd1-970c-7502aba6fa84" providerId="ADAL" clId="{FD067216-2BD4-4381-8E8F-063BD8CA1B90}" dt="2025-01-29T11:06:52.991" v="81" actId="478"/>
          <ac:spMkLst>
            <pc:docMk/>
            <pc:sldMk cId="3339459899" sldId="258"/>
            <ac:spMk id="299" creationId="{DD30E3A7-8C94-5ED8-88E1-CD465F4BEA55}"/>
          </ac:spMkLst>
        </pc:spChg>
        <pc:spChg chg="del">
          <ac:chgData name="Coratella, I. (Ilaria)" userId="26d35d3a-3ff8-4dd1-970c-7502aba6fa84" providerId="ADAL" clId="{FD067216-2BD4-4381-8E8F-063BD8CA1B90}" dt="2025-01-29T11:07:04.579" v="87" actId="478"/>
          <ac:spMkLst>
            <pc:docMk/>
            <pc:sldMk cId="3339459899" sldId="258"/>
            <ac:spMk id="302" creationId="{565D94E4-6935-56DE-EFDE-C87A406FE5ED}"/>
          </ac:spMkLst>
        </pc:spChg>
        <pc:spChg chg="del mod">
          <ac:chgData name="Coratella, I. (Ilaria)" userId="26d35d3a-3ff8-4dd1-970c-7502aba6fa84" providerId="ADAL" clId="{FD067216-2BD4-4381-8E8F-063BD8CA1B90}" dt="2025-01-29T11:07:44.344" v="98" actId="478"/>
          <ac:spMkLst>
            <pc:docMk/>
            <pc:sldMk cId="3339459899" sldId="258"/>
            <ac:spMk id="303" creationId="{F7C15AE2-5025-C0F6-FC7F-40F75DDBC46B}"/>
          </ac:spMkLst>
        </pc:spChg>
        <pc:spChg chg="del">
          <ac:chgData name="Coratella, I. (Ilaria)" userId="26d35d3a-3ff8-4dd1-970c-7502aba6fa84" providerId="ADAL" clId="{FD067216-2BD4-4381-8E8F-063BD8CA1B90}" dt="2025-01-29T11:07:06.454" v="88" actId="478"/>
          <ac:spMkLst>
            <pc:docMk/>
            <pc:sldMk cId="3339459899" sldId="258"/>
            <ac:spMk id="306" creationId="{B8BD95FC-73AD-1231-8716-D3C3CA92C728}"/>
          </ac:spMkLst>
        </pc:spChg>
        <pc:spChg chg="del">
          <ac:chgData name="Coratella, I. (Ilaria)" userId="26d35d3a-3ff8-4dd1-970c-7502aba6fa84" providerId="ADAL" clId="{FD067216-2BD4-4381-8E8F-063BD8CA1B90}" dt="2025-01-29T11:07:08.806" v="90" actId="478"/>
          <ac:spMkLst>
            <pc:docMk/>
            <pc:sldMk cId="3339459899" sldId="258"/>
            <ac:spMk id="309" creationId="{D008F478-B06A-0A96-29CA-13FFA311E941}"/>
          </ac:spMkLst>
        </pc:spChg>
        <pc:spChg chg="del">
          <ac:chgData name="Coratella, I. (Ilaria)" userId="26d35d3a-3ff8-4dd1-970c-7502aba6fa84" providerId="ADAL" clId="{FD067216-2BD4-4381-8E8F-063BD8CA1B90}" dt="2025-01-29T11:07:09.876" v="91" actId="478"/>
          <ac:spMkLst>
            <pc:docMk/>
            <pc:sldMk cId="3339459899" sldId="258"/>
            <ac:spMk id="311" creationId="{260BBAB7-7504-DD3D-F164-F13D3C6D156C}"/>
          </ac:spMkLst>
        </pc:spChg>
        <pc:spChg chg="del">
          <ac:chgData name="Coratella, I. (Ilaria)" userId="26d35d3a-3ff8-4dd1-970c-7502aba6fa84" providerId="ADAL" clId="{FD067216-2BD4-4381-8E8F-063BD8CA1B90}" dt="2025-01-29T11:06:57.625" v="82" actId="478"/>
          <ac:spMkLst>
            <pc:docMk/>
            <pc:sldMk cId="3339459899" sldId="258"/>
            <ac:spMk id="312" creationId="{17895D33-3BD9-B4E9-F2C7-CAB690560095}"/>
          </ac:spMkLst>
        </pc:spChg>
        <pc:spChg chg="del">
          <ac:chgData name="Coratella, I. (Ilaria)" userId="26d35d3a-3ff8-4dd1-970c-7502aba6fa84" providerId="ADAL" clId="{FD067216-2BD4-4381-8E8F-063BD8CA1B90}" dt="2025-01-29T11:06:59.135" v="83" actId="478"/>
          <ac:spMkLst>
            <pc:docMk/>
            <pc:sldMk cId="3339459899" sldId="258"/>
            <ac:spMk id="313" creationId="{44FC454D-D452-8002-5551-AF0EBA8690B7}"/>
          </ac:spMkLst>
        </pc:spChg>
        <pc:spChg chg="del mod">
          <ac:chgData name="Coratella, I. (Ilaria)" userId="26d35d3a-3ff8-4dd1-970c-7502aba6fa84" providerId="ADAL" clId="{FD067216-2BD4-4381-8E8F-063BD8CA1B90}" dt="2025-01-29T11:05:43.854" v="68" actId="478"/>
          <ac:spMkLst>
            <pc:docMk/>
            <pc:sldMk cId="3339459899" sldId="258"/>
            <ac:spMk id="323" creationId="{331A4EAF-68B5-ECDD-0848-B5E6C43B18CE}"/>
          </ac:spMkLst>
        </pc:spChg>
        <pc:spChg chg="mod">
          <ac:chgData name="Coratella, I. (Ilaria)" userId="26d35d3a-3ff8-4dd1-970c-7502aba6fa84" providerId="ADAL" clId="{FD067216-2BD4-4381-8E8F-063BD8CA1B90}" dt="2025-01-29T11:07:34.539" v="95" actId="14100"/>
          <ac:spMkLst>
            <pc:docMk/>
            <pc:sldMk cId="3339459899" sldId="258"/>
            <ac:spMk id="335" creationId="{BD1CD485-5146-4BF7-2952-02069B93CFF1}"/>
          </ac:spMkLst>
        </pc:spChg>
        <pc:spChg chg="del">
          <ac:chgData name="Coratella, I. (Ilaria)" userId="26d35d3a-3ff8-4dd1-970c-7502aba6fa84" providerId="ADAL" clId="{FD067216-2BD4-4381-8E8F-063BD8CA1B90}" dt="2025-01-29T11:05:28.930" v="53" actId="478"/>
          <ac:spMkLst>
            <pc:docMk/>
            <pc:sldMk cId="3339459899" sldId="258"/>
            <ac:spMk id="338" creationId="{EFDA5AFD-E76B-B619-E09F-11244F32EC62}"/>
          </ac:spMkLst>
        </pc:spChg>
        <pc:spChg chg="add del 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339" creationId="{3C9476F5-B35A-18BE-744A-8AAA06A68BB3}"/>
          </ac:spMkLst>
        </pc:spChg>
        <pc:spChg chg="mod">
          <ac:chgData name="Coratella, I. (Ilaria)" userId="26d35d3a-3ff8-4dd1-970c-7502aba6fa84" providerId="ADAL" clId="{FD067216-2BD4-4381-8E8F-063BD8CA1B90}" dt="2025-01-29T15:45:52.813" v="508" actId="1076"/>
          <ac:spMkLst>
            <pc:docMk/>
            <pc:sldMk cId="3339459899" sldId="258"/>
            <ac:spMk id="340" creationId="{F23B3D3C-F591-8D8B-A4B9-75D225458566}"/>
          </ac:spMkLst>
        </pc:spChg>
        <pc:spChg chg="mod">
          <ac:chgData name="Coratella, I. (Ilaria)" userId="26d35d3a-3ff8-4dd1-970c-7502aba6fa84" providerId="ADAL" clId="{FD067216-2BD4-4381-8E8F-063BD8CA1B90}" dt="2025-01-29T15:45:41.108" v="503" actId="1076"/>
          <ac:spMkLst>
            <pc:docMk/>
            <pc:sldMk cId="3339459899" sldId="258"/>
            <ac:spMk id="341" creationId="{F148945C-C654-4C50-A68B-1F8D8C4DFAB1}"/>
          </ac:spMkLst>
        </pc:spChg>
        <pc:spChg chg="mod">
          <ac:chgData name="Coratella, I. (Ilaria)" userId="26d35d3a-3ff8-4dd1-970c-7502aba6fa84" providerId="ADAL" clId="{FD067216-2BD4-4381-8E8F-063BD8CA1B90}" dt="2025-01-29T15:44:32.221" v="476" actId="1076"/>
          <ac:spMkLst>
            <pc:docMk/>
            <pc:sldMk cId="3339459899" sldId="258"/>
            <ac:spMk id="342" creationId="{02B8EAED-FD20-B81A-F493-C56B8B4A5AD8}"/>
          </ac:spMkLst>
        </pc:spChg>
        <pc:spChg chg="mod">
          <ac:chgData name="Coratella, I. (Ilaria)" userId="26d35d3a-3ff8-4dd1-970c-7502aba6fa84" providerId="ADAL" clId="{FD067216-2BD4-4381-8E8F-063BD8CA1B90}" dt="2025-01-29T11:09:34.186" v="121" actId="1076"/>
          <ac:spMkLst>
            <pc:docMk/>
            <pc:sldMk cId="3339459899" sldId="258"/>
            <ac:spMk id="343" creationId="{525E8EB6-523B-65BF-42C2-F6AAE0D447F1}"/>
          </ac:spMkLst>
        </pc:spChg>
        <pc:spChg chg="del">
          <ac:chgData name="Coratella, I. (Ilaria)" userId="26d35d3a-3ff8-4dd1-970c-7502aba6fa84" providerId="ADAL" clId="{FD067216-2BD4-4381-8E8F-063BD8CA1B90}" dt="2025-01-29T11:05:26.460" v="52" actId="478"/>
          <ac:spMkLst>
            <pc:docMk/>
            <pc:sldMk cId="3339459899" sldId="258"/>
            <ac:spMk id="344" creationId="{A05DF8C4-23C1-40DB-3FE4-AA7F624BE813}"/>
          </ac:spMkLst>
        </pc:spChg>
        <pc:cxnChg chg="add mod">
          <ac:chgData name="Coratella, I. (Ilaria)" userId="26d35d3a-3ff8-4dd1-970c-7502aba6fa84" providerId="ADAL" clId="{FD067216-2BD4-4381-8E8F-063BD8CA1B90}" dt="2025-01-29T15:46:54.584" v="522" actId="14100"/>
          <ac:cxnSpMkLst>
            <pc:docMk/>
            <pc:sldMk cId="3339459899" sldId="258"/>
            <ac:cxnSpMk id="3" creationId="{6BAE71A9-8559-C6A4-1DBB-8C90BA6CC479}"/>
          </ac:cxnSpMkLst>
        </pc:cxnChg>
        <pc:cxnChg chg="mod">
          <ac:chgData name="Coratella, I. (Ilaria)" userId="26d35d3a-3ff8-4dd1-970c-7502aba6fa84" providerId="ADAL" clId="{FD067216-2BD4-4381-8E8F-063BD8CA1B90}" dt="2025-01-29T15:46:56.743" v="523" actId="14100"/>
          <ac:cxnSpMkLst>
            <pc:docMk/>
            <pc:sldMk cId="3339459899" sldId="258"/>
            <ac:cxnSpMk id="21" creationId="{F9F3361C-1A33-4A96-669B-7EA3F0F03A1A}"/>
          </ac:cxnSpMkLst>
        </pc:cxnChg>
        <pc:cxnChg chg="mod">
          <ac:chgData name="Coratella, I. (Ilaria)" userId="26d35d3a-3ff8-4dd1-970c-7502aba6fa84" providerId="ADAL" clId="{FD067216-2BD4-4381-8E8F-063BD8CA1B90}" dt="2025-01-29T11:15:49.712" v="155" actId="14100"/>
          <ac:cxnSpMkLst>
            <pc:docMk/>
            <pc:sldMk cId="3339459899" sldId="258"/>
            <ac:cxnSpMk id="24" creationId="{78E58490-C7A1-443C-AAEB-B1196D3711C8}"/>
          </ac:cxnSpMkLst>
        </pc:cxnChg>
        <pc:cxnChg chg="del mod">
          <ac:chgData name="Coratella, I. (Ilaria)" userId="26d35d3a-3ff8-4dd1-970c-7502aba6fa84" providerId="ADAL" clId="{FD067216-2BD4-4381-8E8F-063BD8CA1B90}" dt="2025-01-29T11:06:50.029" v="80" actId="478"/>
          <ac:cxnSpMkLst>
            <pc:docMk/>
            <pc:sldMk cId="3339459899" sldId="258"/>
            <ac:cxnSpMk id="27" creationId="{CF24154A-2F1A-0B70-46E5-BD1DDD17734D}"/>
          </ac:cxnSpMkLst>
        </pc:cxnChg>
        <pc:cxnChg chg="del mod">
          <ac:chgData name="Coratella, I. (Ilaria)" userId="26d35d3a-3ff8-4dd1-970c-7502aba6fa84" providerId="ADAL" clId="{FD067216-2BD4-4381-8E8F-063BD8CA1B90}" dt="2025-01-29T11:06:42.208" v="79" actId="478"/>
          <ac:cxnSpMkLst>
            <pc:docMk/>
            <pc:sldMk cId="3339459899" sldId="258"/>
            <ac:cxnSpMk id="31" creationId="{00714F5F-DE56-15AA-F5A4-A23B85A144A2}"/>
          </ac:cxnSpMkLst>
        </pc:cxnChg>
        <pc:cxnChg chg="del mod">
          <ac:chgData name="Coratella, I. (Ilaria)" userId="26d35d3a-3ff8-4dd1-970c-7502aba6fa84" providerId="ADAL" clId="{FD067216-2BD4-4381-8E8F-063BD8CA1B90}" dt="2025-01-29T11:06:41.268" v="78" actId="478"/>
          <ac:cxnSpMkLst>
            <pc:docMk/>
            <pc:sldMk cId="3339459899" sldId="258"/>
            <ac:cxnSpMk id="37" creationId="{635738D6-0343-BD62-3C01-83360C21DA0B}"/>
          </ac:cxnSpMkLst>
        </pc:cxnChg>
        <pc:cxnChg chg="del mod">
          <ac:chgData name="Coratella, I. (Ilaria)" userId="26d35d3a-3ff8-4dd1-970c-7502aba6fa84" providerId="ADAL" clId="{FD067216-2BD4-4381-8E8F-063BD8CA1B90}" dt="2025-01-29T11:06:39.262" v="77" actId="478"/>
          <ac:cxnSpMkLst>
            <pc:docMk/>
            <pc:sldMk cId="3339459899" sldId="258"/>
            <ac:cxnSpMk id="41" creationId="{DE91054A-B77E-000C-6A1B-D54D8B24CFD3}"/>
          </ac:cxnSpMkLst>
        </pc:cxnChg>
        <pc:cxnChg chg="del mod">
          <ac:chgData name="Coratella, I. (Ilaria)" userId="26d35d3a-3ff8-4dd1-970c-7502aba6fa84" providerId="ADAL" clId="{FD067216-2BD4-4381-8E8F-063BD8CA1B90}" dt="2025-01-29T11:07:43.008" v="97" actId="478"/>
          <ac:cxnSpMkLst>
            <pc:docMk/>
            <pc:sldMk cId="3339459899" sldId="258"/>
            <ac:cxnSpMk id="51" creationId="{D79EB2E9-9A4D-0A4D-7A34-7FA3EF904171}"/>
          </ac:cxnSpMkLst>
        </pc:cxnChg>
        <pc:cxnChg chg="mod">
          <ac:chgData name="Coratella, I. (Ilaria)" userId="26d35d3a-3ff8-4dd1-970c-7502aba6fa84" providerId="ADAL" clId="{FD067216-2BD4-4381-8E8F-063BD8CA1B90}" dt="2025-01-29T11:15:32.599" v="152" actId="14100"/>
          <ac:cxnSpMkLst>
            <pc:docMk/>
            <pc:sldMk cId="3339459899" sldId="258"/>
            <ac:cxnSpMk id="54" creationId="{2D90BC8F-BCF3-D9F6-8FD2-BD9166456EC4}"/>
          </ac:cxnSpMkLst>
        </pc:cxnChg>
        <pc:cxnChg chg="mod">
          <ac:chgData name="Coratella, I. (Ilaria)" userId="26d35d3a-3ff8-4dd1-970c-7502aba6fa84" providerId="ADAL" clId="{FD067216-2BD4-4381-8E8F-063BD8CA1B90}" dt="2025-01-29T11:15:35.825" v="153" actId="14100"/>
          <ac:cxnSpMkLst>
            <pc:docMk/>
            <pc:sldMk cId="3339459899" sldId="258"/>
            <ac:cxnSpMk id="57" creationId="{3821D5DB-9824-37BD-983D-A3F5E3A23E52}"/>
          </ac:cxnSpMkLst>
        </pc:cxnChg>
        <pc:cxnChg chg="del">
          <ac:chgData name="Coratella, I. (Ilaria)" userId="26d35d3a-3ff8-4dd1-970c-7502aba6fa84" providerId="ADAL" clId="{FD067216-2BD4-4381-8E8F-063BD8CA1B90}" dt="2025-01-29T11:05:24.453" v="51" actId="478"/>
          <ac:cxnSpMkLst>
            <pc:docMk/>
            <pc:sldMk cId="3339459899" sldId="258"/>
            <ac:cxnSpMk id="61" creationId="{37F08A81-6B71-2404-60FD-0E592C16D99E}"/>
          </ac:cxnSpMkLst>
        </pc:cxnChg>
        <pc:cxnChg chg="del mod">
          <ac:chgData name="Coratella, I. (Ilaria)" userId="26d35d3a-3ff8-4dd1-970c-7502aba6fa84" providerId="ADAL" clId="{FD067216-2BD4-4381-8E8F-063BD8CA1B90}" dt="2025-01-29T11:07:45.488" v="99" actId="478"/>
          <ac:cxnSpMkLst>
            <pc:docMk/>
            <pc:sldMk cId="3339459899" sldId="258"/>
            <ac:cxnSpMk id="67" creationId="{EFCFCEA0-8048-A499-391D-9A8AA69552D4}"/>
          </ac:cxnSpMkLst>
        </pc:cxnChg>
        <pc:cxnChg chg="del mod">
          <ac:chgData name="Coratella, I. (Ilaria)" userId="26d35d3a-3ff8-4dd1-970c-7502aba6fa84" providerId="ADAL" clId="{FD067216-2BD4-4381-8E8F-063BD8CA1B90}" dt="2025-01-29T11:04:49.145" v="30" actId="478"/>
          <ac:cxnSpMkLst>
            <pc:docMk/>
            <pc:sldMk cId="3339459899" sldId="258"/>
            <ac:cxnSpMk id="80" creationId="{C7353C52-F5A9-99CE-A44F-3330F239CFFB}"/>
          </ac:cxnSpMkLst>
        </pc:cxnChg>
        <pc:cxnChg chg="del mod">
          <ac:chgData name="Coratella, I. (Ilaria)" userId="26d35d3a-3ff8-4dd1-970c-7502aba6fa84" providerId="ADAL" clId="{FD067216-2BD4-4381-8E8F-063BD8CA1B90}" dt="2025-01-29T11:04:15.450" v="15" actId="478"/>
          <ac:cxnSpMkLst>
            <pc:docMk/>
            <pc:sldMk cId="3339459899" sldId="258"/>
            <ac:cxnSpMk id="83" creationId="{E5214790-3633-0D10-A81D-DB1F0A6BC15A}"/>
          </ac:cxnSpMkLst>
        </pc:cxnChg>
        <pc:cxnChg chg="add mod">
          <ac:chgData name="Coratella, I. (Ilaria)" userId="26d35d3a-3ff8-4dd1-970c-7502aba6fa84" providerId="ADAL" clId="{FD067216-2BD4-4381-8E8F-063BD8CA1B90}" dt="2025-01-29T15:48:18.136" v="549" actId="1076"/>
          <ac:cxnSpMkLst>
            <pc:docMk/>
            <pc:sldMk cId="3339459899" sldId="258"/>
            <ac:cxnSpMk id="84" creationId="{4BC6BB89-A625-5010-A8D0-84A8925B3058}"/>
          </ac:cxnSpMkLst>
        </pc:cxnChg>
        <pc:cxnChg chg="add mod">
          <ac:chgData name="Coratella, I. (Ilaria)" userId="26d35d3a-3ff8-4dd1-970c-7502aba6fa84" providerId="ADAL" clId="{FD067216-2BD4-4381-8E8F-063BD8CA1B90}" dt="2025-01-29T15:48:04.455" v="545" actId="14100"/>
          <ac:cxnSpMkLst>
            <pc:docMk/>
            <pc:sldMk cId="3339459899" sldId="258"/>
            <ac:cxnSpMk id="88" creationId="{AB06B979-7031-307F-D28C-1495ABDA1818}"/>
          </ac:cxnSpMkLst>
        </pc:cxnChg>
        <pc:cxnChg chg="mod">
          <ac:chgData name="Coratella, I. (Ilaria)" userId="26d35d3a-3ff8-4dd1-970c-7502aba6fa84" providerId="ADAL" clId="{FD067216-2BD4-4381-8E8F-063BD8CA1B90}" dt="2025-01-29T11:08:37.144" v="108" actId="14100"/>
          <ac:cxnSpMkLst>
            <pc:docMk/>
            <pc:sldMk cId="3339459899" sldId="258"/>
            <ac:cxnSpMk id="91" creationId="{20EFC6C4-B548-D45D-014E-03577F4CA521}"/>
          </ac:cxnSpMkLst>
        </pc:cxnChg>
        <pc:cxnChg chg="mod">
          <ac:chgData name="Coratella, I. (Ilaria)" userId="26d35d3a-3ff8-4dd1-970c-7502aba6fa84" providerId="ADAL" clId="{FD067216-2BD4-4381-8E8F-063BD8CA1B90}" dt="2025-01-29T11:16:38.346" v="166" actId="14100"/>
          <ac:cxnSpMkLst>
            <pc:docMk/>
            <pc:sldMk cId="3339459899" sldId="258"/>
            <ac:cxnSpMk id="107" creationId="{D96C505F-A8D6-8242-9330-45A8358F0E81}"/>
          </ac:cxnSpMkLst>
        </pc:cxnChg>
        <pc:cxnChg chg="mod">
          <ac:chgData name="Coratella, I. (Ilaria)" userId="26d35d3a-3ff8-4dd1-970c-7502aba6fa84" providerId="ADAL" clId="{FD067216-2BD4-4381-8E8F-063BD8CA1B90}" dt="2025-01-29T11:16:43.508" v="167" actId="14100"/>
          <ac:cxnSpMkLst>
            <pc:docMk/>
            <pc:sldMk cId="3339459899" sldId="258"/>
            <ac:cxnSpMk id="115" creationId="{8B73E800-7767-5A31-F7F2-7E606E3573DE}"/>
          </ac:cxnSpMkLst>
        </pc:cxnChg>
        <pc:cxnChg chg="mod">
          <ac:chgData name="Coratella, I. (Ilaria)" userId="26d35d3a-3ff8-4dd1-970c-7502aba6fa84" providerId="ADAL" clId="{FD067216-2BD4-4381-8E8F-063BD8CA1B90}" dt="2025-01-29T11:16:48.100" v="169" actId="14100"/>
          <ac:cxnSpMkLst>
            <pc:docMk/>
            <pc:sldMk cId="3339459899" sldId="258"/>
            <ac:cxnSpMk id="117" creationId="{1A4F8A75-E55C-429C-DA76-9B33CA01E21B}"/>
          </ac:cxnSpMkLst>
        </pc:cxnChg>
        <pc:cxnChg chg="mod">
          <ac:chgData name="Coratella, I. (Ilaria)" userId="26d35d3a-3ff8-4dd1-970c-7502aba6fa84" providerId="ADAL" clId="{FD067216-2BD4-4381-8E8F-063BD8CA1B90}" dt="2025-01-29T11:08:57.309" v="111" actId="14100"/>
          <ac:cxnSpMkLst>
            <pc:docMk/>
            <pc:sldMk cId="3339459899" sldId="258"/>
            <ac:cxnSpMk id="120" creationId="{71B80913-5834-5EBA-8925-3FD6A2AE079E}"/>
          </ac:cxnSpMkLst>
        </pc:cxnChg>
        <pc:cxnChg chg="del mod">
          <ac:chgData name="Coratella, I. (Ilaria)" userId="26d35d3a-3ff8-4dd1-970c-7502aba6fa84" providerId="ADAL" clId="{FD067216-2BD4-4381-8E8F-063BD8CA1B90}" dt="2025-01-29T11:04:34.623" v="22" actId="478"/>
          <ac:cxnSpMkLst>
            <pc:docMk/>
            <pc:sldMk cId="3339459899" sldId="258"/>
            <ac:cxnSpMk id="129" creationId="{1191C370-7283-7944-C72C-FF1EC993749D}"/>
          </ac:cxnSpMkLst>
        </pc:cxnChg>
        <pc:cxnChg chg="del mod">
          <ac:chgData name="Coratella, I. (Ilaria)" userId="26d35d3a-3ff8-4dd1-970c-7502aba6fa84" providerId="ADAL" clId="{FD067216-2BD4-4381-8E8F-063BD8CA1B90}" dt="2025-01-29T11:04:22.628" v="19" actId="478"/>
          <ac:cxnSpMkLst>
            <pc:docMk/>
            <pc:sldMk cId="3339459899" sldId="258"/>
            <ac:cxnSpMk id="131" creationId="{C5D8E580-A6A3-3BDE-986D-FEB60A0A566C}"/>
          </ac:cxnSpMkLst>
        </pc:cxnChg>
        <pc:cxnChg chg="del mod">
          <ac:chgData name="Coratella, I. (Ilaria)" userId="26d35d3a-3ff8-4dd1-970c-7502aba6fa84" providerId="ADAL" clId="{FD067216-2BD4-4381-8E8F-063BD8CA1B90}" dt="2025-01-29T11:05:16.313" v="47" actId="478"/>
          <ac:cxnSpMkLst>
            <pc:docMk/>
            <pc:sldMk cId="3339459899" sldId="258"/>
            <ac:cxnSpMk id="135" creationId="{BF66743C-2BC3-EA72-86DB-F563BA723435}"/>
          </ac:cxnSpMkLst>
        </pc:cxnChg>
        <pc:cxnChg chg="del mod">
          <ac:chgData name="Coratella, I. (Ilaria)" userId="26d35d3a-3ff8-4dd1-970c-7502aba6fa84" providerId="ADAL" clId="{FD067216-2BD4-4381-8E8F-063BD8CA1B90}" dt="2025-01-29T11:05:15.183" v="46" actId="478"/>
          <ac:cxnSpMkLst>
            <pc:docMk/>
            <pc:sldMk cId="3339459899" sldId="258"/>
            <ac:cxnSpMk id="137" creationId="{5E5BFD00-A2F6-2B96-A68B-EE42817E7E12}"/>
          </ac:cxnSpMkLst>
        </pc:cxnChg>
        <pc:cxnChg chg="del mod">
          <ac:chgData name="Coratella, I. (Ilaria)" userId="26d35d3a-3ff8-4dd1-970c-7502aba6fa84" providerId="ADAL" clId="{FD067216-2BD4-4381-8E8F-063BD8CA1B90}" dt="2025-01-29T11:05:13.962" v="45" actId="478"/>
          <ac:cxnSpMkLst>
            <pc:docMk/>
            <pc:sldMk cId="3339459899" sldId="258"/>
            <ac:cxnSpMk id="151" creationId="{1EFDCEF0-1FF2-FBE3-9A34-993BC3340825}"/>
          </ac:cxnSpMkLst>
        </pc:cxnChg>
        <pc:cxnChg chg="del mod">
          <ac:chgData name="Coratella, I. (Ilaria)" userId="26d35d3a-3ff8-4dd1-970c-7502aba6fa84" providerId="ADAL" clId="{FD067216-2BD4-4381-8E8F-063BD8CA1B90}" dt="2025-01-29T11:04:33.525" v="21" actId="478"/>
          <ac:cxnSpMkLst>
            <pc:docMk/>
            <pc:sldMk cId="3339459899" sldId="258"/>
            <ac:cxnSpMk id="154" creationId="{C869EE1A-E4F4-944B-62A2-B361C823E5DA}"/>
          </ac:cxnSpMkLst>
        </pc:cxnChg>
        <pc:cxnChg chg="del mod">
          <ac:chgData name="Coratella, I. (Ilaria)" userId="26d35d3a-3ff8-4dd1-970c-7502aba6fa84" providerId="ADAL" clId="{FD067216-2BD4-4381-8E8F-063BD8CA1B90}" dt="2025-01-29T11:05:03.841" v="38" actId="478"/>
          <ac:cxnSpMkLst>
            <pc:docMk/>
            <pc:sldMk cId="3339459899" sldId="258"/>
            <ac:cxnSpMk id="157" creationId="{82BA069A-97C2-7FB2-883A-1B5C75C4AA0A}"/>
          </ac:cxnSpMkLst>
        </pc:cxnChg>
        <pc:cxnChg chg="del mod">
          <ac:chgData name="Coratella, I. (Ilaria)" userId="26d35d3a-3ff8-4dd1-970c-7502aba6fa84" providerId="ADAL" clId="{FD067216-2BD4-4381-8E8F-063BD8CA1B90}" dt="2025-01-29T11:05:01.446" v="37" actId="478"/>
          <ac:cxnSpMkLst>
            <pc:docMk/>
            <pc:sldMk cId="3339459899" sldId="258"/>
            <ac:cxnSpMk id="159" creationId="{C5393DA4-B146-ACE5-8AE8-5B2FFDD21CAE}"/>
          </ac:cxnSpMkLst>
        </pc:cxnChg>
        <pc:cxnChg chg="del mod">
          <ac:chgData name="Coratella, I. (Ilaria)" userId="26d35d3a-3ff8-4dd1-970c-7502aba6fa84" providerId="ADAL" clId="{FD067216-2BD4-4381-8E8F-063BD8CA1B90}" dt="2025-01-29T11:04:54.928" v="32" actId="478"/>
          <ac:cxnSpMkLst>
            <pc:docMk/>
            <pc:sldMk cId="3339459899" sldId="258"/>
            <ac:cxnSpMk id="162" creationId="{0F4F3770-26DD-3161-F3B1-C68E76E9D1BA}"/>
          </ac:cxnSpMkLst>
        </pc:cxnChg>
        <pc:cxnChg chg="del mod">
          <ac:chgData name="Coratella, I. (Ilaria)" userId="26d35d3a-3ff8-4dd1-970c-7502aba6fa84" providerId="ADAL" clId="{FD067216-2BD4-4381-8E8F-063BD8CA1B90}" dt="2025-01-29T11:04:58.002" v="35" actId="478"/>
          <ac:cxnSpMkLst>
            <pc:docMk/>
            <pc:sldMk cId="3339459899" sldId="258"/>
            <ac:cxnSpMk id="165" creationId="{BCACA52D-762F-6709-C506-0E40D4609E28}"/>
          </ac:cxnSpMkLst>
        </pc:cxnChg>
        <pc:cxnChg chg="del mod">
          <ac:chgData name="Coratella, I. (Ilaria)" userId="26d35d3a-3ff8-4dd1-970c-7502aba6fa84" providerId="ADAL" clId="{FD067216-2BD4-4381-8E8F-063BD8CA1B90}" dt="2025-01-29T11:04:43.519" v="26" actId="478"/>
          <ac:cxnSpMkLst>
            <pc:docMk/>
            <pc:sldMk cId="3339459899" sldId="258"/>
            <ac:cxnSpMk id="173" creationId="{A03ADA03-EA6C-E256-D851-47CC170B2F3B}"/>
          </ac:cxnSpMkLst>
        </pc:cxnChg>
        <pc:cxnChg chg="add del mod">
          <ac:chgData name="Coratella, I. (Ilaria)" userId="26d35d3a-3ff8-4dd1-970c-7502aba6fa84" providerId="ADAL" clId="{FD067216-2BD4-4381-8E8F-063BD8CA1B90}" dt="2025-01-29T15:51:48.651" v="553" actId="478"/>
          <ac:cxnSpMkLst>
            <pc:docMk/>
            <pc:sldMk cId="3339459899" sldId="258"/>
            <ac:cxnSpMk id="208" creationId="{63485375-E4C1-DF6E-DC61-2158CC9152AE}"/>
          </ac:cxnSpMkLst>
        </pc:cxnChg>
        <pc:cxnChg chg="add del mod">
          <ac:chgData name="Coratella, I. (Ilaria)" userId="26d35d3a-3ff8-4dd1-970c-7502aba6fa84" providerId="ADAL" clId="{FD067216-2BD4-4381-8E8F-063BD8CA1B90}" dt="2025-01-29T15:51:41.748" v="551" actId="478"/>
          <ac:cxnSpMkLst>
            <pc:docMk/>
            <pc:sldMk cId="3339459899" sldId="258"/>
            <ac:cxnSpMk id="212" creationId="{678047D5-B4B5-C6D7-1987-BBAEFE5C8114}"/>
          </ac:cxnSpMkLst>
        </pc:cxnChg>
        <pc:cxnChg chg="add del mod">
          <ac:chgData name="Coratella, I. (Ilaria)" userId="26d35d3a-3ff8-4dd1-970c-7502aba6fa84" providerId="ADAL" clId="{FD067216-2BD4-4381-8E8F-063BD8CA1B90}" dt="2025-01-29T15:47:02.863" v="525" actId="14100"/>
          <ac:cxnSpMkLst>
            <pc:docMk/>
            <pc:sldMk cId="3339459899" sldId="258"/>
            <ac:cxnSpMk id="215" creationId="{266B0F04-582C-B02F-2A0C-C27BDD0186D0}"/>
          </ac:cxnSpMkLst>
        </pc:cxnChg>
        <pc:cxnChg chg="mod">
          <ac:chgData name="Coratella, I. (Ilaria)" userId="26d35d3a-3ff8-4dd1-970c-7502aba6fa84" providerId="ADAL" clId="{FD067216-2BD4-4381-8E8F-063BD8CA1B90}" dt="2025-01-29T15:45:50.367" v="506" actId="14100"/>
          <ac:cxnSpMkLst>
            <pc:docMk/>
            <pc:sldMk cId="3339459899" sldId="258"/>
            <ac:cxnSpMk id="225" creationId="{EA9EBE34-3F39-1796-8099-EC5B6C88BDA1}"/>
          </ac:cxnSpMkLst>
        </pc:cxnChg>
        <pc:cxnChg chg="mod">
          <ac:chgData name="Coratella, I. (Ilaria)" userId="26d35d3a-3ff8-4dd1-970c-7502aba6fa84" providerId="ADAL" clId="{FD067216-2BD4-4381-8E8F-063BD8CA1B90}" dt="2025-01-29T15:45:46.526" v="505" actId="14100"/>
          <ac:cxnSpMkLst>
            <pc:docMk/>
            <pc:sldMk cId="3339459899" sldId="258"/>
            <ac:cxnSpMk id="229" creationId="{3D54A7E9-BF32-B672-D531-53D274ED5EEB}"/>
          </ac:cxnSpMkLst>
        </pc:cxnChg>
        <pc:cxnChg chg="del mod">
          <ac:chgData name="Coratella, I. (Ilaria)" userId="26d35d3a-3ff8-4dd1-970c-7502aba6fa84" providerId="ADAL" clId="{FD067216-2BD4-4381-8E8F-063BD8CA1B90}" dt="2025-01-29T15:28:00.224" v="377" actId="478"/>
          <ac:cxnSpMkLst>
            <pc:docMk/>
            <pc:sldMk cId="3339459899" sldId="258"/>
            <ac:cxnSpMk id="240" creationId="{06090DA5-F34E-E0B0-AA47-FC9261A317A8}"/>
          </ac:cxnSpMkLst>
        </pc:cxnChg>
        <pc:cxnChg chg="del mod">
          <ac:chgData name="Coratella, I. (Ilaria)" userId="26d35d3a-3ff8-4dd1-970c-7502aba6fa84" providerId="ADAL" clId="{FD067216-2BD4-4381-8E8F-063BD8CA1B90}" dt="2025-01-29T15:27:57.830" v="375" actId="478"/>
          <ac:cxnSpMkLst>
            <pc:docMk/>
            <pc:sldMk cId="3339459899" sldId="258"/>
            <ac:cxnSpMk id="243" creationId="{491C3D50-C506-2E43-8456-55D20AF212B5}"/>
          </ac:cxnSpMkLst>
        </pc:cxnChg>
        <pc:cxnChg chg="mod">
          <ac:chgData name="Coratella, I. (Ilaria)" userId="26d35d3a-3ff8-4dd1-970c-7502aba6fa84" providerId="ADAL" clId="{FD067216-2BD4-4381-8E8F-063BD8CA1B90}" dt="2025-01-29T15:12:42.234" v="226" actId="14100"/>
          <ac:cxnSpMkLst>
            <pc:docMk/>
            <pc:sldMk cId="3339459899" sldId="258"/>
            <ac:cxnSpMk id="250" creationId="{AD7380CE-CE51-5B89-7DCD-72A332DB1776}"/>
          </ac:cxnSpMkLst>
        </pc:cxnChg>
        <pc:cxnChg chg="del mod">
          <ac:chgData name="Coratella, I. (Ilaria)" userId="26d35d3a-3ff8-4dd1-970c-7502aba6fa84" providerId="ADAL" clId="{FD067216-2BD4-4381-8E8F-063BD8CA1B90}" dt="2025-01-29T15:28:16.388" v="381" actId="478"/>
          <ac:cxnSpMkLst>
            <pc:docMk/>
            <pc:sldMk cId="3339459899" sldId="258"/>
            <ac:cxnSpMk id="257" creationId="{24DEFDDD-6FD5-6AC3-B641-87F14B8118E0}"/>
          </ac:cxnSpMkLst>
        </pc:cxnChg>
        <pc:cxnChg chg="mod">
          <ac:chgData name="Coratella, I. (Ilaria)" userId="26d35d3a-3ff8-4dd1-970c-7502aba6fa84" providerId="ADAL" clId="{FD067216-2BD4-4381-8E8F-063BD8CA1B90}" dt="2025-01-29T15:14:32.995" v="273" actId="14100"/>
          <ac:cxnSpMkLst>
            <pc:docMk/>
            <pc:sldMk cId="3339459899" sldId="258"/>
            <ac:cxnSpMk id="260" creationId="{057EEB0A-52F1-29BD-F7FD-0AB1D771B22C}"/>
          </ac:cxnSpMkLst>
        </pc:cxnChg>
        <pc:cxnChg chg="mod">
          <ac:chgData name="Coratella, I. (Ilaria)" userId="26d35d3a-3ff8-4dd1-970c-7502aba6fa84" providerId="ADAL" clId="{FD067216-2BD4-4381-8E8F-063BD8CA1B90}" dt="2025-01-29T15:14:41.591" v="274" actId="14100"/>
          <ac:cxnSpMkLst>
            <pc:docMk/>
            <pc:sldMk cId="3339459899" sldId="258"/>
            <ac:cxnSpMk id="262" creationId="{0D43546A-B95E-9C39-F4C3-07693F945A83}"/>
          </ac:cxnSpMkLst>
        </pc:cxnChg>
        <pc:cxnChg chg="del">
          <ac:chgData name="Coratella, I. (Ilaria)" userId="26d35d3a-3ff8-4dd1-970c-7502aba6fa84" providerId="ADAL" clId="{FD067216-2BD4-4381-8E8F-063BD8CA1B90}" dt="2025-01-29T11:05:12.669" v="44" actId="478"/>
          <ac:cxnSpMkLst>
            <pc:docMk/>
            <pc:sldMk cId="3339459899" sldId="258"/>
            <ac:cxnSpMk id="266" creationId="{E83EC024-83FA-9A43-0ACD-8ABA4CE64BA9}"/>
          </ac:cxnSpMkLst>
        </pc:cxnChg>
        <pc:cxnChg chg="del mod">
          <ac:chgData name="Coratella, I. (Ilaria)" userId="26d35d3a-3ff8-4dd1-970c-7502aba6fa84" providerId="ADAL" clId="{FD067216-2BD4-4381-8E8F-063BD8CA1B90}" dt="2025-01-29T11:05:35.297" v="60" actId="478"/>
          <ac:cxnSpMkLst>
            <pc:docMk/>
            <pc:sldMk cId="3339459899" sldId="258"/>
            <ac:cxnSpMk id="281" creationId="{94E445B3-E032-9BBF-DED3-2719ED3C130F}"/>
          </ac:cxnSpMkLst>
        </pc:cxnChg>
        <pc:cxnChg chg="del mod">
          <ac:chgData name="Coratella, I. (Ilaria)" userId="26d35d3a-3ff8-4dd1-970c-7502aba6fa84" providerId="ADAL" clId="{FD067216-2BD4-4381-8E8F-063BD8CA1B90}" dt="2025-01-29T11:05:34.391" v="59" actId="478"/>
          <ac:cxnSpMkLst>
            <pc:docMk/>
            <pc:sldMk cId="3339459899" sldId="258"/>
            <ac:cxnSpMk id="283" creationId="{30717BA1-4F06-40FE-0B36-2E369CB05214}"/>
          </ac:cxnSpMkLst>
        </pc:cxnChg>
        <pc:cxnChg chg="del mod">
          <ac:chgData name="Coratella, I. (Ilaria)" userId="26d35d3a-3ff8-4dd1-970c-7502aba6fa84" providerId="ADAL" clId="{FD067216-2BD4-4381-8E8F-063BD8CA1B90}" dt="2025-01-29T11:05:36.926" v="62" actId="478"/>
          <ac:cxnSpMkLst>
            <pc:docMk/>
            <pc:sldMk cId="3339459899" sldId="258"/>
            <ac:cxnSpMk id="289" creationId="{F39CA6FF-B0DC-32FC-C9AC-026265B560F7}"/>
          </ac:cxnSpMkLst>
        </pc:cxnChg>
        <pc:cxnChg chg="del mod">
          <ac:chgData name="Coratella, I. (Ilaria)" userId="26d35d3a-3ff8-4dd1-970c-7502aba6fa84" providerId="ADAL" clId="{FD067216-2BD4-4381-8E8F-063BD8CA1B90}" dt="2025-01-29T11:05:39.673" v="65" actId="478"/>
          <ac:cxnSpMkLst>
            <pc:docMk/>
            <pc:sldMk cId="3339459899" sldId="258"/>
            <ac:cxnSpMk id="291" creationId="{BE91E2BD-F6E8-6C71-1A62-1475F7772DAA}"/>
          </ac:cxnSpMkLst>
        </pc:cxnChg>
        <pc:cxnChg chg="del mod">
          <ac:chgData name="Coratella, I. (Ilaria)" userId="26d35d3a-3ff8-4dd1-970c-7502aba6fa84" providerId="ADAL" clId="{FD067216-2BD4-4381-8E8F-063BD8CA1B90}" dt="2025-01-29T11:07:07.682" v="89" actId="478"/>
          <ac:cxnSpMkLst>
            <pc:docMk/>
            <pc:sldMk cId="3339459899" sldId="258"/>
            <ac:cxnSpMk id="300" creationId="{7B83A625-BDB7-DF06-6EA2-C2670F7B327C}"/>
          </ac:cxnSpMkLst>
        </pc:cxnChg>
        <pc:cxnChg chg="del mod">
          <ac:chgData name="Coratella, I. (Ilaria)" userId="26d35d3a-3ff8-4dd1-970c-7502aba6fa84" providerId="ADAL" clId="{FD067216-2BD4-4381-8E8F-063BD8CA1B90}" dt="2025-01-29T11:07:00.431" v="85" actId="478"/>
          <ac:cxnSpMkLst>
            <pc:docMk/>
            <pc:sldMk cId="3339459899" sldId="258"/>
            <ac:cxnSpMk id="314" creationId="{566C40CB-9E06-992E-4C51-3BA859DC2EA6}"/>
          </ac:cxnSpMkLst>
        </pc:cxnChg>
        <pc:cxnChg chg="del mod">
          <ac:chgData name="Coratella, I. (Ilaria)" userId="26d35d3a-3ff8-4dd1-970c-7502aba6fa84" providerId="ADAL" clId="{FD067216-2BD4-4381-8E8F-063BD8CA1B90}" dt="2025-01-29T11:06:59.872" v="84" actId="478"/>
          <ac:cxnSpMkLst>
            <pc:docMk/>
            <pc:sldMk cId="3339459899" sldId="258"/>
            <ac:cxnSpMk id="316" creationId="{3E5C6A00-B03E-3BEC-DC8D-4F70EBFC4F90}"/>
          </ac:cxnSpMkLst>
        </pc:cxnChg>
        <pc:cxnChg chg="del mod">
          <ac:chgData name="Coratella, I. (Ilaria)" userId="26d35d3a-3ff8-4dd1-970c-7502aba6fa84" providerId="ADAL" clId="{FD067216-2BD4-4381-8E8F-063BD8CA1B90}" dt="2025-01-29T11:07:01.575" v="86" actId="478"/>
          <ac:cxnSpMkLst>
            <pc:docMk/>
            <pc:sldMk cId="3339459899" sldId="258"/>
            <ac:cxnSpMk id="319" creationId="{88EA47EF-80B8-1E06-1622-12E002ADCFDD}"/>
          </ac:cxnSpMkLst>
        </pc:cxnChg>
        <pc:cxnChg chg="del mod">
          <ac:chgData name="Coratella, I. (Ilaria)" userId="26d35d3a-3ff8-4dd1-970c-7502aba6fa84" providerId="ADAL" clId="{FD067216-2BD4-4381-8E8F-063BD8CA1B90}" dt="2025-01-29T11:07:10.808" v="92" actId="478"/>
          <ac:cxnSpMkLst>
            <pc:docMk/>
            <pc:sldMk cId="3339459899" sldId="258"/>
            <ac:cxnSpMk id="321" creationId="{A5E86939-A635-685F-CB56-FE9ABAD361F8}"/>
          </ac:cxnSpMkLst>
        </pc:cxnChg>
        <pc:cxnChg chg="del mod">
          <ac:chgData name="Coratella, I. (Ilaria)" userId="26d35d3a-3ff8-4dd1-970c-7502aba6fa84" providerId="ADAL" clId="{FD067216-2BD4-4381-8E8F-063BD8CA1B90}" dt="2025-01-29T11:05:40.680" v="66" actId="478"/>
          <ac:cxnSpMkLst>
            <pc:docMk/>
            <pc:sldMk cId="3339459899" sldId="258"/>
            <ac:cxnSpMk id="324" creationId="{AD26CCA1-EB47-0075-20E2-8D8F6FDF64FC}"/>
          </ac:cxnSpMkLst>
        </pc:cxnChg>
      </pc:sldChg>
      <pc:sldChg chg="addSp delSp modSp add mod setBg">
        <pc:chgData name="Coratella, I. (Ilaria)" userId="26d35d3a-3ff8-4dd1-970c-7502aba6fa84" providerId="ADAL" clId="{FD067216-2BD4-4381-8E8F-063BD8CA1B90}" dt="2025-01-30T13:39:27.188" v="2860" actId="1076"/>
        <pc:sldMkLst>
          <pc:docMk/>
          <pc:sldMk cId="3016530608" sldId="259"/>
        </pc:sldMkLst>
        <pc:spChg chg="mod">
          <ac:chgData name="Coratella, I. (Ilaria)" userId="26d35d3a-3ff8-4dd1-970c-7502aba6fa84" providerId="ADAL" clId="{FD067216-2BD4-4381-8E8F-063BD8CA1B90}" dt="2025-01-30T08:54:30.095" v="2685" actId="1037"/>
          <ac:spMkLst>
            <pc:docMk/>
            <pc:sldMk cId="3016530608" sldId="259"/>
            <ac:spMk id="3" creationId="{EA21C6D8-95B3-01D6-F540-7B29DE3C8CDA}"/>
          </ac:spMkLst>
        </pc:spChg>
        <pc:spChg chg="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4" creationId="{C6FF4F1E-D0B6-68C9-F48F-F62873CFB302}"/>
          </ac:spMkLst>
        </pc:spChg>
        <pc:spChg chg="mod">
          <ac:chgData name="Coratella, I. (Ilaria)" userId="26d35d3a-3ff8-4dd1-970c-7502aba6fa84" providerId="ADAL" clId="{FD067216-2BD4-4381-8E8F-063BD8CA1B90}" dt="2025-01-30T08:38:19.328" v="2400" actId="207"/>
          <ac:spMkLst>
            <pc:docMk/>
            <pc:sldMk cId="3016530608" sldId="259"/>
            <ac:spMk id="5" creationId="{B0786441-9772-8A57-887A-9930F257DDB9}"/>
          </ac:spMkLst>
        </pc:spChg>
        <pc:spChg chg="del">
          <ac:chgData name="Coratella, I. (Ilaria)" userId="26d35d3a-3ff8-4dd1-970c-7502aba6fa84" providerId="ADAL" clId="{FD067216-2BD4-4381-8E8F-063BD8CA1B90}" dt="2025-01-29T17:50:51.343" v="1241" actId="478"/>
          <ac:spMkLst>
            <pc:docMk/>
            <pc:sldMk cId="3016530608" sldId="259"/>
            <ac:spMk id="6" creationId="{DBBDAC87-5620-0D13-EC18-275DD53B28A9}"/>
          </ac:spMkLst>
        </pc:spChg>
        <pc:spChg chg="add mod">
          <ac:chgData name="Coratella, I. (Ilaria)" userId="26d35d3a-3ff8-4dd1-970c-7502aba6fa84" providerId="ADAL" clId="{FD067216-2BD4-4381-8E8F-063BD8CA1B90}" dt="2025-01-30T08:54:41.102" v="2688" actId="1076"/>
          <ac:spMkLst>
            <pc:docMk/>
            <pc:sldMk cId="3016530608" sldId="259"/>
            <ac:spMk id="11" creationId="{06F13E53-DCE2-E7FB-4520-8FC797E26DD3}"/>
          </ac:spMkLst>
        </pc:spChg>
        <pc:spChg chg="mod">
          <ac:chgData name="Coratella, I. (Ilaria)" userId="26d35d3a-3ff8-4dd1-970c-7502aba6fa84" providerId="ADAL" clId="{FD067216-2BD4-4381-8E8F-063BD8CA1B90}" dt="2025-01-30T09:11:15.378" v="2707" actId="20577"/>
          <ac:spMkLst>
            <pc:docMk/>
            <pc:sldMk cId="3016530608" sldId="259"/>
            <ac:spMk id="19" creationId="{2DEE4461-FBA7-6DA2-F7AF-E46E4F87AF93}"/>
          </ac:spMkLst>
        </pc:spChg>
        <pc:spChg chg="del">
          <ac:chgData name="Coratella, I. (Ilaria)" userId="26d35d3a-3ff8-4dd1-970c-7502aba6fa84" providerId="ADAL" clId="{FD067216-2BD4-4381-8E8F-063BD8CA1B90}" dt="2025-01-29T17:50:51.343" v="1241" actId="478"/>
          <ac:spMkLst>
            <pc:docMk/>
            <pc:sldMk cId="3016530608" sldId="259"/>
            <ac:spMk id="20" creationId="{E93894ED-6832-3285-3009-52B16928BA41}"/>
          </ac:spMkLst>
        </pc:spChg>
        <pc:spChg chg="mod">
          <ac:chgData name="Coratella, I. (Ilaria)" userId="26d35d3a-3ff8-4dd1-970c-7502aba6fa84" providerId="ADAL" clId="{FD067216-2BD4-4381-8E8F-063BD8CA1B90}" dt="2025-01-30T09:19:28.047" v="2719" actId="20577"/>
          <ac:spMkLst>
            <pc:docMk/>
            <pc:sldMk cId="3016530608" sldId="259"/>
            <ac:spMk id="21" creationId="{ED11583D-FA20-A5DE-8C8F-C0B751B1EE16}"/>
          </ac:spMkLst>
        </pc:spChg>
        <pc:spChg chg="del">
          <ac:chgData name="Coratella, I. (Ilaria)" userId="26d35d3a-3ff8-4dd1-970c-7502aba6fa84" providerId="ADAL" clId="{FD067216-2BD4-4381-8E8F-063BD8CA1B90}" dt="2025-01-29T17:25:37.182" v="826" actId="478"/>
          <ac:spMkLst>
            <pc:docMk/>
            <pc:sldMk cId="3016530608" sldId="259"/>
            <ac:spMk id="22" creationId="{CEA02F45-3954-E4AA-A11F-8D873668BD75}"/>
          </ac:spMkLst>
        </pc:spChg>
        <pc:spChg chg="mod">
          <ac:chgData name="Coratella, I. (Ilaria)" userId="26d35d3a-3ff8-4dd1-970c-7502aba6fa84" providerId="ADAL" clId="{FD067216-2BD4-4381-8E8F-063BD8CA1B90}" dt="2025-01-30T09:19:37.810" v="2727" actId="20577"/>
          <ac:spMkLst>
            <pc:docMk/>
            <pc:sldMk cId="3016530608" sldId="259"/>
            <ac:spMk id="24" creationId="{5AC212D0-CCDF-86F8-8CCB-F98D8CEAD331}"/>
          </ac:spMkLst>
        </pc:spChg>
        <pc:spChg chg="mod">
          <ac:chgData name="Coratella, I. (Ilaria)" userId="26d35d3a-3ff8-4dd1-970c-7502aba6fa84" providerId="ADAL" clId="{FD067216-2BD4-4381-8E8F-063BD8CA1B90}" dt="2025-01-30T08:50:19.798" v="2603" actId="1076"/>
          <ac:spMkLst>
            <pc:docMk/>
            <pc:sldMk cId="3016530608" sldId="259"/>
            <ac:spMk id="25" creationId="{BDF22FE4-134D-A0E6-7BE2-B5BCAD744AAD}"/>
          </ac:spMkLst>
        </pc:spChg>
        <pc:spChg chg="del mod">
          <ac:chgData name="Coratella, I. (Ilaria)" userId="26d35d3a-3ff8-4dd1-970c-7502aba6fa84" providerId="ADAL" clId="{FD067216-2BD4-4381-8E8F-063BD8CA1B90}" dt="2025-01-30T08:44:23.789" v="2471" actId="478"/>
          <ac:spMkLst>
            <pc:docMk/>
            <pc:sldMk cId="3016530608" sldId="259"/>
            <ac:spMk id="26" creationId="{33720665-F197-4EEF-0981-179D8F0D2882}"/>
          </ac:spMkLst>
        </pc:spChg>
        <pc:spChg chg="del">
          <ac:chgData name="Coratella, I. (Ilaria)" userId="26d35d3a-3ff8-4dd1-970c-7502aba6fa84" providerId="ADAL" clId="{FD067216-2BD4-4381-8E8F-063BD8CA1B90}" dt="2025-01-29T17:32:21.272" v="947" actId="21"/>
          <ac:spMkLst>
            <pc:docMk/>
            <pc:sldMk cId="3016530608" sldId="259"/>
            <ac:spMk id="27" creationId="{08F69FA3-835C-C24C-3E20-107EEFDA569E}"/>
          </ac:spMkLst>
        </pc:spChg>
        <pc:spChg chg="del mod">
          <ac:chgData name="Coratella, I. (Ilaria)" userId="26d35d3a-3ff8-4dd1-970c-7502aba6fa84" providerId="ADAL" clId="{FD067216-2BD4-4381-8E8F-063BD8CA1B90}" dt="2025-01-30T08:44:26.127" v="2472" actId="478"/>
          <ac:spMkLst>
            <pc:docMk/>
            <pc:sldMk cId="3016530608" sldId="259"/>
            <ac:spMk id="28" creationId="{2A78733E-B854-EF10-D442-3E98A006E74D}"/>
          </ac:spMkLst>
        </pc:spChg>
        <pc:spChg chg="del mod">
          <ac:chgData name="Coratella, I. (Ilaria)" userId="26d35d3a-3ff8-4dd1-970c-7502aba6fa84" providerId="ADAL" clId="{FD067216-2BD4-4381-8E8F-063BD8CA1B90}" dt="2025-01-29T17:32:58.873" v="962" actId="478"/>
          <ac:spMkLst>
            <pc:docMk/>
            <pc:sldMk cId="3016530608" sldId="259"/>
            <ac:spMk id="30" creationId="{4D962A63-08B6-E910-3F5C-F129C38493CD}"/>
          </ac:spMkLst>
        </pc:spChg>
        <pc:spChg chg="del">
          <ac:chgData name="Coratella, I. (Ilaria)" userId="26d35d3a-3ff8-4dd1-970c-7502aba6fa84" providerId="ADAL" clId="{FD067216-2BD4-4381-8E8F-063BD8CA1B90}" dt="2025-01-29T17:47:47.468" v="1207" actId="478"/>
          <ac:spMkLst>
            <pc:docMk/>
            <pc:sldMk cId="3016530608" sldId="259"/>
            <ac:spMk id="31" creationId="{97D2C062-0EEB-35B6-75C7-46A80FA35217}"/>
          </ac:spMkLst>
        </pc:spChg>
        <pc:spChg chg="del">
          <ac:chgData name="Coratella, I. (Ilaria)" userId="26d35d3a-3ff8-4dd1-970c-7502aba6fa84" providerId="ADAL" clId="{FD067216-2BD4-4381-8E8F-063BD8CA1B90}" dt="2025-01-29T17:47:45.981" v="1205" actId="478"/>
          <ac:spMkLst>
            <pc:docMk/>
            <pc:sldMk cId="3016530608" sldId="259"/>
            <ac:spMk id="32" creationId="{772FE71A-298B-3910-A490-3D0AD92CB43E}"/>
          </ac:spMkLst>
        </pc:spChg>
        <pc:spChg chg="del">
          <ac:chgData name="Coratella, I. (Ilaria)" userId="26d35d3a-3ff8-4dd1-970c-7502aba6fa84" providerId="ADAL" clId="{FD067216-2BD4-4381-8E8F-063BD8CA1B90}" dt="2025-01-29T17:47:46.827" v="1206" actId="478"/>
          <ac:spMkLst>
            <pc:docMk/>
            <pc:sldMk cId="3016530608" sldId="259"/>
            <ac:spMk id="34" creationId="{F0E26CFF-E960-5AE9-199E-72B6D4F74BF3}"/>
          </ac:spMkLst>
        </pc:spChg>
        <pc:spChg chg="del">
          <ac:chgData name="Coratella, I. (Ilaria)" userId="26d35d3a-3ff8-4dd1-970c-7502aba6fa84" providerId="ADAL" clId="{FD067216-2BD4-4381-8E8F-063BD8CA1B90}" dt="2025-01-29T17:46:45.602" v="1194" actId="478"/>
          <ac:spMkLst>
            <pc:docMk/>
            <pc:sldMk cId="3016530608" sldId="259"/>
            <ac:spMk id="38" creationId="{50F76D29-233F-99B5-8F35-0FDBA74FDED7}"/>
          </ac:spMkLst>
        </pc:spChg>
        <pc:spChg chg="del">
          <ac:chgData name="Coratella, I. (Ilaria)" userId="26d35d3a-3ff8-4dd1-970c-7502aba6fa84" providerId="ADAL" clId="{FD067216-2BD4-4381-8E8F-063BD8CA1B90}" dt="2025-01-29T17:50:51.343" v="1241" actId="478"/>
          <ac:spMkLst>
            <pc:docMk/>
            <pc:sldMk cId="3016530608" sldId="259"/>
            <ac:spMk id="39" creationId="{29B92897-90ED-959D-DB08-826FBB9273CA}"/>
          </ac:spMkLst>
        </pc:spChg>
        <pc:spChg chg="add del mod">
          <ac:chgData name="Coratella, I. (Ilaria)" userId="26d35d3a-3ff8-4dd1-970c-7502aba6fa84" providerId="ADAL" clId="{FD067216-2BD4-4381-8E8F-063BD8CA1B90}" dt="2025-01-30T08:39:54.082" v="2418" actId="207"/>
          <ac:spMkLst>
            <pc:docMk/>
            <pc:sldMk cId="3016530608" sldId="259"/>
            <ac:spMk id="40" creationId="{E6FD83DB-7DBF-8979-5D31-E64F47D4C33B}"/>
          </ac:spMkLst>
        </pc:spChg>
        <pc:spChg chg="del">
          <ac:chgData name="Coratella, I. (Ilaria)" userId="26d35d3a-3ff8-4dd1-970c-7502aba6fa84" providerId="ADAL" clId="{FD067216-2BD4-4381-8E8F-063BD8CA1B90}" dt="2025-01-29T17:50:51.343" v="1241" actId="478"/>
          <ac:spMkLst>
            <pc:docMk/>
            <pc:sldMk cId="3016530608" sldId="259"/>
            <ac:spMk id="41" creationId="{1B5A1B36-A520-70D1-4745-F69663CB0337}"/>
          </ac:spMkLst>
        </pc:spChg>
        <pc:spChg chg="del">
          <ac:chgData name="Coratella, I. (Ilaria)" userId="26d35d3a-3ff8-4dd1-970c-7502aba6fa84" providerId="ADAL" clId="{FD067216-2BD4-4381-8E8F-063BD8CA1B90}" dt="2025-01-29T17:24:17.741" v="809" actId="478"/>
          <ac:spMkLst>
            <pc:docMk/>
            <pc:sldMk cId="3016530608" sldId="259"/>
            <ac:spMk id="44" creationId="{0A3B32E2-D4D1-1218-37F3-2DF69A3E23EB}"/>
          </ac:spMkLst>
        </pc:spChg>
        <pc:spChg chg="del mod">
          <ac:chgData name="Coratella, I. (Ilaria)" userId="26d35d3a-3ff8-4dd1-970c-7502aba6fa84" providerId="ADAL" clId="{FD067216-2BD4-4381-8E8F-063BD8CA1B90}" dt="2025-01-29T17:45:14.020" v="1144" actId="478"/>
          <ac:spMkLst>
            <pc:docMk/>
            <pc:sldMk cId="3016530608" sldId="259"/>
            <ac:spMk id="45" creationId="{F768F766-8969-DAF9-816F-24AE3C829384}"/>
          </ac:spMkLst>
        </pc:spChg>
        <pc:spChg chg="del">
          <ac:chgData name="Coratella, I. (Ilaria)" userId="26d35d3a-3ff8-4dd1-970c-7502aba6fa84" providerId="ADAL" clId="{FD067216-2BD4-4381-8E8F-063BD8CA1B90}" dt="2025-01-29T17:46:46.924" v="1195" actId="478"/>
          <ac:spMkLst>
            <pc:docMk/>
            <pc:sldMk cId="3016530608" sldId="259"/>
            <ac:spMk id="46" creationId="{74152D9A-9273-D0F6-87A0-88304B6374F0}"/>
          </ac:spMkLst>
        </pc:spChg>
        <pc:spChg chg="del">
          <ac:chgData name="Coratella, I. (Ilaria)" userId="26d35d3a-3ff8-4dd1-970c-7502aba6fa84" providerId="ADAL" clId="{FD067216-2BD4-4381-8E8F-063BD8CA1B90}" dt="2025-01-29T17:35:20.068" v="1001" actId="478"/>
          <ac:spMkLst>
            <pc:docMk/>
            <pc:sldMk cId="3016530608" sldId="259"/>
            <ac:spMk id="47" creationId="{A848C759-FDA8-0830-39A7-E9D2FDFE5A23}"/>
          </ac:spMkLst>
        </pc:spChg>
        <pc:spChg chg="mod">
          <ac:chgData name="Coratella, I. (Ilaria)" userId="26d35d3a-3ff8-4dd1-970c-7502aba6fa84" providerId="ADAL" clId="{FD067216-2BD4-4381-8E8F-063BD8CA1B90}" dt="2025-01-30T08:51:24.629" v="2627" actId="1076"/>
          <ac:spMkLst>
            <pc:docMk/>
            <pc:sldMk cId="3016530608" sldId="259"/>
            <ac:spMk id="48" creationId="{9697191A-7EEC-1240-8356-2F58E6430F6A}"/>
          </ac:spMkLst>
        </pc:spChg>
        <pc:spChg chg="del">
          <ac:chgData name="Coratella, I. (Ilaria)" userId="26d35d3a-3ff8-4dd1-970c-7502aba6fa84" providerId="ADAL" clId="{FD067216-2BD4-4381-8E8F-063BD8CA1B90}" dt="2025-01-29T17:35:24.683" v="1004" actId="478"/>
          <ac:spMkLst>
            <pc:docMk/>
            <pc:sldMk cId="3016530608" sldId="259"/>
            <ac:spMk id="49" creationId="{4DCBDEBD-0F7A-2B13-802C-FEB174CE793E}"/>
          </ac:spMkLst>
        </pc:spChg>
        <pc:spChg chg="mod">
          <ac:chgData name="Coratella, I. (Ilaria)" userId="26d35d3a-3ff8-4dd1-970c-7502aba6fa84" providerId="ADAL" clId="{FD067216-2BD4-4381-8E8F-063BD8CA1B90}" dt="2025-01-30T08:51:48.307" v="2632" actId="1076"/>
          <ac:spMkLst>
            <pc:docMk/>
            <pc:sldMk cId="3016530608" sldId="259"/>
            <ac:spMk id="50" creationId="{B42F9D4A-E90F-BF3A-3D7A-63C5E15233E8}"/>
          </ac:spMkLst>
        </pc:spChg>
        <pc:spChg chg="del">
          <ac:chgData name="Coratella, I. (Ilaria)" userId="26d35d3a-3ff8-4dd1-970c-7502aba6fa84" providerId="ADAL" clId="{FD067216-2BD4-4381-8E8F-063BD8CA1B90}" dt="2025-01-29T17:35:41.892" v="1009" actId="478"/>
          <ac:spMkLst>
            <pc:docMk/>
            <pc:sldMk cId="3016530608" sldId="259"/>
            <ac:spMk id="51" creationId="{1744F840-C352-54B0-57CA-58285D459F95}"/>
          </ac:spMkLst>
        </pc:spChg>
        <pc:spChg chg="del">
          <ac:chgData name="Coratella, I. (Ilaria)" userId="26d35d3a-3ff8-4dd1-970c-7502aba6fa84" providerId="ADAL" clId="{FD067216-2BD4-4381-8E8F-063BD8CA1B90}" dt="2025-01-29T17:25:31.718" v="825" actId="478"/>
          <ac:spMkLst>
            <pc:docMk/>
            <pc:sldMk cId="3016530608" sldId="259"/>
            <ac:spMk id="52" creationId="{DD132A2D-48F2-2A7A-FB4A-A527251C3663}"/>
          </ac:spMkLst>
        </pc:spChg>
        <pc:spChg chg="del">
          <ac:chgData name="Coratella, I. (Ilaria)" userId="26d35d3a-3ff8-4dd1-970c-7502aba6fa84" providerId="ADAL" clId="{FD067216-2BD4-4381-8E8F-063BD8CA1B90}" dt="2025-01-29T17:35:58.539" v="1014" actId="478"/>
          <ac:spMkLst>
            <pc:docMk/>
            <pc:sldMk cId="3016530608" sldId="259"/>
            <ac:spMk id="53" creationId="{2EBDFD07-4962-B641-2D1C-B9E10541AB72}"/>
          </ac:spMkLst>
        </pc:spChg>
        <pc:spChg chg="del mod">
          <ac:chgData name="Coratella, I. (Ilaria)" userId="26d35d3a-3ff8-4dd1-970c-7502aba6fa84" providerId="ADAL" clId="{FD067216-2BD4-4381-8E8F-063BD8CA1B90}" dt="2025-01-29T17:36:00.781" v="1015" actId="478"/>
          <ac:spMkLst>
            <pc:docMk/>
            <pc:sldMk cId="3016530608" sldId="259"/>
            <ac:spMk id="54" creationId="{081C439B-79C3-8257-BC0F-047E9B65B53B}"/>
          </ac:spMkLst>
        </pc:spChg>
        <pc:spChg chg="mod">
          <ac:chgData name="Coratella, I. (Ilaria)" userId="26d35d3a-3ff8-4dd1-970c-7502aba6fa84" providerId="ADAL" clId="{FD067216-2BD4-4381-8E8F-063BD8CA1B90}" dt="2025-01-30T08:51:14.962" v="2626" actId="20577"/>
          <ac:spMkLst>
            <pc:docMk/>
            <pc:sldMk cId="3016530608" sldId="259"/>
            <ac:spMk id="62" creationId="{15A9227D-336D-8C1A-FCB4-996F6CA39DF4}"/>
          </ac:spMkLst>
        </pc:spChg>
        <pc:spChg chg="del">
          <ac:chgData name="Coratella, I. (Ilaria)" userId="26d35d3a-3ff8-4dd1-970c-7502aba6fa84" providerId="ADAL" clId="{FD067216-2BD4-4381-8E8F-063BD8CA1B90}" dt="2025-01-29T17:35:22.766" v="1003" actId="478"/>
          <ac:spMkLst>
            <pc:docMk/>
            <pc:sldMk cId="3016530608" sldId="259"/>
            <ac:spMk id="63" creationId="{739F74E7-5A21-CACF-F1AC-D94084793F84}"/>
          </ac:spMkLst>
        </pc:spChg>
        <pc:spChg chg="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64" creationId="{A7352CA4-CEBD-D41A-064C-8F8D1DC66780}"/>
          </ac:spMkLst>
        </pc:spChg>
        <pc:spChg chg="del">
          <ac:chgData name="Coratella, I. (Ilaria)" userId="26d35d3a-3ff8-4dd1-970c-7502aba6fa84" providerId="ADAL" clId="{FD067216-2BD4-4381-8E8F-063BD8CA1B90}" dt="2025-01-29T17:32:21.272" v="947" actId="21"/>
          <ac:spMkLst>
            <pc:docMk/>
            <pc:sldMk cId="3016530608" sldId="259"/>
            <ac:spMk id="66" creationId="{2D56BDEE-7A42-9DE5-D70F-8295D46E385C}"/>
          </ac:spMkLst>
        </pc:spChg>
        <pc:spChg chg="add del mod">
          <ac:chgData name="Coratella, I. (Ilaria)" userId="26d35d3a-3ff8-4dd1-970c-7502aba6fa84" providerId="ADAL" clId="{FD067216-2BD4-4381-8E8F-063BD8CA1B90}" dt="2025-01-30T08:32:45.974" v="2344" actId="478"/>
          <ac:spMkLst>
            <pc:docMk/>
            <pc:sldMk cId="3016530608" sldId="259"/>
            <ac:spMk id="68" creationId="{DF9A2D2B-7E49-D8B4-F965-BF93E71A6F6A}"/>
          </ac:spMkLst>
        </pc:spChg>
        <pc:spChg chg="add mod">
          <ac:chgData name="Coratella, I. (Ilaria)" userId="26d35d3a-3ff8-4dd1-970c-7502aba6fa84" providerId="ADAL" clId="{FD067216-2BD4-4381-8E8F-063BD8CA1B90}" dt="2025-01-30T08:44:15.839" v="2469" actId="207"/>
          <ac:spMkLst>
            <pc:docMk/>
            <pc:sldMk cId="3016530608" sldId="259"/>
            <ac:spMk id="69" creationId="{CBA55F46-5E01-C552-59A6-8FCF0A4AF612}"/>
          </ac:spMkLst>
        </pc:spChg>
        <pc:spChg chg="mod">
          <ac:chgData name="Coratella, I. (Ilaria)" userId="26d35d3a-3ff8-4dd1-970c-7502aba6fa84" providerId="ADAL" clId="{FD067216-2BD4-4381-8E8F-063BD8CA1B90}" dt="2025-01-30T08:51:32.601" v="2631" actId="20577"/>
          <ac:spMkLst>
            <pc:docMk/>
            <pc:sldMk cId="3016530608" sldId="259"/>
            <ac:spMk id="70" creationId="{41029448-5641-4F3B-6814-64E23FA3C5AE}"/>
          </ac:spMkLst>
        </pc:spChg>
        <pc:spChg chg="add 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71" creationId="{BC1A89FF-678C-4328-7521-4452DC0BCE71}"/>
          </ac:spMkLst>
        </pc:spChg>
        <pc:spChg chg="add 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72" creationId="{2D56BDEE-7A42-9DE5-D70F-8295D46E385C}"/>
          </ac:spMkLst>
        </pc:spChg>
        <pc:spChg chg="mod">
          <ac:chgData name="Coratella, I. (Ilaria)" userId="26d35d3a-3ff8-4dd1-970c-7502aba6fa84" providerId="ADAL" clId="{FD067216-2BD4-4381-8E8F-063BD8CA1B90}" dt="2025-01-30T08:54:04.873" v="2676" actId="14100"/>
          <ac:spMkLst>
            <pc:docMk/>
            <pc:sldMk cId="3016530608" sldId="259"/>
            <ac:spMk id="73" creationId="{DF989674-5A00-F5B4-0A6D-CCD2114CB7CA}"/>
          </ac:spMkLst>
        </pc:spChg>
        <pc:spChg chg="add del mod">
          <ac:chgData name="Coratella, I. (Ilaria)" userId="26d35d3a-3ff8-4dd1-970c-7502aba6fa84" providerId="ADAL" clId="{FD067216-2BD4-4381-8E8F-063BD8CA1B90}" dt="2025-01-29T17:33:24.648" v="968" actId="478"/>
          <ac:spMkLst>
            <pc:docMk/>
            <pc:sldMk cId="3016530608" sldId="259"/>
            <ac:spMk id="74" creationId="{08F69FA3-835C-C24C-3E20-107EEFDA569E}"/>
          </ac:spMkLst>
        </pc:spChg>
        <pc:spChg chg="add mod">
          <ac:chgData name="Coratella, I. (Ilaria)" userId="26d35d3a-3ff8-4dd1-970c-7502aba6fa84" providerId="ADAL" clId="{FD067216-2BD4-4381-8E8F-063BD8CA1B90}" dt="2025-01-30T08:54:18.657" v="2678" actId="14100"/>
          <ac:spMkLst>
            <pc:docMk/>
            <pc:sldMk cId="3016530608" sldId="259"/>
            <ac:spMk id="76" creationId="{6F283737-095C-B87D-1469-55E153BBA912}"/>
          </ac:spMkLst>
        </pc:spChg>
        <pc:spChg chg="add 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77" creationId="{2E0DE4D3-BE8B-32C6-02D0-B9DBF2EB6E1E}"/>
          </ac:spMkLst>
        </pc:spChg>
        <pc:spChg chg="mod">
          <ac:chgData name="Coratella, I. (Ilaria)" userId="26d35d3a-3ff8-4dd1-970c-7502aba6fa84" providerId="ADAL" clId="{FD067216-2BD4-4381-8E8F-063BD8CA1B90}" dt="2025-01-30T08:53:54.177" v="2674" actId="1076"/>
          <ac:spMkLst>
            <pc:docMk/>
            <pc:sldMk cId="3016530608" sldId="259"/>
            <ac:spMk id="78" creationId="{7F2756B8-DB84-685F-C4B9-84EDF394E718}"/>
          </ac:spMkLst>
        </pc:spChg>
        <pc:spChg chg="mod">
          <ac:chgData name="Coratella, I. (Ilaria)" userId="26d35d3a-3ff8-4dd1-970c-7502aba6fa84" providerId="ADAL" clId="{FD067216-2BD4-4381-8E8F-063BD8CA1B90}" dt="2025-01-30T08:54:07.775" v="2677" actId="14100"/>
          <ac:spMkLst>
            <pc:docMk/>
            <pc:sldMk cId="3016530608" sldId="259"/>
            <ac:spMk id="79" creationId="{48B3185D-3C98-8C6A-6481-C58DCADB51DC}"/>
          </ac:spMkLst>
        </pc:spChg>
        <pc:spChg chg="add mod">
          <ac:chgData name="Coratella, I. (Ilaria)" userId="26d35d3a-3ff8-4dd1-970c-7502aba6fa84" providerId="ADAL" clId="{FD067216-2BD4-4381-8E8F-063BD8CA1B90}" dt="2025-01-30T08:45:03.802" v="2482" actId="207"/>
          <ac:spMkLst>
            <pc:docMk/>
            <pc:sldMk cId="3016530608" sldId="259"/>
            <ac:spMk id="81" creationId="{998712E5-ACF7-A2AB-9D36-6D00A7D46B03}"/>
          </ac:spMkLst>
        </pc:spChg>
        <pc:spChg chg="add mod">
          <ac:chgData name="Coratella, I. (Ilaria)" userId="26d35d3a-3ff8-4dd1-970c-7502aba6fa84" providerId="ADAL" clId="{FD067216-2BD4-4381-8E8F-063BD8CA1B90}" dt="2025-01-30T08:45:00.156" v="2481" actId="207"/>
          <ac:spMkLst>
            <pc:docMk/>
            <pc:sldMk cId="3016530608" sldId="259"/>
            <ac:spMk id="82" creationId="{BA09F99A-AF15-96F9-3AAA-BB7723F31D28}"/>
          </ac:spMkLst>
        </pc:spChg>
        <pc:spChg chg="del">
          <ac:chgData name="Coratella, I. (Ilaria)" userId="26d35d3a-3ff8-4dd1-970c-7502aba6fa84" providerId="ADAL" clId="{FD067216-2BD4-4381-8E8F-063BD8CA1B90}" dt="2025-01-29T17:35:21.906" v="1002" actId="478"/>
          <ac:spMkLst>
            <pc:docMk/>
            <pc:sldMk cId="3016530608" sldId="259"/>
            <ac:spMk id="85" creationId="{8D12A8E4-2BF5-D1EA-27FF-B53001FE8BF3}"/>
          </ac:spMkLst>
        </pc:spChg>
        <pc:spChg chg="mod">
          <ac:chgData name="Coratella, I. (Ilaria)" userId="26d35d3a-3ff8-4dd1-970c-7502aba6fa84" providerId="ADAL" clId="{FD067216-2BD4-4381-8E8F-063BD8CA1B90}" dt="2025-01-30T08:55:25.528" v="2697" actId="14100"/>
          <ac:spMkLst>
            <pc:docMk/>
            <pc:sldMk cId="3016530608" sldId="259"/>
            <ac:spMk id="92" creationId="{C615CFED-4B9D-6FC4-1171-39AD894E707D}"/>
          </ac:spMkLst>
        </pc:spChg>
        <pc:spChg chg="del mod">
          <ac:chgData name="Coratella, I. (Ilaria)" userId="26d35d3a-3ff8-4dd1-970c-7502aba6fa84" providerId="ADAL" clId="{FD067216-2BD4-4381-8E8F-063BD8CA1B90}" dt="2025-01-29T17:33:00.297" v="963" actId="478"/>
          <ac:spMkLst>
            <pc:docMk/>
            <pc:sldMk cId="3016530608" sldId="259"/>
            <ac:spMk id="95" creationId="{0B1A0D8F-FB31-5760-5860-620C6F461377}"/>
          </ac:spMkLst>
        </pc:spChg>
        <pc:spChg chg="del">
          <ac:chgData name="Coratella, I. (Ilaria)" userId="26d35d3a-3ff8-4dd1-970c-7502aba6fa84" providerId="ADAL" clId="{FD067216-2BD4-4381-8E8F-063BD8CA1B90}" dt="2025-01-29T17:46:48.439" v="1196" actId="478"/>
          <ac:spMkLst>
            <pc:docMk/>
            <pc:sldMk cId="3016530608" sldId="259"/>
            <ac:spMk id="96" creationId="{27C12157-CF34-0929-1968-465E39745B77}"/>
          </ac:spMkLst>
        </pc:spChg>
        <pc:spChg chg="add mod">
          <ac:chgData name="Coratella, I. (Ilaria)" userId="26d35d3a-3ff8-4dd1-970c-7502aba6fa84" providerId="ADAL" clId="{FD067216-2BD4-4381-8E8F-063BD8CA1B90}" dt="2025-01-30T08:44:48.702" v="2480" actId="207"/>
          <ac:spMkLst>
            <pc:docMk/>
            <pc:sldMk cId="3016530608" sldId="259"/>
            <ac:spMk id="98" creationId="{2CBBBC9A-07D4-E0AA-55EE-B18759A0476C}"/>
          </ac:spMkLst>
        </pc:spChg>
        <pc:spChg chg="add mod">
          <ac:chgData name="Coratella, I. (Ilaria)" userId="26d35d3a-3ff8-4dd1-970c-7502aba6fa84" providerId="ADAL" clId="{FD067216-2BD4-4381-8E8F-063BD8CA1B90}" dt="2025-01-30T08:51:03.690" v="2620" actId="1076"/>
          <ac:spMkLst>
            <pc:docMk/>
            <pc:sldMk cId="3016530608" sldId="259"/>
            <ac:spMk id="101" creationId="{1FE5ED20-BEA4-AD96-1F21-BD603B1661BE}"/>
          </ac:spMkLst>
        </pc:spChg>
        <pc:spChg chg="add 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102" creationId="{4A6D3C71-905D-9260-523B-88AB435A5FC1}"/>
          </ac:spMkLst>
        </pc:spChg>
        <pc:spChg chg="mod">
          <ac:chgData name="Coratella, I. (Ilaria)" userId="26d35d3a-3ff8-4dd1-970c-7502aba6fa84" providerId="ADAL" clId="{FD067216-2BD4-4381-8E8F-063BD8CA1B90}" dt="2025-01-30T08:53:41.130" v="2672" actId="14100"/>
          <ac:spMkLst>
            <pc:docMk/>
            <pc:sldMk cId="3016530608" sldId="259"/>
            <ac:spMk id="105" creationId="{D133BDD2-DB48-C86E-A6D7-A636EF093521}"/>
          </ac:spMkLst>
        </pc:spChg>
        <pc:spChg chg="del mod">
          <ac:chgData name="Coratella, I. (Ilaria)" userId="26d35d3a-3ff8-4dd1-970c-7502aba6fa84" providerId="ADAL" clId="{FD067216-2BD4-4381-8E8F-063BD8CA1B90}" dt="2025-01-29T17:32:55.607" v="960" actId="478"/>
          <ac:spMkLst>
            <pc:docMk/>
            <pc:sldMk cId="3016530608" sldId="259"/>
            <ac:spMk id="108" creationId="{8EAB6CCC-0DB6-DBAC-BF91-1CF1845E16D8}"/>
          </ac:spMkLst>
        </pc:spChg>
        <pc:spChg chg="del mod">
          <ac:chgData name="Coratella, I. (Ilaria)" userId="26d35d3a-3ff8-4dd1-970c-7502aba6fa84" providerId="ADAL" clId="{FD067216-2BD4-4381-8E8F-063BD8CA1B90}" dt="2025-01-29T17:33:08.735" v="966" actId="478"/>
          <ac:spMkLst>
            <pc:docMk/>
            <pc:sldMk cId="3016530608" sldId="259"/>
            <ac:spMk id="114" creationId="{AADB59E7-E6B7-EDA6-99EE-BD1C8FC552C5}"/>
          </ac:spMkLst>
        </pc:spChg>
        <pc:spChg chg="mod">
          <ac:chgData name="Coratella, I. (Ilaria)" userId="26d35d3a-3ff8-4dd1-970c-7502aba6fa84" providerId="ADAL" clId="{FD067216-2BD4-4381-8E8F-063BD8CA1B90}" dt="2025-01-30T08:39:46.785" v="2417" actId="207"/>
          <ac:spMkLst>
            <pc:docMk/>
            <pc:sldMk cId="3016530608" sldId="259"/>
            <ac:spMk id="200" creationId="{D574BD4A-5FA7-16CB-8045-94B42AF283D7}"/>
          </ac:spMkLst>
        </pc:spChg>
        <pc:spChg chg="del">
          <ac:chgData name="Coratella, I. (Ilaria)" userId="26d35d3a-3ff8-4dd1-970c-7502aba6fa84" providerId="ADAL" clId="{FD067216-2BD4-4381-8E8F-063BD8CA1B90}" dt="2025-01-29T17:47:48.728" v="1208" actId="478"/>
          <ac:spMkLst>
            <pc:docMk/>
            <pc:sldMk cId="3016530608" sldId="259"/>
            <ac:spMk id="201" creationId="{93A7FFE7-4985-221E-7DC6-E778B99E49CE}"/>
          </ac:spMkLst>
        </pc:spChg>
        <pc:spChg chg="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223" creationId="{D5DE1506-508A-6455-2C89-2237A9ADAA67}"/>
          </ac:spMkLst>
        </pc:spChg>
        <pc:spChg chg="del">
          <ac:chgData name="Coratella, I. (Ilaria)" userId="26d35d3a-3ff8-4dd1-970c-7502aba6fa84" providerId="ADAL" clId="{FD067216-2BD4-4381-8E8F-063BD8CA1B90}" dt="2025-01-29T17:32:21.272" v="947" actId="21"/>
          <ac:spMkLst>
            <pc:docMk/>
            <pc:sldMk cId="3016530608" sldId="259"/>
            <ac:spMk id="224" creationId="{BC1A89FF-678C-4328-7521-4452DC0BCE71}"/>
          </ac:spMkLst>
        </pc:spChg>
        <pc:spChg chg="add del mod">
          <ac:chgData name="Coratella, I. (Ilaria)" userId="26d35d3a-3ff8-4dd1-970c-7502aba6fa84" providerId="ADAL" clId="{FD067216-2BD4-4381-8E8F-063BD8CA1B90}" dt="2025-01-30T08:46:02.599" v="2507" actId="478"/>
          <ac:spMkLst>
            <pc:docMk/>
            <pc:sldMk cId="3016530608" sldId="259"/>
            <ac:spMk id="253" creationId="{194EF035-E2F8-B225-F7DD-C77E86BB86BB}"/>
          </ac:spMkLst>
        </pc:spChg>
        <pc:spChg chg="add del mod">
          <ac:chgData name="Coratella, I. (Ilaria)" userId="26d35d3a-3ff8-4dd1-970c-7502aba6fa84" providerId="ADAL" clId="{FD067216-2BD4-4381-8E8F-063BD8CA1B90}" dt="2025-01-30T08:46:03.620" v="2508" actId="478"/>
          <ac:spMkLst>
            <pc:docMk/>
            <pc:sldMk cId="3016530608" sldId="259"/>
            <ac:spMk id="254" creationId="{89D36228-8F15-495D-3BBC-50C20A503154}"/>
          </ac:spMkLst>
        </pc:spChg>
        <pc:spChg chg="add 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255" creationId="{ACAF861D-FCC7-C4A2-12D4-DE8013237FD2}"/>
          </ac:spMkLst>
        </pc:spChg>
        <pc:spChg chg="add mod">
          <ac:chgData name="Coratella, I. (Ilaria)" userId="26d35d3a-3ff8-4dd1-970c-7502aba6fa84" providerId="ADAL" clId="{FD067216-2BD4-4381-8E8F-063BD8CA1B90}" dt="2025-01-30T08:53:18.433" v="2666" actId="20577"/>
          <ac:spMkLst>
            <pc:docMk/>
            <pc:sldMk cId="3016530608" sldId="259"/>
            <ac:spMk id="256" creationId="{CC7DCB07-0AA2-7A2A-DA3C-CA075C07B64F}"/>
          </ac:spMkLst>
        </pc:spChg>
        <pc:spChg chg="add del mod">
          <ac:chgData name="Coratella, I. (Ilaria)" userId="26d35d3a-3ff8-4dd1-970c-7502aba6fa84" providerId="ADAL" clId="{FD067216-2BD4-4381-8E8F-063BD8CA1B90}" dt="2025-01-30T07:51:46.059" v="1983" actId="478"/>
          <ac:spMkLst>
            <pc:docMk/>
            <pc:sldMk cId="3016530608" sldId="259"/>
            <ac:spMk id="257" creationId="{D189527C-419D-9DE3-C7C2-A8EA30CAB957}"/>
          </ac:spMkLst>
        </pc:spChg>
        <pc:spChg chg="del mod">
          <ac:chgData name="Coratella, I. (Ilaria)" userId="26d35d3a-3ff8-4dd1-970c-7502aba6fa84" providerId="ADAL" clId="{FD067216-2BD4-4381-8E8F-063BD8CA1B90}" dt="2025-01-29T17:32:54.188" v="959" actId="478"/>
          <ac:spMkLst>
            <pc:docMk/>
            <pc:sldMk cId="3016530608" sldId="259"/>
            <ac:spMk id="273" creationId="{268F174C-5AB8-1F67-8480-FBED0CA9CE4A}"/>
          </ac:spMkLst>
        </pc:spChg>
        <pc:spChg chg="del">
          <ac:chgData name="Coratella, I. (Ilaria)" userId="26d35d3a-3ff8-4dd1-970c-7502aba6fa84" providerId="ADAL" clId="{FD067216-2BD4-4381-8E8F-063BD8CA1B90}" dt="2025-01-29T17:54:51.572" v="1394" actId="478"/>
          <ac:spMkLst>
            <pc:docMk/>
            <pc:sldMk cId="3016530608" sldId="259"/>
            <ac:spMk id="274" creationId="{58CA0F92-B76B-412C-3E6E-C7C93ABDEFD6}"/>
          </ac:spMkLst>
        </pc:spChg>
        <pc:spChg chg="add mod">
          <ac:chgData name="Coratella, I. (Ilaria)" userId="26d35d3a-3ff8-4dd1-970c-7502aba6fa84" providerId="ADAL" clId="{FD067216-2BD4-4381-8E8F-063BD8CA1B90}" dt="2025-01-30T08:45:09.620" v="2484" actId="1076"/>
          <ac:spMkLst>
            <pc:docMk/>
            <pc:sldMk cId="3016530608" sldId="259"/>
            <ac:spMk id="287" creationId="{A67BA1AD-E414-F5B8-77AF-69897BD463FB}"/>
          </ac:spMkLst>
        </pc:spChg>
        <pc:spChg chg="add mod">
          <ac:chgData name="Coratella, I. (Ilaria)" userId="26d35d3a-3ff8-4dd1-970c-7502aba6fa84" providerId="ADAL" clId="{FD067216-2BD4-4381-8E8F-063BD8CA1B90}" dt="2025-01-30T08:45:13.750" v="2486" actId="1076"/>
          <ac:spMkLst>
            <pc:docMk/>
            <pc:sldMk cId="3016530608" sldId="259"/>
            <ac:spMk id="288" creationId="{12325770-0246-F0F0-4D79-924C364AC596}"/>
          </ac:spMkLst>
        </pc:spChg>
        <pc:spChg chg="add 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289" creationId="{BA55AD1B-8FA2-D401-7E15-69CE0E8A9056}"/>
          </ac:spMkLst>
        </pc:spChg>
        <pc:spChg chg="add mod">
          <ac:chgData name="Coratella, I. (Ilaria)" userId="26d35d3a-3ff8-4dd1-970c-7502aba6fa84" providerId="ADAL" clId="{FD067216-2BD4-4381-8E8F-063BD8CA1B90}" dt="2025-01-30T08:45:22.692" v="2490" actId="1076"/>
          <ac:spMkLst>
            <pc:docMk/>
            <pc:sldMk cId="3016530608" sldId="259"/>
            <ac:spMk id="290" creationId="{0B3188A7-E07E-A51E-5953-C04C945BE370}"/>
          </ac:spMkLst>
        </pc:spChg>
        <pc:spChg chg="add mod">
          <ac:chgData name="Coratella, I. (Ilaria)" userId="26d35d3a-3ff8-4dd1-970c-7502aba6fa84" providerId="ADAL" clId="{FD067216-2BD4-4381-8E8F-063BD8CA1B90}" dt="2025-01-30T08:53:12.273" v="2663" actId="1076"/>
          <ac:spMkLst>
            <pc:docMk/>
            <pc:sldMk cId="3016530608" sldId="259"/>
            <ac:spMk id="291" creationId="{E6647969-5A49-3C0A-0C0A-3F02ECFFA5C7}"/>
          </ac:spMkLst>
        </pc:spChg>
        <pc:spChg chg="add mod">
          <ac:chgData name="Coratella, I. (Ilaria)" userId="26d35d3a-3ff8-4dd1-970c-7502aba6fa84" providerId="ADAL" clId="{FD067216-2BD4-4381-8E8F-063BD8CA1B90}" dt="2025-01-30T08:45:29.800" v="2494" actId="1076"/>
          <ac:spMkLst>
            <pc:docMk/>
            <pc:sldMk cId="3016530608" sldId="259"/>
            <ac:spMk id="292" creationId="{4534570A-E223-0795-B9AC-0C0336FAA94A}"/>
          </ac:spMkLst>
        </pc:spChg>
        <pc:spChg chg="add mod">
          <ac:chgData name="Coratella, I. (Ilaria)" userId="26d35d3a-3ff8-4dd1-970c-7502aba6fa84" providerId="ADAL" clId="{FD067216-2BD4-4381-8E8F-063BD8CA1B90}" dt="2025-01-30T08:53:12.273" v="2663" actId="1076"/>
          <ac:spMkLst>
            <pc:docMk/>
            <pc:sldMk cId="3016530608" sldId="259"/>
            <ac:spMk id="293" creationId="{11C58D52-F8E9-270F-5FA9-B857A0B919B3}"/>
          </ac:spMkLst>
        </pc:spChg>
        <pc:spChg chg="add mod">
          <ac:chgData name="Coratella, I. (Ilaria)" userId="26d35d3a-3ff8-4dd1-970c-7502aba6fa84" providerId="ADAL" clId="{FD067216-2BD4-4381-8E8F-063BD8CA1B90}" dt="2025-01-30T08:53:12.273" v="2663" actId="1076"/>
          <ac:spMkLst>
            <pc:docMk/>
            <pc:sldMk cId="3016530608" sldId="259"/>
            <ac:spMk id="294" creationId="{5D85CC18-AA0C-61CA-73DF-BA67EF2E8CAB}"/>
          </ac:spMkLst>
        </pc:spChg>
        <pc:spChg chg="add mod">
          <ac:chgData name="Coratella, I. (Ilaria)" userId="26d35d3a-3ff8-4dd1-970c-7502aba6fa84" providerId="ADAL" clId="{FD067216-2BD4-4381-8E8F-063BD8CA1B90}" dt="2025-01-30T08:45:43.013" v="2501" actId="1076"/>
          <ac:spMkLst>
            <pc:docMk/>
            <pc:sldMk cId="3016530608" sldId="259"/>
            <ac:spMk id="295" creationId="{943C317A-F764-75FE-53EA-0DB6938E8DD1}"/>
          </ac:spMkLst>
        </pc:spChg>
        <pc:spChg chg="add mod">
          <ac:chgData name="Coratella, I. (Ilaria)" userId="26d35d3a-3ff8-4dd1-970c-7502aba6fa84" providerId="ADAL" clId="{FD067216-2BD4-4381-8E8F-063BD8CA1B90}" dt="2025-01-30T08:45:54.653" v="2504" actId="1076"/>
          <ac:spMkLst>
            <pc:docMk/>
            <pc:sldMk cId="3016530608" sldId="259"/>
            <ac:spMk id="296" creationId="{52CFBA69-F552-24E2-9D98-28B666CE34E2}"/>
          </ac:spMkLst>
        </pc:spChg>
        <pc:spChg chg="add mod">
          <ac:chgData name="Coratella, I. (Ilaria)" userId="26d35d3a-3ff8-4dd1-970c-7502aba6fa84" providerId="ADAL" clId="{FD067216-2BD4-4381-8E8F-063BD8CA1B90}" dt="2025-01-30T08:54:34.527" v="2686" actId="1076"/>
          <ac:spMkLst>
            <pc:docMk/>
            <pc:sldMk cId="3016530608" sldId="259"/>
            <ac:spMk id="297" creationId="{13156450-895A-F24F-2759-37C5606A9B70}"/>
          </ac:spMkLst>
        </pc:spChg>
        <pc:spChg chg="add mod">
          <ac:chgData name="Coratella, I. (Ilaria)" userId="26d35d3a-3ff8-4dd1-970c-7502aba6fa84" providerId="ADAL" clId="{FD067216-2BD4-4381-8E8F-063BD8CA1B90}" dt="2025-01-30T13:39:05.870" v="2845" actId="1036"/>
          <ac:spMkLst>
            <pc:docMk/>
            <pc:sldMk cId="3016530608" sldId="259"/>
            <ac:spMk id="298" creationId="{992F1F55-99AC-66BE-AC2C-9A466E1BB482}"/>
          </ac:spMkLst>
        </pc:spChg>
        <pc:spChg chg="mod">
          <ac:chgData name="Coratella, I. (Ilaria)" userId="26d35d3a-3ff8-4dd1-970c-7502aba6fa84" providerId="ADAL" clId="{FD067216-2BD4-4381-8E8F-063BD8CA1B90}" dt="2025-01-30T08:53:26.600" v="2667" actId="1076"/>
          <ac:spMkLst>
            <pc:docMk/>
            <pc:sldMk cId="3016530608" sldId="259"/>
            <ac:spMk id="299" creationId="{7A1DB953-6421-48FC-6449-9A62BCB1377E}"/>
          </ac:spMkLst>
        </pc:spChg>
        <pc:spChg chg="add mod">
          <ac:chgData name="Coratella, I. (Ilaria)" userId="26d35d3a-3ff8-4dd1-970c-7502aba6fa84" providerId="ADAL" clId="{FD067216-2BD4-4381-8E8F-063BD8CA1B90}" dt="2025-01-30T08:55:33.921" v="2699" actId="1076"/>
          <ac:spMkLst>
            <pc:docMk/>
            <pc:sldMk cId="3016530608" sldId="259"/>
            <ac:spMk id="300" creationId="{D8F7FE27-8556-3A24-3683-7A5DFE1F2A35}"/>
          </ac:spMkLst>
        </pc:spChg>
        <pc:spChg chg="add mod">
          <ac:chgData name="Coratella, I. (Ilaria)" userId="26d35d3a-3ff8-4dd1-970c-7502aba6fa84" providerId="ADAL" clId="{FD067216-2BD4-4381-8E8F-063BD8CA1B90}" dt="2025-01-30T08:53:12.273" v="2663" actId="1076"/>
          <ac:spMkLst>
            <pc:docMk/>
            <pc:sldMk cId="3016530608" sldId="259"/>
            <ac:spMk id="301" creationId="{44ED9C80-19C9-FB6F-7720-34C912B2EDBA}"/>
          </ac:spMkLst>
        </pc:spChg>
        <pc:spChg chg="del mod">
          <ac:chgData name="Coratella, I. (Ilaria)" userId="26d35d3a-3ff8-4dd1-970c-7502aba6fa84" providerId="ADAL" clId="{FD067216-2BD4-4381-8E8F-063BD8CA1B90}" dt="2025-01-30T07:50:34.691" v="1965" actId="478"/>
          <ac:spMkLst>
            <pc:docMk/>
            <pc:sldMk cId="3016530608" sldId="259"/>
            <ac:spMk id="302" creationId="{FA073D71-85F8-4A45-38FE-B120D3906379}"/>
          </ac:spMkLst>
        </pc:spChg>
        <pc:spChg chg="add mod">
          <ac:chgData name="Coratella, I. (Ilaria)" userId="26d35d3a-3ff8-4dd1-970c-7502aba6fa84" providerId="ADAL" clId="{FD067216-2BD4-4381-8E8F-063BD8CA1B90}" dt="2025-01-30T13:39:27.188" v="2860" actId="1076"/>
          <ac:spMkLst>
            <pc:docMk/>
            <pc:sldMk cId="3016530608" sldId="259"/>
            <ac:spMk id="323" creationId="{051F818F-6377-DDBE-F7DF-4736B35ABE6E}"/>
          </ac:spMkLst>
        </pc:spChg>
        <pc:picChg chg="add del">
          <ac:chgData name="Coratella, I. (Ilaria)" userId="26d35d3a-3ff8-4dd1-970c-7502aba6fa84" providerId="ADAL" clId="{FD067216-2BD4-4381-8E8F-063BD8CA1B90}" dt="2025-01-30T08:55:12.881" v="2692" actId="22"/>
          <ac:picMkLst>
            <pc:docMk/>
            <pc:sldMk cId="3016530608" sldId="259"/>
            <ac:picMk id="321" creationId="{18B1128E-8CE6-CCE8-4434-064009D9CA11}"/>
          </ac:picMkLst>
        </pc:picChg>
        <pc:cxnChg chg="add mod">
          <ac:chgData name="Coratella, I. (Ilaria)" userId="26d35d3a-3ff8-4dd1-970c-7502aba6fa84" providerId="ADAL" clId="{FD067216-2BD4-4381-8E8F-063BD8CA1B90}" dt="2025-01-30T08:50:13.101" v="2601" actId="1076"/>
          <ac:cxnSpMkLst>
            <pc:docMk/>
            <pc:sldMk cId="3016530608" sldId="259"/>
            <ac:cxnSpMk id="12" creationId="{4FDE29D1-0AEB-FFDE-0024-7301B3950AC5}"/>
          </ac:cxnSpMkLst>
        </pc:cxnChg>
        <pc:cxnChg chg="add mod">
          <ac:chgData name="Coratella, I. (Ilaria)" userId="26d35d3a-3ff8-4dd1-970c-7502aba6fa84" providerId="ADAL" clId="{FD067216-2BD4-4381-8E8F-063BD8CA1B90}" dt="2025-01-30T08:50:13.101" v="2601" actId="1076"/>
          <ac:cxnSpMkLst>
            <pc:docMk/>
            <pc:sldMk cId="3016530608" sldId="259"/>
            <ac:cxnSpMk id="14" creationId="{9FCBA221-2999-4FDF-8DAC-29BDE181C123}"/>
          </ac:cxnSpMkLst>
        </pc:cxnChg>
        <pc:cxnChg chg="mod">
          <ac:chgData name="Coratella, I. (Ilaria)" userId="26d35d3a-3ff8-4dd1-970c-7502aba6fa84" providerId="ADAL" clId="{FD067216-2BD4-4381-8E8F-063BD8CA1B90}" dt="2025-01-30T08:54:37.539" v="2687" actId="14100"/>
          <ac:cxnSpMkLst>
            <pc:docMk/>
            <pc:sldMk cId="3016530608" sldId="259"/>
            <ac:cxnSpMk id="29" creationId="{62D3CB19-4A40-DB84-70D0-2CBF6E73FCAF}"/>
          </ac:cxnSpMkLst>
        </pc:cxnChg>
        <pc:cxnChg chg="del mod">
          <ac:chgData name="Coratella, I. (Ilaria)" userId="26d35d3a-3ff8-4dd1-970c-7502aba6fa84" providerId="ADAL" clId="{FD067216-2BD4-4381-8E8F-063BD8CA1B90}" dt="2025-01-29T17:49:58.383" v="1233" actId="478"/>
          <ac:cxnSpMkLst>
            <pc:docMk/>
            <pc:sldMk cId="3016530608" sldId="259"/>
            <ac:cxnSpMk id="33" creationId="{59ECE0DE-203C-B7F8-5526-C624D834D1E9}"/>
          </ac:cxnSpMkLst>
        </pc:cxnChg>
        <pc:cxnChg chg="del mod">
          <ac:chgData name="Coratella, I. (Ilaria)" userId="26d35d3a-3ff8-4dd1-970c-7502aba6fa84" providerId="ADAL" clId="{FD067216-2BD4-4381-8E8F-063BD8CA1B90}" dt="2025-01-29T17:49:57.415" v="1232" actId="478"/>
          <ac:cxnSpMkLst>
            <pc:docMk/>
            <pc:sldMk cId="3016530608" sldId="259"/>
            <ac:cxnSpMk id="36" creationId="{9F45BAD2-1303-01C0-195C-8D27B7676B43}"/>
          </ac:cxnSpMkLst>
        </pc:cxnChg>
        <pc:cxnChg chg="del mod">
          <ac:chgData name="Coratella, I. (Ilaria)" userId="26d35d3a-3ff8-4dd1-970c-7502aba6fa84" providerId="ADAL" clId="{FD067216-2BD4-4381-8E8F-063BD8CA1B90}" dt="2025-01-29T17:32:57.992" v="961" actId="478"/>
          <ac:cxnSpMkLst>
            <pc:docMk/>
            <pc:sldMk cId="3016530608" sldId="259"/>
            <ac:cxnSpMk id="43" creationId="{9DEFE626-6104-E07C-3E41-74EE4326E466}"/>
          </ac:cxnSpMkLst>
        </pc:cxnChg>
        <pc:cxnChg chg="add mod ord">
          <ac:chgData name="Coratella, I. (Ilaria)" userId="26d35d3a-3ff8-4dd1-970c-7502aba6fa84" providerId="ADAL" clId="{FD067216-2BD4-4381-8E8F-063BD8CA1B90}" dt="2025-01-30T08:51:01.172" v="2619" actId="14100"/>
          <ac:cxnSpMkLst>
            <pc:docMk/>
            <pc:sldMk cId="3016530608" sldId="259"/>
            <ac:cxnSpMk id="55" creationId="{185E99B0-27EE-C1AA-F199-BED8F7867D0D}"/>
          </ac:cxnSpMkLst>
        </pc:cxnChg>
        <pc:cxnChg chg="del mod">
          <ac:chgData name="Coratella, I. (Ilaria)" userId="26d35d3a-3ff8-4dd1-970c-7502aba6fa84" providerId="ADAL" clId="{FD067216-2BD4-4381-8E8F-063BD8CA1B90}" dt="2025-01-29T17:49:59.797" v="1234" actId="478"/>
          <ac:cxnSpMkLst>
            <pc:docMk/>
            <pc:sldMk cId="3016530608" sldId="259"/>
            <ac:cxnSpMk id="56" creationId="{32EEE88A-A7A4-E986-72EB-E40089549A9C}"/>
          </ac:cxnSpMkLst>
        </pc:cxnChg>
        <pc:cxnChg chg="add mod">
          <ac:chgData name="Coratella, I. (Ilaria)" userId="26d35d3a-3ff8-4dd1-970c-7502aba6fa84" providerId="ADAL" clId="{FD067216-2BD4-4381-8E8F-063BD8CA1B90}" dt="2025-01-30T08:41:53.993" v="2441" actId="208"/>
          <ac:cxnSpMkLst>
            <pc:docMk/>
            <pc:sldMk cId="3016530608" sldId="259"/>
            <ac:cxnSpMk id="57" creationId="{9596B028-4211-70A1-6DFE-0E0EC0232555}"/>
          </ac:cxnSpMkLst>
        </pc:cxnChg>
        <pc:cxnChg chg="del mod">
          <ac:chgData name="Coratella, I. (Ilaria)" userId="26d35d3a-3ff8-4dd1-970c-7502aba6fa84" providerId="ADAL" clId="{FD067216-2BD4-4381-8E8F-063BD8CA1B90}" dt="2025-01-29T17:35:25.770" v="1005" actId="478"/>
          <ac:cxnSpMkLst>
            <pc:docMk/>
            <pc:sldMk cId="3016530608" sldId="259"/>
            <ac:cxnSpMk id="61" creationId="{5A902FFD-8D48-F3C3-C9FA-86C5C219AC96}"/>
          </ac:cxnSpMkLst>
        </pc:cxnChg>
        <pc:cxnChg chg="add mod">
          <ac:chgData name="Coratella, I. (Ilaria)" userId="26d35d3a-3ff8-4dd1-970c-7502aba6fa84" providerId="ADAL" clId="{FD067216-2BD4-4381-8E8F-063BD8CA1B90}" dt="2025-01-30T08:42:36.570" v="2448" actId="208"/>
          <ac:cxnSpMkLst>
            <pc:docMk/>
            <pc:sldMk cId="3016530608" sldId="259"/>
            <ac:cxnSpMk id="75" creationId="{C8DB94AA-598B-7738-38E0-4D77BEA98679}"/>
          </ac:cxnSpMkLst>
        </pc:cxnChg>
        <pc:cxnChg chg="mod">
          <ac:chgData name="Coratella, I. (Ilaria)" userId="26d35d3a-3ff8-4dd1-970c-7502aba6fa84" providerId="ADAL" clId="{FD067216-2BD4-4381-8E8F-063BD8CA1B90}" dt="2025-01-30T08:53:54.177" v="2674" actId="1076"/>
          <ac:cxnSpMkLst>
            <pc:docMk/>
            <pc:sldMk cId="3016530608" sldId="259"/>
            <ac:cxnSpMk id="80" creationId="{88AC7481-A4AD-2986-B9D6-ED79D133B613}"/>
          </ac:cxnSpMkLst>
        </pc:cxnChg>
        <pc:cxnChg chg="mod">
          <ac:chgData name="Coratella, I. (Ilaria)" userId="26d35d3a-3ff8-4dd1-970c-7502aba6fa84" providerId="ADAL" clId="{FD067216-2BD4-4381-8E8F-063BD8CA1B90}" dt="2025-01-30T08:54:07.775" v="2677" actId="14100"/>
          <ac:cxnSpMkLst>
            <pc:docMk/>
            <pc:sldMk cId="3016530608" sldId="259"/>
            <ac:cxnSpMk id="83" creationId="{90AE01A2-98C5-EB07-D027-A1C0B3795D1F}"/>
          </ac:cxnSpMkLst>
        </pc:cxnChg>
        <pc:cxnChg chg="add mod">
          <ac:chgData name="Coratella, I. (Ilaria)" userId="26d35d3a-3ff8-4dd1-970c-7502aba6fa84" providerId="ADAL" clId="{FD067216-2BD4-4381-8E8F-063BD8CA1B90}" dt="2025-01-30T08:42:41.169" v="2449" actId="208"/>
          <ac:cxnSpMkLst>
            <pc:docMk/>
            <pc:sldMk cId="3016530608" sldId="259"/>
            <ac:cxnSpMk id="84" creationId="{760862C4-8806-A059-8E39-1EBB60780681}"/>
          </ac:cxnSpMkLst>
        </pc:cxnChg>
        <pc:cxnChg chg="add mod">
          <ac:chgData name="Coratella, I. (Ilaria)" userId="26d35d3a-3ff8-4dd1-970c-7502aba6fa84" providerId="ADAL" clId="{FD067216-2BD4-4381-8E8F-063BD8CA1B90}" dt="2025-01-30T08:42:44.947" v="2450" actId="208"/>
          <ac:cxnSpMkLst>
            <pc:docMk/>
            <pc:sldMk cId="3016530608" sldId="259"/>
            <ac:cxnSpMk id="86" creationId="{CE2FB472-8357-B647-4E1E-3EAAA73E7114}"/>
          </ac:cxnSpMkLst>
        </pc:cxnChg>
        <pc:cxnChg chg="add mod">
          <ac:chgData name="Coratella, I. (Ilaria)" userId="26d35d3a-3ff8-4dd1-970c-7502aba6fa84" providerId="ADAL" clId="{FD067216-2BD4-4381-8E8F-063BD8CA1B90}" dt="2025-01-30T08:42:07.309" v="2444" actId="208"/>
          <ac:cxnSpMkLst>
            <pc:docMk/>
            <pc:sldMk cId="3016530608" sldId="259"/>
            <ac:cxnSpMk id="87" creationId="{33B8BE29-91FC-3F2E-6D8D-D8CC84B6E820}"/>
          </ac:cxnSpMkLst>
        </pc:cxnChg>
        <pc:cxnChg chg="add mod">
          <ac:chgData name="Coratella, I. (Ilaria)" userId="26d35d3a-3ff8-4dd1-970c-7502aba6fa84" providerId="ADAL" clId="{FD067216-2BD4-4381-8E8F-063BD8CA1B90}" dt="2025-01-30T08:51:01.172" v="2619" actId="14100"/>
          <ac:cxnSpMkLst>
            <pc:docMk/>
            <pc:sldMk cId="3016530608" sldId="259"/>
            <ac:cxnSpMk id="90" creationId="{6E05901A-6EBD-2001-A46D-15E6781CEAE6}"/>
          </ac:cxnSpMkLst>
        </pc:cxnChg>
        <pc:cxnChg chg="add mod">
          <ac:chgData name="Coratella, I. (Ilaria)" userId="26d35d3a-3ff8-4dd1-970c-7502aba6fa84" providerId="ADAL" clId="{FD067216-2BD4-4381-8E8F-063BD8CA1B90}" dt="2025-01-30T08:42:11.599" v="2445" actId="208"/>
          <ac:cxnSpMkLst>
            <pc:docMk/>
            <pc:sldMk cId="3016530608" sldId="259"/>
            <ac:cxnSpMk id="91" creationId="{D068C098-075C-35E1-BF67-DD22A22D25B9}"/>
          </ac:cxnSpMkLst>
        </pc:cxnChg>
        <pc:cxnChg chg="add mod">
          <ac:chgData name="Coratella, I. (Ilaria)" userId="26d35d3a-3ff8-4dd1-970c-7502aba6fa84" providerId="ADAL" clId="{FD067216-2BD4-4381-8E8F-063BD8CA1B90}" dt="2025-01-30T08:42:52.465" v="2452" actId="208"/>
          <ac:cxnSpMkLst>
            <pc:docMk/>
            <pc:sldMk cId="3016530608" sldId="259"/>
            <ac:cxnSpMk id="197" creationId="{229D6A37-7760-CBD6-30F9-37AE7EF1065E}"/>
          </ac:cxnSpMkLst>
        </pc:cxnChg>
        <pc:cxnChg chg="add mod">
          <ac:chgData name="Coratella, I. (Ilaria)" userId="26d35d3a-3ff8-4dd1-970c-7502aba6fa84" providerId="ADAL" clId="{FD067216-2BD4-4381-8E8F-063BD8CA1B90}" dt="2025-01-30T08:43:03.407" v="2455" actId="208"/>
          <ac:cxnSpMkLst>
            <pc:docMk/>
            <pc:sldMk cId="3016530608" sldId="259"/>
            <ac:cxnSpMk id="206" creationId="{A2FFD405-4718-B740-54C8-41C45FAB8899}"/>
          </ac:cxnSpMkLst>
        </pc:cxnChg>
        <pc:cxnChg chg="add mod">
          <ac:chgData name="Coratella, I. (Ilaria)" userId="26d35d3a-3ff8-4dd1-970c-7502aba6fa84" providerId="ADAL" clId="{FD067216-2BD4-4381-8E8F-063BD8CA1B90}" dt="2025-01-30T08:43:12.012" v="2457" actId="208"/>
          <ac:cxnSpMkLst>
            <pc:docMk/>
            <pc:sldMk cId="3016530608" sldId="259"/>
            <ac:cxnSpMk id="208" creationId="{B99FF819-8C03-CFE2-0CD4-85829964E0A6}"/>
          </ac:cxnSpMkLst>
        </pc:cxnChg>
        <pc:cxnChg chg="add mod">
          <ac:chgData name="Coratella, I. (Ilaria)" userId="26d35d3a-3ff8-4dd1-970c-7502aba6fa84" providerId="ADAL" clId="{FD067216-2BD4-4381-8E8F-063BD8CA1B90}" dt="2025-01-30T08:43:07.743" v="2456" actId="208"/>
          <ac:cxnSpMkLst>
            <pc:docMk/>
            <pc:sldMk cId="3016530608" sldId="259"/>
            <ac:cxnSpMk id="211" creationId="{195EE44C-3409-5DF5-DC27-5F584427081D}"/>
          </ac:cxnSpMkLst>
        </pc:cxnChg>
        <pc:cxnChg chg="add mod">
          <ac:chgData name="Coratella, I. (Ilaria)" userId="26d35d3a-3ff8-4dd1-970c-7502aba6fa84" providerId="ADAL" clId="{FD067216-2BD4-4381-8E8F-063BD8CA1B90}" dt="2025-01-30T08:42:55.811" v="2453" actId="208"/>
          <ac:cxnSpMkLst>
            <pc:docMk/>
            <pc:sldMk cId="3016530608" sldId="259"/>
            <ac:cxnSpMk id="214" creationId="{1F11488F-7AC9-4D38-7FD6-65C21FCA561B}"/>
          </ac:cxnSpMkLst>
        </pc:cxnChg>
        <pc:cxnChg chg="add mod">
          <ac:chgData name="Coratella, I. (Ilaria)" userId="26d35d3a-3ff8-4dd1-970c-7502aba6fa84" providerId="ADAL" clId="{FD067216-2BD4-4381-8E8F-063BD8CA1B90}" dt="2025-01-30T08:42:59.477" v="2454" actId="208"/>
          <ac:cxnSpMkLst>
            <pc:docMk/>
            <pc:sldMk cId="3016530608" sldId="259"/>
            <ac:cxnSpMk id="215" creationId="{7443656F-9033-477E-FEFB-F4167446D935}"/>
          </ac:cxnSpMkLst>
        </pc:cxnChg>
        <pc:cxnChg chg="add mod">
          <ac:chgData name="Coratella, I. (Ilaria)" userId="26d35d3a-3ff8-4dd1-970c-7502aba6fa84" providerId="ADAL" clId="{FD067216-2BD4-4381-8E8F-063BD8CA1B90}" dt="2025-01-30T08:43:17.066" v="2458" actId="208"/>
          <ac:cxnSpMkLst>
            <pc:docMk/>
            <pc:sldMk cId="3016530608" sldId="259"/>
            <ac:cxnSpMk id="218" creationId="{42383001-46E4-C39E-C7BD-D9A453901967}"/>
          </ac:cxnSpMkLst>
        </pc:cxnChg>
        <pc:cxnChg chg="add mod">
          <ac:chgData name="Coratella, I. (Ilaria)" userId="26d35d3a-3ff8-4dd1-970c-7502aba6fa84" providerId="ADAL" clId="{FD067216-2BD4-4381-8E8F-063BD8CA1B90}" dt="2025-01-30T08:43:25.156" v="2460" actId="208"/>
          <ac:cxnSpMkLst>
            <pc:docMk/>
            <pc:sldMk cId="3016530608" sldId="259"/>
            <ac:cxnSpMk id="219" creationId="{F5D826D6-6711-63F4-4A0F-23545B01A0C6}"/>
          </ac:cxnSpMkLst>
        </pc:cxnChg>
        <pc:cxnChg chg="add mod">
          <ac:chgData name="Coratella, I. (Ilaria)" userId="26d35d3a-3ff8-4dd1-970c-7502aba6fa84" providerId="ADAL" clId="{FD067216-2BD4-4381-8E8F-063BD8CA1B90}" dt="2025-01-30T08:53:12.273" v="2663" actId="1076"/>
          <ac:cxnSpMkLst>
            <pc:docMk/>
            <pc:sldMk cId="3016530608" sldId="259"/>
            <ac:cxnSpMk id="220" creationId="{1A227302-D0A7-B143-1914-FB6089D67F5D}"/>
          </ac:cxnSpMkLst>
        </pc:cxnChg>
        <pc:cxnChg chg="mod">
          <ac:chgData name="Coratella, I. (Ilaria)" userId="26d35d3a-3ff8-4dd1-970c-7502aba6fa84" providerId="ADAL" clId="{FD067216-2BD4-4381-8E8F-063BD8CA1B90}" dt="2025-01-30T08:54:30.095" v="2685" actId="1037"/>
          <ac:cxnSpMkLst>
            <pc:docMk/>
            <pc:sldMk cId="3016530608" sldId="259"/>
            <ac:cxnSpMk id="225" creationId="{A1139788-2485-4ADF-5BAF-B37B73FBFFCD}"/>
          </ac:cxnSpMkLst>
        </pc:cxnChg>
        <pc:cxnChg chg="add mod">
          <ac:chgData name="Coratella, I. (Ilaria)" userId="26d35d3a-3ff8-4dd1-970c-7502aba6fa84" providerId="ADAL" clId="{FD067216-2BD4-4381-8E8F-063BD8CA1B90}" dt="2025-01-30T08:43:21.164" v="2459" actId="208"/>
          <ac:cxnSpMkLst>
            <pc:docMk/>
            <pc:sldMk cId="3016530608" sldId="259"/>
            <ac:cxnSpMk id="236" creationId="{6F40B947-2F8F-479E-5512-B84B551405A2}"/>
          </ac:cxnSpMkLst>
        </pc:cxnChg>
        <pc:cxnChg chg="add mod">
          <ac:chgData name="Coratella, I. (Ilaria)" userId="26d35d3a-3ff8-4dd1-970c-7502aba6fa84" providerId="ADAL" clId="{FD067216-2BD4-4381-8E8F-063BD8CA1B90}" dt="2025-01-30T08:53:12.273" v="2663" actId="1076"/>
          <ac:cxnSpMkLst>
            <pc:docMk/>
            <pc:sldMk cId="3016530608" sldId="259"/>
            <ac:cxnSpMk id="239" creationId="{0A379313-80FB-3A26-CFAB-CC7DCA4CB15C}"/>
          </ac:cxnSpMkLst>
        </pc:cxnChg>
        <pc:cxnChg chg="add mod">
          <ac:chgData name="Coratella, I. (Ilaria)" userId="26d35d3a-3ff8-4dd1-970c-7502aba6fa84" providerId="ADAL" clId="{FD067216-2BD4-4381-8E8F-063BD8CA1B90}" dt="2025-01-30T08:53:12.273" v="2663" actId="1076"/>
          <ac:cxnSpMkLst>
            <pc:docMk/>
            <pc:sldMk cId="3016530608" sldId="259"/>
            <ac:cxnSpMk id="242" creationId="{D437F42A-94D8-8862-0ECD-2A88F8FCB3C7}"/>
          </ac:cxnSpMkLst>
        </pc:cxnChg>
        <pc:cxnChg chg="add mod">
          <ac:chgData name="Coratella, I. (Ilaria)" userId="26d35d3a-3ff8-4dd1-970c-7502aba6fa84" providerId="ADAL" clId="{FD067216-2BD4-4381-8E8F-063BD8CA1B90}" dt="2025-01-30T08:43:56.064" v="2465" actId="208"/>
          <ac:cxnSpMkLst>
            <pc:docMk/>
            <pc:sldMk cId="3016530608" sldId="259"/>
            <ac:cxnSpMk id="243" creationId="{040A4CCA-4CCD-269C-FAA4-C60FB9BD3822}"/>
          </ac:cxnSpMkLst>
        </pc:cxnChg>
        <pc:cxnChg chg="add mod">
          <ac:chgData name="Coratella, I. (Ilaria)" userId="26d35d3a-3ff8-4dd1-970c-7502aba6fa84" providerId="ADAL" clId="{FD067216-2BD4-4381-8E8F-063BD8CA1B90}" dt="2025-01-30T08:43:56.064" v="2465" actId="208"/>
          <ac:cxnSpMkLst>
            <pc:docMk/>
            <pc:sldMk cId="3016530608" sldId="259"/>
            <ac:cxnSpMk id="244" creationId="{0010A764-7B27-0B04-6CC9-ABA6BCDCA5FE}"/>
          </ac:cxnSpMkLst>
        </pc:cxnChg>
        <pc:cxnChg chg="add mod">
          <ac:chgData name="Coratella, I. (Ilaria)" userId="26d35d3a-3ff8-4dd1-970c-7502aba6fa84" providerId="ADAL" clId="{FD067216-2BD4-4381-8E8F-063BD8CA1B90}" dt="2025-01-30T08:55:29.420" v="2698" actId="14100"/>
          <ac:cxnSpMkLst>
            <pc:docMk/>
            <pc:sldMk cId="3016530608" sldId="259"/>
            <ac:cxnSpMk id="250" creationId="{62E6624C-DC3F-FC89-4742-A743F6BB1142}"/>
          </ac:cxnSpMkLst>
        </pc:cxnChg>
        <pc:cxnChg chg="add mod">
          <ac:chgData name="Coratella, I. (Ilaria)" userId="26d35d3a-3ff8-4dd1-970c-7502aba6fa84" providerId="ADAL" clId="{FD067216-2BD4-4381-8E8F-063BD8CA1B90}" dt="2025-01-30T08:42:49.043" v="2451" actId="208"/>
          <ac:cxnSpMkLst>
            <pc:docMk/>
            <pc:sldMk cId="3016530608" sldId="259"/>
            <ac:cxnSpMk id="283" creationId="{C3D4C0E4-3DF8-52DA-06B8-B2CF360DC9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78" indent="0" algn="ctr">
              <a:buNone/>
              <a:defRPr sz="1600"/>
            </a:lvl6pPr>
            <a:lvl7pPr marL="2743174" indent="0" algn="ctr">
              <a:buNone/>
              <a:defRPr sz="1600"/>
            </a:lvl7pPr>
            <a:lvl8pPr marL="3200370" indent="0" algn="ctr">
              <a:buNone/>
              <a:defRPr sz="1600"/>
            </a:lvl8pPr>
            <a:lvl9pPr marL="3657565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8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5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335EE-D2AD-4A52-9699-9A80787635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07C81-7899-4F0A-ACD3-1E5CE6E9D7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C152A-7F3E-99E4-C313-FB416A70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ttangolo 339">
            <a:extLst>
              <a:ext uri="{FF2B5EF4-FFF2-40B4-BE49-F238E27FC236}">
                <a16:creationId xmlns:a16="http://schemas.microsoft.com/office/drawing/2014/main" id="{F23B3D3C-F591-8D8B-A4B9-75D225458566}"/>
              </a:ext>
            </a:extLst>
          </p:cNvPr>
          <p:cNvSpPr/>
          <p:nvPr/>
        </p:nvSpPr>
        <p:spPr>
          <a:xfrm>
            <a:off x="147141" y="1648731"/>
            <a:ext cx="3087929" cy="3249447"/>
          </a:xfrm>
          <a:prstGeom prst="rec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4" dirty="0"/>
          </a:p>
        </p:txBody>
      </p:sp>
      <p:sp>
        <p:nvSpPr>
          <p:cNvPr id="339" name="Rettangolo 338">
            <a:extLst>
              <a:ext uri="{FF2B5EF4-FFF2-40B4-BE49-F238E27FC236}">
                <a16:creationId xmlns:a16="http://schemas.microsoft.com/office/drawing/2014/main" id="{3C9476F5-B35A-18BE-744A-8AAA06A68BB3}"/>
              </a:ext>
            </a:extLst>
          </p:cNvPr>
          <p:cNvSpPr/>
          <p:nvPr/>
        </p:nvSpPr>
        <p:spPr>
          <a:xfrm>
            <a:off x="4901149" y="148275"/>
            <a:ext cx="4322001" cy="2284467"/>
          </a:xfrm>
          <a:prstGeom prst="rec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4" dirty="0"/>
          </a:p>
        </p:txBody>
      </p:sp>
      <p:sp>
        <p:nvSpPr>
          <p:cNvPr id="335" name="Rettangolo 334">
            <a:extLst>
              <a:ext uri="{FF2B5EF4-FFF2-40B4-BE49-F238E27FC236}">
                <a16:creationId xmlns:a16="http://schemas.microsoft.com/office/drawing/2014/main" id="{BD1CD485-5146-4BF7-2952-02069B93CFF1}"/>
              </a:ext>
            </a:extLst>
          </p:cNvPr>
          <p:cNvSpPr/>
          <p:nvPr/>
        </p:nvSpPr>
        <p:spPr>
          <a:xfrm>
            <a:off x="3408151" y="4409155"/>
            <a:ext cx="4248974" cy="2295339"/>
          </a:xfrm>
          <a:prstGeom prst="rect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4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9A77E7-BCEC-1FA4-A878-7648307EE8DB}"/>
              </a:ext>
            </a:extLst>
          </p:cNvPr>
          <p:cNvSpPr/>
          <p:nvPr/>
        </p:nvSpPr>
        <p:spPr>
          <a:xfrm>
            <a:off x="4827329" y="5659246"/>
            <a:ext cx="873578" cy="43270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Gene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A63D74-43EC-58F4-362D-96BFD6D0DCF5}"/>
              </a:ext>
            </a:extLst>
          </p:cNvPr>
          <p:cNvSpPr/>
          <p:nvPr/>
        </p:nvSpPr>
        <p:spPr>
          <a:xfrm>
            <a:off x="6563359" y="896867"/>
            <a:ext cx="830718" cy="43270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Cell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301049E-5FF1-70C6-9CC4-926CCB8EB2A7}"/>
              </a:ext>
            </a:extLst>
          </p:cNvPr>
          <p:cNvSpPr/>
          <p:nvPr/>
        </p:nvSpPr>
        <p:spPr>
          <a:xfrm>
            <a:off x="5252756" y="4983017"/>
            <a:ext cx="1090427" cy="432706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Ensemble ID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9D56CB8-3A80-0ABD-ED1D-94539FE6FFFB}"/>
              </a:ext>
            </a:extLst>
          </p:cNvPr>
          <p:cNvSpPr/>
          <p:nvPr/>
        </p:nvSpPr>
        <p:spPr>
          <a:xfrm>
            <a:off x="3679371" y="4958429"/>
            <a:ext cx="1523610" cy="201201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Chromosome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702ACCB8-533A-DBE6-FDD4-A74BF16E4BA2}"/>
              </a:ext>
            </a:extLst>
          </p:cNvPr>
          <p:cNvSpPr/>
          <p:nvPr/>
        </p:nvSpPr>
        <p:spPr>
          <a:xfrm>
            <a:off x="4205566" y="5298175"/>
            <a:ext cx="860059" cy="302770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Strand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8E58490-C7A1-443C-AAEB-B1196D3711C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5696602" y="5415723"/>
            <a:ext cx="101368" cy="24218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2D90BC8F-BCF3-D9F6-8FD2-BD9166456EC4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979853" y="5130165"/>
            <a:ext cx="716749" cy="52908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3821D5DB-9824-37BD-983D-A3F5E3A23E52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5065625" y="5449560"/>
            <a:ext cx="640216" cy="20968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E6F4FE5D-4785-A44A-C4F2-2692A899103D}"/>
              </a:ext>
            </a:extLst>
          </p:cNvPr>
          <p:cNvSpPr/>
          <p:nvPr/>
        </p:nvSpPr>
        <p:spPr>
          <a:xfrm>
            <a:off x="5694374" y="553820"/>
            <a:ext cx="545395" cy="163513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/>
                </a:solidFill>
              </a:rPr>
              <a:t>ID</a:t>
            </a: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612FA6AF-AE8A-D6C2-0305-77C38DC51F97}"/>
              </a:ext>
            </a:extLst>
          </p:cNvPr>
          <p:cNvSpPr/>
          <p:nvPr/>
        </p:nvSpPr>
        <p:spPr>
          <a:xfrm>
            <a:off x="3389362" y="5453294"/>
            <a:ext cx="766429" cy="283761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/>
                </a:solidFill>
              </a:rPr>
              <a:t>Gene ID</a:t>
            </a:r>
          </a:p>
        </p:txBody>
      </p: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20EFC6C4-B548-D45D-014E-03577F4CA521}"/>
              </a:ext>
            </a:extLst>
          </p:cNvPr>
          <p:cNvCxnSpPr>
            <a:cxnSpLocks/>
            <a:stCxn id="4" idx="1"/>
            <a:endCxn id="90" idx="4"/>
          </p:cNvCxnSpPr>
          <p:nvPr/>
        </p:nvCxnSpPr>
        <p:spPr>
          <a:xfrm flipH="1" flipV="1">
            <a:off x="3772576" y="5737055"/>
            <a:ext cx="1054753" cy="13854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e 96">
            <a:extLst>
              <a:ext uri="{FF2B5EF4-FFF2-40B4-BE49-F238E27FC236}">
                <a16:creationId xmlns:a16="http://schemas.microsoft.com/office/drawing/2014/main" id="{43F765C7-A437-8CBE-B067-080200AD1032}"/>
              </a:ext>
            </a:extLst>
          </p:cNvPr>
          <p:cNvSpPr/>
          <p:nvPr/>
        </p:nvSpPr>
        <p:spPr>
          <a:xfrm>
            <a:off x="6359343" y="233748"/>
            <a:ext cx="1065439" cy="432706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Cell cycle fraction</a:t>
            </a:r>
          </a:p>
        </p:txBody>
      </p:sp>
      <p:sp>
        <p:nvSpPr>
          <p:cNvPr id="98" name="Ovale 97">
            <a:extLst>
              <a:ext uri="{FF2B5EF4-FFF2-40B4-BE49-F238E27FC236}">
                <a16:creationId xmlns:a16="http://schemas.microsoft.com/office/drawing/2014/main" id="{DC6BFE9C-5DC0-5E50-442E-A60D915F3D6D}"/>
              </a:ext>
            </a:extLst>
          </p:cNvPr>
          <p:cNvSpPr/>
          <p:nvPr/>
        </p:nvSpPr>
        <p:spPr>
          <a:xfrm>
            <a:off x="7557032" y="383574"/>
            <a:ext cx="991847" cy="354265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Is cycling?</a:t>
            </a:r>
          </a:p>
        </p:txBody>
      </p:sp>
      <p:sp>
        <p:nvSpPr>
          <p:cNvPr id="100" name="Ovale 99">
            <a:extLst>
              <a:ext uri="{FF2B5EF4-FFF2-40B4-BE49-F238E27FC236}">
                <a16:creationId xmlns:a16="http://schemas.microsoft.com/office/drawing/2014/main" id="{53DE0E4C-40F1-BD0B-21B1-D34A7DA2B855}"/>
              </a:ext>
            </a:extLst>
          </p:cNvPr>
          <p:cNvSpPr/>
          <p:nvPr/>
        </p:nvSpPr>
        <p:spPr>
          <a:xfrm>
            <a:off x="7807486" y="967596"/>
            <a:ext cx="830718" cy="248019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accent5"/>
                </a:solidFill>
              </a:rPr>
              <a:t>Donor</a:t>
            </a:r>
            <a:endParaRPr lang="en-US" sz="1050" dirty="0">
              <a:solidFill>
                <a:schemeClr val="accent5"/>
              </a:solidFill>
            </a:endParaRPr>
          </a:p>
        </p:txBody>
      </p:sp>
      <p:sp>
        <p:nvSpPr>
          <p:cNvPr id="102" name="Ovale 101">
            <a:extLst>
              <a:ext uri="{FF2B5EF4-FFF2-40B4-BE49-F238E27FC236}">
                <a16:creationId xmlns:a16="http://schemas.microsoft.com/office/drawing/2014/main" id="{1A23E8B0-EAC3-F29E-B9FA-5C3725C35986}"/>
              </a:ext>
            </a:extLst>
          </p:cNvPr>
          <p:cNvSpPr/>
          <p:nvPr/>
        </p:nvSpPr>
        <p:spPr>
          <a:xfrm>
            <a:off x="6466492" y="1538157"/>
            <a:ext cx="1070290" cy="314452"/>
          </a:xfrm>
          <a:prstGeom prst="ellipse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Chemistry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D96C505F-A8D6-8242-9330-45A8358F0E81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6159898" y="693387"/>
            <a:ext cx="403462" cy="20348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36610656-40C8-E02C-6C22-2C67F3316768}"/>
              </a:ext>
            </a:extLst>
          </p:cNvPr>
          <p:cNvCxnSpPr>
            <a:cxnSpLocks/>
            <a:endCxn id="97" idx="4"/>
          </p:cNvCxnSpPr>
          <p:nvPr/>
        </p:nvCxnSpPr>
        <p:spPr>
          <a:xfrm flipV="1">
            <a:off x="6567984" y="666453"/>
            <a:ext cx="324080" cy="23041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8B73E800-7767-5A31-F7F2-7E606E3573DE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7404854" y="685958"/>
            <a:ext cx="297431" cy="21310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1A4F8A75-E55C-429C-DA76-9B33CA01E21B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7398895" y="896865"/>
            <a:ext cx="408591" cy="19474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diritto 119">
            <a:extLst>
              <a:ext uri="{FF2B5EF4-FFF2-40B4-BE49-F238E27FC236}">
                <a16:creationId xmlns:a16="http://schemas.microsoft.com/office/drawing/2014/main" id="{71B80913-5834-5EBA-8925-3FD6A2AE079E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6567881" y="1328070"/>
            <a:ext cx="55351" cy="25613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7F38D1DB-7D2F-53A3-8A12-AD19A9615430}"/>
              </a:ext>
            </a:extLst>
          </p:cNvPr>
          <p:cNvSpPr txBox="1"/>
          <p:nvPr/>
        </p:nvSpPr>
        <p:spPr>
          <a:xfrm rot="217955">
            <a:off x="7051144" y="1110056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206" name="Ovale 205">
            <a:extLst>
              <a:ext uri="{FF2B5EF4-FFF2-40B4-BE49-F238E27FC236}">
                <a16:creationId xmlns:a16="http://schemas.microsoft.com/office/drawing/2014/main" id="{F09B1621-9B0E-B9A1-27CB-8DC28C9E3D50}"/>
              </a:ext>
            </a:extLst>
          </p:cNvPr>
          <p:cNvSpPr/>
          <p:nvPr/>
        </p:nvSpPr>
        <p:spPr>
          <a:xfrm>
            <a:off x="7817804" y="3332363"/>
            <a:ext cx="786835" cy="311635"/>
          </a:xfrm>
          <a:prstGeom prst="ellipse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counts</a:t>
            </a:r>
          </a:p>
        </p:txBody>
      </p:sp>
      <p:cxnSp>
        <p:nvCxnSpPr>
          <p:cNvPr id="215" name="Connettore diritto 214">
            <a:extLst>
              <a:ext uri="{FF2B5EF4-FFF2-40B4-BE49-F238E27FC236}">
                <a16:creationId xmlns:a16="http://schemas.microsoft.com/office/drawing/2014/main" id="{266B0F04-582C-B02F-2A0C-C27BDD0186D0}"/>
              </a:ext>
            </a:extLst>
          </p:cNvPr>
          <p:cNvCxnSpPr>
            <a:cxnSpLocks/>
            <a:stCxn id="28" idx="2"/>
            <a:endCxn id="206" idx="0"/>
          </p:cNvCxnSpPr>
          <p:nvPr/>
        </p:nvCxnSpPr>
        <p:spPr>
          <a:xfrm flipH="1">
            <a:off x="8211222" y="3058906"/>
            <a:ext cx="246080" cy="27345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CBD547FD-B546-2BBB-8253-BCD710826F17}"/>
              </a:ext>
            </a:extLst>
          </p:cNvPr>
          <p:cNvSpPr/>
          <p:nvPr/>
        </p:nvSpPr>
        <p:spPr>
          <a:xfrm>
            <a:off x="1765676" y="2195215"/>
            <a:ext cx="732715" cy="43270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PC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2E75B185-9CEF-19D6-9CC8-7497611860E8}"/>
              </a:ext>
            </a:extLst>
          </p:cNvPr>
          <p:cNvSpPr/>
          <p:nvPr/>
        </p:nvSpPr>
        <p:spPr>
          <a:xfrm>
            <a:off x="1762480" y="3032248"/>
            <a:ext cx="732715" cy="43270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b="1" i="1" u="sng" dirty="0">
                <a:solidFill>
                  <a:schemeClr val="accent5"/>
                </a:solidFill>
              </a:rPr>
              <a:t>UMAP DIM</a:t>
            </a:r>
            <a:endParaRPr lang="en-US" sz="1350" b="1" i="1" u="sng" dirty="0">
              <a:solidFill>
                <a:schemeClr val="accent5"/>
              </a:solidFill>
            </a:endParaRPr>
          </a:p>
        </p:txBody>
      </p:sp>
      <p:cxnSp>
        <p:nvCxnSpPr>
          <p:cNvPr id="225" name="Connettore diritto 224">
            <a:extLst>
              <a:ext uri="{FF2B5EF4-FFF2-40B4-BE49-F238E27FC236}">
                <a16:creationId xmlns:a16="http://schemas.microsoft.com/office/drawing/2014/main" id="{EA9EBE34-3F39-1796-8099-EC5B6C88BDA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02201" y="1113220"/>
            <a:ext cx="4061158" cy="128933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ttore diritto 228">
            <a:extLst>
              <a:ext uri="{FF2B5EF4-FFF2-40B4-BE49-F238E27FC236}">
                <a16:creationId xmlns:a16="http://schemas.microsoft.com/office/drawing/2014/main" id="{3D54A7E9-BF32-B672-D531-53D274ED5EEB}"/>
              </a:ext>
            </a:extLst>
          </p:cNvPr>
          <p:cNvCxnSpPr>
            <a:cxnSpLocks/>
          </p:cNvCxnSpPr>
          <p:nvPr/>
        </p:nvCxnSpPr>
        <p:spPr>
          <a:xfrm flipH="1">
            <a:off x="2502201" y="1138285"/>
            <a:ext cx="4061158" cy="211713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e 233">
            <a:extLst>
              <a:ext uri="{FF2B5EF4-FFF2-40B4-BE49-F238E27FC236}">
                <a16:creationId xmlns:a16="http://schemas.microsoft.com/office/drawing/2014/main" id="{D36722B4-0581-AD8A-F989-14991E28D7EC}"/>
              </a:ext>
            </a:extLst>
          </p:cNvPr>
          <p:cNvSpPr/>
          <p:nvPr/>
        </p:nvSpPr>
        <p:spPr>
          <a:xfrm>
            <a:off x="969021" y="2195215"/>
            <a:ext cx="669507" cy="263891"/>
          </a:xfrm>
          <a:prstGeom prst="ellipse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/>
                </a:solidFill>
              </a:rPr>
              <a:t>n PC</a:t>
            </a:r>
          </a:p>
        </p:txBody>
      </p:sp>
      <p:sp>
        <p:nvSpPr>
          <p:cNvPr id="235" name="Ovale 234">
            <a:extLst>
              <a:ext uri="{FF2B5EF4-FFF2-40B4-BE49-F238E27FC236}">
                <a16:creationId xmlns:a16="http://schemas.microsoft.com/office/drawing/2014/main" id="{B1CB14AC-EF3C-743A-0C25-BE5804A98BC4}"/>
              </a:ext>
            </a:extLst>
          </p:cNvPr>
          <p:cNvSpPr/>
          <p:nvPr/>
        </p:nvSpPr>
        <p:spPr>
          <a:xfrm>
            <a:off x="547859" y="2702757"/>
            <a:ext cx="1217817" cy="217358"/>
          </a:xfrm>
          <a:prstGeom prst="ellipse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accent5"/>
                </a:solidFill>
              </a:rPr>
              <a:t>Coordinate</a:t>
            </a:r>
            <a:endParaRPr lang="en-US" sz="1050" dirty="0">
              <a:solidFill>
                <a:schemeClr val="accent5"/>
              </a:solidFill>
            </a:endParaRPr>
          </a:p>
        </p:txBody>
      </p:sp>
      <p:sp>
        <p:nvSpPr>
          <p:cNvPr id="237" name="Ovale 236">
            <a:extLst>
              <a:ext uri="{FF2B5EF4-FFF2-40B4-BE49-F238E27FC236}">
                <a16:creationId xmlns:a16="http://schemas.microsoft.com/office/drawing/2014/main" id="{7A141B01-15CF-4471-A461-25EEC193A25E}"/>
              </a:ext>
            </a:extLst>
          </p:cNvPr>
          <p:cNvSpPr/>
          <p:nvPr/>
        </p:nvSpPr>
        <p:spPr>
          <a:xfrm>
            <a:off x="1554894" y="3789882"/>
            <a:ext cx="814426" cy="307700"/>
          </a:xfrm>
          <a:prstGeom prst="ellipse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5"/>
                </a:solidFill>
              </a:rPr>
              <a:t>n DIM</a:t>
            </a:r>
          </a:p>
        </p:txBody>
      </p:sp>
      <p:cxnSp>
        <p:nvCxnSpPr>
          <p:cNvPr id="247" name="Connettore diritto 246">
            <a:extLst>
              <a:ext uri="{FF2B5EF4-FFF2-40B4-BE49-F238E27FC236}">
                <a16:creationId xmlns:a16="http://schemas.microsoft.com/office/drawing/2014/main" id="{22F5740D-C41A-7A27-CA4B-61B75D73A8F6}"/>
              </a:ext>
            </a:extLst>
          </p:cNvPr>
          <p:cNvCxnSpPr>
            <a:cxnSpLocks/>
            <a:endCxn id="234" idx="6"/>
          </p:cNvCxnSpPr>
          <p:nvPr/>
        </p:nvCxnSpPr>
        <p:spPr>
          <a:xfrm flipH="1">
            <a:off x="1638528" y="2195215"/>
            <a:ext cx="119573" cy="13194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ttore diritto 249">
            <a:extLst>
              <a:ext uri="{FF2B5EF4-FFF2-40B4-BE49-F238E27FC236}">
                <a16:creationId xmlns:a16="http://schemas.microsoft.com/office/drawing/2014/main" id="{AD7380CE-CE51-5B89-7DCD-72A332DB1776}"/>
              </a:ext>
            </a:extLst>
          </p:cNvPr>
          <p:cNvCxnSpPr>
            <a:cxnSpLocks/>
          </p:cNvCxnSpPr>
          <p:nvPr/>
        </p:nvCxnSpPr>
        <p:spPr>
          <a:xfrm>
            <a:off x="1765676" y="2619370"/>
            <a:ext cx="4714" cy="18583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ttore diritto 259">
            <a:extLst>
              <a:ext uri="{FF2B5EF4-FFF2-40B4-BE49-F238E27FC236}">
                <a16:creationId xmlns:a16="http://schemas.microsoft.com/office/drawing/2014/main" id="{057EEB0A-52F1-29BD-F7FD-0AB1D771B22C}"/>
              </a:ext>
            </a:extLst>
          </p:cNvPr>
          <p:cNvCxnSpPr>
            <a:cxnSpLocks/>
            <a:stCxn id="237" idx="7"/>
          </p:cNvCxnSpPr>
          <p:nvPr/>
        </p:nvCxnSpPr>
        <p:spPr>
          <a:xfrm flipV="1">
            <a:off x="2250050" y="3464954"/>
            <a:ext cx="228958" cy="36999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ttore diritto 261">
            <a:extLst>
              <a:ext uri="{FF2B5EF4-FFF2-40B4-BE49-F238E27FC236}">
                <a16:creationId xmlns:a16="http://schemas.microsoft.com/office/drawing/2014/main" id="{0D43546A-B95E-9C39-F4C3-07693F945A83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1079009" y="3454858"/>
            <a:ext cx="691381" cy="17352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CasellaDiTesto 274">
            <a:extLst>
              <a:ext uri="{FF2B5EF4-FFF2-40B4-BE49-F238E27FC236}">
                <a16:creationId xmlns:a16="http://schemas.microsoft.com/office/drawing/2014/main" id="{ABED4809-DD6F-2B39-178D-6D0E62A2C32D}"/>
              </a:ext>
            </a:extLst>
          </p:cNvPr>
          <p:cNvSpPr txBox="1"/>
          <p:nvPr/>
        </p:nvSpPr>
        <p:spPr>
          <a:xfrm rot="20449756">
            <a:off x="2206199" y="2098166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293" name="CasellaDiTesto 292">
            <a:extLst>
              <a:ext uri="{FF2B5EF4-FFF2-40B4-BE49-F238E27FC236}">
                <a16:creationId xmlns:a16="http://schemas.microsoft.com/office/drawing/2014/main" id="{28C001FD-3CBB-DCD4-C0B5-D3EDE8A6C65C}"/>
              </a:ext>
            </a:extLst>
          </p:cNvPr>
          <p:cNvSpPr txBox="1"/>
          <p:nvPr/>
        </p:nvSpPr>
        <p:spPr>
          <a:xfrm rot="20497408">
            <a:off x="3175107" y="1371135"/>
            <a:ext cx="1608582" cy="46166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Is projection in PCA space of</a:t>
            </a:r>
          </a:p>
        </p:txBody>
      </p:sp>
      <p:sp>
        <p:nvSpPr>
          <p:cNvPr id="341" name="CasellaDiTesto 340">
            <a:extLst>
              <a:ext uri="{FF2B5EF4-FFF2-40B4-BE49-F238E27FC236}">
                <a16:creationId xmlns:a16="http://schemas.microsoft.com/office/drawing/2014/main" id="{F148945C-C654-4C50-A68B-1F8D8C4DFAB1}"/>
              </a:ext>
            </a:extLst>
          </p:cNvPr>
          <p:cNvSpPr txBox="1"/>
          <p:nvPr/>
        </p:nvSpPr>
        <p:spPr>
          <a:xfrm>
            <a:off x="427756" y="4396559"/>
            <a:ext cx="1982841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2" b="1" u="sng" dirty="0">
                <a:solidFill>
                  <a:schemeClr val="accent5"/>
                </a:solidFill>
              </a:rPr>
              <a:t>E</a:t>
            </a:r>
            <a:r>
              <a:rPr lang="en-US" sz="1802" b="1" u="sng" dirty="0">
                <a:solidFill>
                  <a:schemeClr val="accent5"/>
                </a:solidFill>
              </a:rPr>
              <a:t>MBEDDINGS</a:t>
            </a:r>
            <a:endParaRPr lang="en-US" sz="1350" b="1" u="sng" dirty="0">
              <a:solidFill>
                <a:schemeClr val="accent5"/>
              </a:solidFill>
            </a:endParaRPr>
          </a:p>
        </p:txBody>
      </p:sp>
      <p:sp>
        <p:nvSpPr>
          <p:cNvPr id="342" name="CasellaDiTesto 341">
            <a:extLst>
              <a:ext uri="{FF2B5EF4-FFF2-40B4-BE49-F238E27FC236}">
                <a16:creationId xmlns:a16="http://schemas.microsoft.com/office/drawing/2014/main" id="{02B8EAED-FD20-B81A-F493-C56B8B4A5AD8}"/>
              </a:ext>
            </a:extLst>
          </p:cNvPr>
          <p:cNvSpPr txBox="1"/>
          <p:nvPr/>
        </p:nvSpPr>
        <p:spPr>
          <a:xfrm>
            <a:off x="5059855" y="2071423"/>
            <a:ext cx="983306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2" b="1" u="sng" dirty="0">
                <a:solidFill>
                  <a:schemeClr val="accent5"/>
                </a:solidFill>
              </a:rPr>
              <a:t>CELLS</a:t>
            </a:r>
            <a:endParaRPr lang="en-US" sz="1350" b="1" u="sng" dirty="0">
              <a:solidFill>
                <a:schemeClr val="accent5"/>
              </a:solidFill>
            </a:endParaRPr>
          </a:p>
        </p:txBody>
      </p:sp>
      <p:sp>
        <p:nvSpPr>
          <p:cNvPr id="343" name="CasellaDiTesto 342">
            <a:extLst>
              <a:ext uri="{FF2B5EF4-FFF2-40B4-BE49-F238E27FC236}">
                <a16:creationId xmlns:a16="http://schemas.microsoft.com/office/drawing/2014/main" id="{525E8EB6-523B-65BF-42C2-F6AAE0D447F1}"/>
              </a:ext>
            </a:extLst>
          </p:cNvPr>
          <p:cNvSpPr txBox="1"/>
          <p:nvPr/>
        </p:nvSpPr>
        <p:spPr>
          <a:xfrm>
            <a:off x="3390285" y="6276539"/>
            <a:ext cx="983306" cy="369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2" b="1" u="sng" dirty="0">
                <a:solidFill>
                  <a:schemeClr val="accent5"/>
                </a:solidFill>
              </a:rPr>
              <a:t>GENES</a:t>
            </a:r>
            <a:endParaRPr lang="en-US" sz="1350" b="1" u="sng" dirty="0">
              <a:solidFill>
                <a:schemeClr val="accent5"/>
              </a:solidFill>
            </a:endParaRP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9F3361C-1A33-4A96-669B-7EA3F0F03A1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6563" y="1329573"/>
            <a:ext cx="556398" cy="157929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C04FB19-C3CD-E6B5-A449-3D64FA99E711}"/>
              </a:ext>
            </a:extLst>
          </p:cNvPr>
          <p:cNvSpPr txBox="1"/>
          <p:nvPr/>
        </p:nvSpPr>
        <p:spPr>
          <a:xfrm>
            <a:off x="7942961" y="2758824"/>
            <a:ext cx="1028682" cy="30008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5"/>
                </a:solidFill>
              </a:rPr>
              <a:t>Expresses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BAE71A9-8559-C6A4-1DBB-8C90BA6CC479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696602" y="2908865"/>
            <a:ext cx="2246359" cy="318308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16D6194-24B1-B398-FE41-DFE5AE584C90}"/>
              </a:ext>
            </a:extLst>
          </p:cNvPr>
          <p:cNvSpPr txBox="1"/>
          <p:nvPr/>
        </p:nvSpPr>
        <p:spPr>
          <a:xfrm>
            <a:off x="5503896" y="5965664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BA10BB1F-B77B-3630-DA8F-C71057E3FE1C}"/>
              </a:ext>
            </a:extLst>
          </p:cNvPr>
          <p:cNvSpPr/>
          <p:nvPr/>
        </p:nvSpPr>
        <p:spPr>
          <a:xfrm>
            <a:off x="470100" y="3628380"/>
            <a:ext cx="1217817" cy="217358"/>
          </a:xfrm>
          <a:prstGeom prst="ellipse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accent5"/>
                </a:solidFill>
              </a:rPr>
              <a:t>Coordinate</a:t>
            </a:r>
            <a:endParaRPr lang="en-US" sz="1050" dirty="0">
              <a:solidFill>
                <a:schemeClr val="accent5"/>
              </a:solidFill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D3626C15-1CA0-8CFA-55CF-73FDE49FC894}"/>
              </a:ext>
            </a:extLst>
          </p:cNvPr>
          <p:cNvSpPr txBox="1"/>
          <p:nvPr/>
        </p:nvSpPr>
        <p:spPr>
          <a:xfrm rot="20416025">
            <a:off x="5730332" y="944937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A9867E0-A120-5C1E-E42D-7455530583C3}"/>
              </a:ext>
            </a:extLst>
          </p:cNvPr>
          <p:cNvSpPr txBox="1"/>
          <p:nvPr/>
        </p:nvSpPr>
        <p:spPr>
          <a:xfrm rot="20049386">
            <a:off x="2144218" y="2963420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7358E5A2-8AE1-5A4E-5751-871C5BAD36BC}"/>
              </a:ext>
            </a:extLst>
          </p:cNvPr>
          <p:cNvSpPr txBox="1"/>
          <p:nvPr/>
        </p:nvSpPr>
        <p:spPr>
          <a:xfrm rot="19760566">
            <a:off x="5842314" y="1262952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1…2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41168DBB-E4BE-37E5-BEFF-ECD1A6C0C411}"/>
              </a:ext>
            </a:extLst>
          </p:cNvPr>
          <p:cNvSpPr txBox="1"/>
          <p:nvPr/>
        </p:nvSpPr>
        <p:spPr>
          <a:xfrm rot="19920680">
            <a:off x="3383336" y="2606582"/>
            <a:ext cx="1364396" cy="46166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Is projection in UMAP space of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0FF3CA76-21E9-EF04-EE7A-228DC7FF383E}"/>
              </a:ext>
            </a:extLst>
          </p:cNvPr>
          <p:cNvSpPr/>
          <p:nvPr/>
        </p:nvSpPr>
        <p:spPr>
          <a:xfrm>
            <a:off x="3403385" y="3672168"/>
            <a:ext cx="1540955" cy="311635"/>
          </a:xfrm>
          <a:prstGeom prst="ellipse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coordinates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2221BE-4355-821A-8266-DD36D553D4B1}"/>
              </a:ext>
            </a:extLst>
          </p:cNvPr>
          <p:cNvSpPr/>
          <p:nvPr/>
        </p:nvSpPr>
        <p:spPr>
          <a:xfrm>
            <a:off x="3059964" y="631928"/>
            <a:ext cx="1540955" cy="311635"/>
          </a:xfrm>
          <a:prstGeom prst="ellipse">
            <a:avLst/>
          </a:prstGeom>
          <a:solidFill>
            <a:schemeClr val="accent5">
              <a:lumMod val="20000"/>
              <a:lumOff val="80000"/>
              <a:alpha val="3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coordinates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4BC6BB89-A625-5010-A8D0-84A8925B3058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4173863" y="3041249"/>
            <a:ext cx="0" cy="63091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AB06B979-7031-307F-D28C-1495ABDA1818}"/>
              </a:ext>
            </a:extLst>
          </p:cNvPr>
          <p:cNvCxnSpPr>
            <a:cxnSpLocks/>
          </p:cNvCxnSpPr>
          <p:nvPr/>
        </p:nvCxnSpPr>
        <p:spPr>
          <a:xfrm flipH="1" flipV="1">
            <a:off x="3872467" y="955915"/>
            <a:ext cx="9471" cy="42168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5A91E386-2DD5-B72F-3A20-F70782056DD4}"/>
              </a:ext>
            </a:extLst>
          </p:cNvPr>
          <p:cNvSpPr txBox="1"/>
          <p:nvPr/>
        </p:nvSpPr>
        <p:spPr>
          <a:xfrm rot="19868196">
            <a:off x="3383561" y="2245499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Many to many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3AA3F772-7FA0-6F85-F8F1-5FC9A95F33F7}"/>
              </a:ext>
            </a:extLst>
          </p:cNvPr>
          <p:cNvSpPr txBox="1"/>
          <p:nvPr/>
        </p:nvSpPr>
        <p:spPr>
          <a:xfrm rot="20397972">
            <a:off x="3437634" y="1914048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Many to many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DD721045-4C57-E45D-1DA5-4ECE5497651F}"/>
              </a:ext>
            </a:extLst>
          </p:cNvPr>
          <p:cNvSpPr txBox="1"/>
          <p:nvPr/>
        </p:nvSpPr>
        <p:spPr>
          <a:xfrm>
            <a:off x="7942398" y="2497116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Many to many</a:t>
            </a:r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5928F1D1-3A9E-D56A-2538-0D777044532F}"/>
              </a:ext>
            </a:extLst>
          </p:cNvPr>
          <p:cNvSpPr txBox="1"/>
          <p:nvPr/>
        </p:nvSpPr>
        <p:spPr>
          <a:xfrm>
            <a:off x="-757773" y="1087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1" u="sng" dirty="0">
                <a:solidFill>
                  <a:schemeClr val="accent5"/>
                </a:solidFill>
              </a:rPr>
              <a:t>C</a:t>
            </a:r>
            <a:r>
              <a:rPr lang="en-US" b="1" i="1" u="sng" dirty="0" err="1">
                <a:solidFill>
                  <a:schemeClr val="accent5"/>
                </a:solidFill>
              </a:rPr>
              <a:t>onceptual</a:t>
            </a:r>
            <a:r>
              <a:rPr lang="en-US" b="1" i="1" u="sng" dirty="0">
                <a:solidFill>
                  <a:schemeClr val="accent5"/>
                </a:solidFill>
              </a:rPr>
              <a:t> model of an anndata object</a:t>
            </a:r>
            <a:endParaRPr lang="en-US" sz="1800" b="1" i="1" u="sng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5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F08532DA-D6FF-503D-5694-2F3B49EE6E96}"/>
              </a:ext>
            </a:extLst>
          </p:cNvPr>
          <p:cNvSpPr/>
          <p:nvPr/>
        </p:nvSpPr>
        <p:spPr>
          <a:xfrm>
            <a:off x="4081465" y="1784561"/>
            <a:ext cx="3393130" cy="25876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1" dirty="0">
              <a:solidFill>
                <a:schemeClr val="accent5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94D505-F87C-2AD0-BD86-D904D070424F}"/>
              </a:ext>
            </a:extLst>
          </p:cNvPr>
          <p:cNvSpPr/>
          <p:nvPr/>
        </p:nvSpPr>
        <p:spPr>
          <a:xfrm>
            <a:off x="5074521" y="5120228"/>
            <a:ext cx="1412027" cy="43270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Gene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BB6DF8E-2981-E7FD-D56E-B1352C6A3F7E}"/>
              </a:ext>
            </a:extLst>
          </p:cNvPr>
          <p:cNvSpPr/>
          <p:nvPr/>
        </p:nvSpPr>
        <p:spPr>
          <a:xfrm>
            <a:off x="4081464" y="542136"/>
            <a:ext cx="3393130" cy="465834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Cell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17E95BB-7532-1FD0-79DB-9421EB53638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778030" y="1792685"/>
            <a:ext cx="28933" cy="3557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riangolo isoscele 62">
            <a:extLst>
              <a:ext uri="{FF2B5EF4-FFF2-40B4-BE49-F238E27FC236}">
                <a16:creationId xmlns:a16="http://schemas.microsoft.com/office/drawing/2014/main" id="{E192115B-AC04-0E1D-F7FF-41F4A0B71CD6}"/>
              </a:ext>
            </a:extLst>
          </p:cNvPr>
          <p:cNvSpPr/>
          <p:nvPr/>
        </p:nvSpPr>
        <p:spPr>
          <a:xfrm>
            <a:off x="5665722" y="2141648"/>
            <a:ext cx="288292" cy="224478"/>
          </a:xfrm>
          <a:prstGeom prst="triangl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83E6BC8-7DB9-E406-0B4D-241B0B51562D}"/>
              </a:ext>
            </a:extLst>
          </p:cNvPr>
          <p:cNvSpPr/>
          <p:nvPr/>
        </p:nvSpPr>
        <p:spPr>
          <a:xfrm>
            <a:off x="6008116" y="2635420"/>
            <a:ext cx="1377340" cy="43270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Tumor</a:t>
            </a:r>
          </a:p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Cell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F23490CB-EDC4-1333-5EA7-3BCBFCA82F0D}"/>
              </a:ext>
            </a:extLst>
          </p:cNvPr>
          <p:cNvSpPr/>
          <p:nvPr/>
        </p:nvSpPr>
        <p:spPr>
          <a:xfrm>
            <a:off x="4129010" y="2655473"/>
            <a:ext cx="1377340" cy="432706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Healthy Cell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74844AFF-0121-1570-8607-D54DD9FB59D7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5935514" y="2366127"/>
            <a:ext cx="761273" cy="26929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D102121F-6F22-543C-5691-3BA70DB34C98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4817680" y="2366126"/>
            <a:ext cx="895588" cy="28934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D1596302-F38E-5541-0D9D-33D7D0D8DAAA}"/>
              </a:ext>
            </a:extLst>
          </p:cNvPr>
          <p:cNvSpPr txBox="1"/>
          <p:nvPr/>
        </p:nvSpPr>
        <p:spPr>
          <a:xfrm>
            <a:off x="5639817" y="2336689"/>
            <a:ext cx="30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‘d’</a:t>
            </a:r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866E30CB-4ED0-909D-D677-3F7CBE7CAADB}"/>
              </a:ext>
            </a:extLst>
          </p:cNvPr>
          <p:cNvSpPr txBox="1"/>
          <p:nvPr/>
        </p:nvSpPr>
        <p:spPr>
          <a:xfrm>
            <a:off x="4079641" y="4519586"/>
            <a:ext cx="1028682" cy="300082"/>
          </a:xfrm>
          <a:prstGeom prst="rect">
            <a:avLst/>
          </a:prstGeom>
          <a:solidFill>
            <a:srgbClr val="F9EBF7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5"/>
                </a:solidFill>
              </a:rPr>
              <a:t>Expresses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AD8CE0D4-CE67-E22A-716F-781C076E495C}"/>
              </a:ext>
            </a:extLst>
          </p:cNvPr>
          <p:cNvSpPr txBox="1"/>
          <p:nvPr/>
        </p:nvSpPr>
        <p:spPr>
          <a:xfrm>
            <a:off x="5132705" y="3953319"/>
            <a:ext cx="431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10B4FA33-1922-8E6E-451F-9F3B6FED109C}"/>
              </a:ext>
            </a:extLst>
          </p:cNvPr>
          <p:cNvSpPr/>
          <p:nvPr/>
        </p:nvSpPr>
        <p:spPr>
          <a:xfrm>
            <a:off x="621498" y="586759"/>
            <a:ext cx="972289" cy="421211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PC</a:t>
            </a:r>
          </a:p>
        </p:txBody>
      </p:sp>
      <p:sp>
        <p:nvSpPr>
          <p:cNvPr id="224" name="Rettangolo 223">
            <a:extLst>
              <a:ext uri="{FF2B5EF4-FFF2-40B4-BE49-F238E27FC236}">
                <a16:creationId xmlns:a16="http://schemas.microsoft.com/office/drawing/2014/main" id="{783C1F7A-A20A-7FD5-5056-13C2E3D54632}"/>
              </a:ext>
            </a:extLst>
          </p:cNvPr>
          <p:cNvSpPr/>
          <p:nvPr/>
        </p:nvSpPr>
        <p:spPr>
          <a:xfrm>
            <a:off x="299240" y="4027230"/>
            <a:ext cx="997261" cy="577793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b="1" i="1" u="sng" dirty="0">
                <a:solidFill>
                  <a:schemeClr val="accent5"/>
                </a:solidFill>
              </a:rPr>
              <a:t>U</a:t>
            </a:r>
            <a:r>
              <a:rPr lang="en-US" sz="1350" b="1" i="1" u="sng" dirty="0">
                <a:solidFill>
                  <a:schemeClr val="accent5"/>
                </a:solidFill>
              </a:rPr>
              <a:t>MAP</a:t>
            </a:r>
          </a:p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DIM</a:t>
            </a:r>
          </a:p>
        </p:txBody>
      </p:sp>
      <p:cxnSp>
        <p:nvCxnSpPr>
          <p:cNvPr id="225" name="Connettore diritto 224">
            <a:extLst>
              <a:ext uri="{FF2B5EF4-FFF2-40B4-BE49-F238E27FC236}">
                <a16:creationId xmlns:a16="http://schemas.microsoft.com/office/drawing/2014/main" id="{2ED88268-0CD6-0CCA-3693-8EA02C54A195}"/>
              </a:ext>
            </a:extLst>
          </p:cNvPr>
          <p:cNvCxnSpPr>
            <a:cxnSpLocks/>
            <a:endCxn id="223" idx="3"/>
          </p:cNvCxnSpPr>
          <p:nvPr/>
        </p:nvCxnSpPr>
        <p:spPr>
          <a:xfrm flipH="1" flipV="1">
            <a:off x="1593787" y="797365"/>
            <a:ext cx="2487677" cy="17010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ttangolo 272">
            <a:extLst>
              <a:ext uri="{FF2B5EF4-FFF2-40B4-BE49-F238E27FC236}">
                <a16:creationId xmlns:a16="http://schemas.microsoft.com/office/drawing/2014/main" id="{664A4D64-2FD3-F651-5CA1-FBE00217676A}"/>
              </a:ext>
            </a:extLst>
          </p:cNvPr>
          <p:cNvSpPr/>
          <p:nvPr/>
        </p:nvSpPr>
        <p:spPr>
          <a:xfrm>
            <a:off x="10010344" y="1988759"/>
            <a:ext cx="1288901" cy="60184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Predictions</a:t>
            </a:r>
          </a:p>
        </p:txBody>
      </p:sp>
      <p:sp>
        <p:nvSpPr>
          <p:cNvPr id="274" name="CasellaDiTesto 273">
            <a:extLst>
              <a:ext uri="{FF2B5EF4-FFF2-40B4-BE49-F238E27FC236}">
                <a16:creationId xmlns:a16="http://schemas.microsoft.com/office/drawing/2014/main" id="{13DF9D4C-C2E8-C00E-AC72-7ADED8B672C0}"/>
              </a:ext>
            </a:extLst>
          </p:cNvPr>
          <p:cNvSpPr txBox="1"/>
          <p:nvPr/>
        </p:nvSpPr>
        <p:spPr>
          <a:xfrm rot="200947">
            <a:off x="6300739" y="5125052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 or 0 …1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299" name="Rettangolo 298">
            <a:extLst>
              <a:ext uri="{FF2B5EF4-FFF2-40B4-BE49-F238E27FC236}">
                <a16:creationId xmlns:a16="http://schemas.microsoft.com/office/drawing/2014/main" id="{33FA9560-B7C3-0E07-6E42-7B69D1AF362D}"/>
              </a:ext>
            </a:extLst>
          </p:cNvPr>
          <p:cNvSpPr/>
          <p:nvPr/>
        </p:nvSpPr>
        <p:spPr>
          <a:xfrm>
            <a:off x="10373475" y="5252010"/>
            <a:ext cx="1179886" cy="60184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5"/>
                </a:solidFill>
              </a:rPr>
              <a:t>Markers</a:t>
            </a:r>
          </a:p>
        </p:txBody>
      </p:sp>
      <p:sp>
        <p:nvSpPr>
          <p:cNvPr id="302" name="CasellaDiTesto 301">
            <a:extLst>
              <a:ext uri="{FF2B5EF4-FFF2-40B4-BE49-F238E27FC236}">
                <a16:creationId xmlns:a16="http://schemas.microsoft.com/office/drawing/2014/main" id="{5CF3F2BF-AD6D-B65C-5889-8BF1B964EA6E}"/>
              </a:ext>
            </a:extLst>
          </p:cNvPr>
          <p:cNvSpPr txBox="1"/>
          <p:nvPr/>
        </p:nvSpPr>
        <p:spPr>
          <a:xfrm>
            <a:off x="9705993" y="5336580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1…1</a:t>
            </a:r>
            <a:endParaRPr lang="en-US" sz="1350" dirty="0">
              <a:solidFill>
                <a:schemeClr val="accent5"/>
              </a:solidFill>
            </a:endParaRP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95F0E283-5122-5046-1228-DA135B3C1FC7}"/>
              </a:ext>
            </a:extLst>
          </p:cNvPr>
          <p:cNvCxnSpPr>
            <a:cxnSpLocks/>
            <a:endCxn id="224" idx="3"/>
          </p:cNvCxnSpPr>
          <p:nvPr/>
        </p:nvCxnSpPr>
        <p:spPr>
          <a:xfrm flipH="1">
            <a:off x="1296501" y="2495753"/>
            <a:ext cx="2784963" cy="182037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BF76D20-AFB7-B389-2778-BC2045180E44}"/>
              </a:ext>
            </a:extLst>
          </p:cNvPr>
          <p:cNvCxnSpPr>
            <a:cxnSpLocks/>
            <a:stCxn id="4" idx="0"/>
            <a:endCxn id="78" idx="1"/>
          </p:cNvCxnSpPr>
          <p:nvPr/>
        </p:nvCxnSpPr>
        <p:spPr>
          <a:xfrm flipV="1">
            <a:off x="5780535" y="2851773"/>
            <a:ext cx="227581" cy="226845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1DA2311-BCA0-0113-AA30-25CBAEC92B70}"/>
              </a:ext>
            </a:extLst>
          </p:cNvPr>
          <p:cNvCxnSpPr>
            <a:cxnSpLocks/>
            <a:stCxn id="4" idx="0"/>
            <a:endCxn id="79" idx="3"/>
          </p:cNvCxnSpPr>
          <p:nvPr/>
        </p:nvCxnSpPr>
        <p:spPr>
          <a:xfrm flipH="1" flipV="1">
            <a:off x="5506350" y="2871825"/>
            <a:ext cx="274185" cy="224840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C956404-713A-9C91-67F7-9B0DD0A7B008}"/>
              </a:ext>
            </a:extLst>
          </p:cNvPr>
          <p:cNvSpPr txBox="1"/>
          <p:nvPr/>
        </p:nvSpPr>
        <p:spPr>
          <a:xfrm>
            <a:off x="6356774" y="4446128"/>
            <a:ext cx="1028682" cy="300082"/>
          </a:xfrm>
          <a:prstGeom prst="rect">
            <a:avLst/>
          </a:prstGeom>
          <a:solidFill>
            <a:srgbClr val="F9EBF7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5"/>
                </a:solidFill>
              </a:rPr>
              <a:t>Expresses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4EF083CC-4D25-BEE8-3FA0-FCC7D6873A0E}"/>
              </a:ext>
            </a:extLst>
          </p:cNvPr>
          <p:cNvCxnSpPr>
            <a:cxnSpLocks/>
            <a:stCxn id="273" idx="1"/>
            <a:endCxn id="78" idx="3"/>
          </p:cNvCxnSpPr>
          <p:nvPr/>
        </p:nvCxnSpPr>
        <p:spPr>
          <a:xfrm flipH="1">
            <a:off x="7385456" y="2289682"/>
            <a:ext cx="2624888" cy="56209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6AB927D9-4953-D99F-55CB-900163297935}"/>
              </a:ext>
            </a:extLst>
          </p:cNvPr>
          <p:cNvCxnSpPr>
            <a:cxnSpLocks/>
            <a:stCxn id="299" idx="1"/>
            <a:endCxn id="4" idx="3"/>
          </p:cNvCxnSpPr>
          <p:nvPr/>
        </p:nvCxnSpPr>
        <p:spPr>
          <a:xfrm flipH="1" flipV="1">
            <a:off x="6486548" y="5336581"/>
            <a:ext cx="3886927" cy="21635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ttangolo 61">
            <a:extLst>
              <a:ext uri="{FF2B5EF4-FFF2-40B4-BE49-F238E27FC236}">
                <a16:creationId xmlns:a16="http://schemas.microsoft.com/office/drawing/2014/main" id="{47BE2A74-35A7-47AE-B1D3-D996FF66A412}"/>
              </a:ext>
            </a:extLst>
          </p:cNvPr>
          <p:cNvSpPr/>
          <p:nvPr/>
        </p:nvSpPr>
        <p:spPr>
          <a:xfrm>
            <a:off x="4081464" y="1007971"/>
            <a:ext cx="3393130" cy="78471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5"/>
                </a:solidFill>
              </a:rPr>
              <a:t>ID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CellCycleFraction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IsCycling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Donor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Chemistry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2FA8B746-F6C0-B642-B660-4D4E4499FD08}"/>
              </a:ext>
            </a:extLst>
          </p:cNvPr>
          <p:cNvSpPr/>
          <p:nvPr/>
        </p:nvSpPr>
        <p:spPr>
          <a:xfrm>
            <a:off x="621498" y="1019465"/>
            <a:ext cx="972289" cy="23083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5"/>
                </a:solidFill>
              </a:rPr>
              <a:t>nPC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64148489-042F-11FA-51F2-7B20DAF9ADEF}"/>
              </a:ext>
            </a:extLst>
          </p:cNvPr>
          <p:cNvSpPr/>
          <p:nvPr/>
        </p:nvSpPr>
        <p:spPr>
          <a:xfrm>
            <a:off x="297962" y="4605024"/>
            <a:ext cx="997261" cy="23083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5"/>
                </a:solidFill>
              </a:rPr>
              <a:t>nDIM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4C7807A-32AC-87DA-344D-242A26D1A727}"/>
              </a:ext>
            </a:extLst>
          </p:cNvPr>
          <p:cNvSpPr/>
          <p:nvPr/>
        </p:nvSpPr>
        <p:spPr>
          <a:xfrm>
            <a:off x="6008116" y="3068126"/>
            <a:ext cx="1377340" cy="106535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5"/>
                </a:solidFill>
              </a:rPr>
              <a:t>ID</a:t>
            </a:r>
            <a:endParaRPr lang="en-US" sz="1051" dirty="0">
              <a:solidFill>
                <a:schemeClr val="accent5"/>
              </a:solidFill>
            </a:endParaRPr>
          </a:p>
          <a:p>
            <a:r>
              <a:rPr lang="en-US" sz="1051" dirty="0">
                <a:solidFill>
                  <a:schemeClr val="accent5"/>
                </a:solidFill>
              </a:rPr>
              <a:t>Clones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TotalUMIs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SampleID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Clusters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Dissociation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F5E55E42-0FA3-E5ED-B7FE-6BE74AC61891}"/>
              </a:ext>
            </a:extLst>
          </p:cNvPr>
          <p:cNvSpPr/>
          <p:nvPr/>
        </p:nvSpPr>
        <p:spPr>
          <a:xfrm>
            <a:off x="4129008" y="3088179"/>
            <a:ext cx="1377340" cy="87846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5"/>
                </a:solidFill>
              </a:rPr>
              <a:t>ID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Batch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Stage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Sc Clusters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Cy Cluster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0C6EFA57-5C3B-C6B9-0C28-CC3FB4C3671A}"/>
              </a:ext>
            </a:extLst>
          </p:cNvPr>
          <p:cNvSpPr/>
          <p:nvPr/>
        </p:nvSpPr>
        <p:spPr>
          <a:xfrm>
            <a:off x="5074520" y="5552934"/>
            <a:ext cx="1412027" cy="113911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1" b="1" dirty="0">
                <a:solidFill>
                  <a:schemeClr val="accent5"/>
                </a:solidFill>
              </a:rPr>
              <a:t>Name</a:t>
            </a:r>
          </a:p>
          <a:p>
            <a:r>
              <a:rPr lang="en-US" sz="901" b="1" dirty="0">
                <a:solidFill>
                  <a:schemeClr val="accent5"/>
                </a:solidFill>
              </a:rPr>
              <a:t>EnsembleID</a:t>
            </a:r>
          </a:p>
          <a:p>
            <a:r>
              <a:rPr lang="en-US" sz="901" dirty="0">
                <a:solidFill>
                  <a:schemeClr val="accent5"/>
                </a:solidFill>
              </a:rPr>
              <a:t>Chromosome</a:t>
            </a:r>
          </a:p>
          <a:p>
            <a:r>
              <a:rPr lang="en-US" sz="901" dirty="0">
                <a:solidFill>
                  <a:schemeClr val="accent5"/>
                </a:solidFill>
              </a:rPr>
              <a:t>Strand</a:t>
            </a:r>
          </a:p>
          <a:p>
            <a:r>
              <a:rPr lang="en-US" sz="901" dirty="0">
                <a:solidFill>
                  <a:schemeClr val="accent5"/>
                </a:solidFill>
              </a:rPr>
              <a:t>Start</a:t>
            </a:r>
          </a:p>
          <a:p>
            <a:r>
              <a:rPr lang="en-US" sz="901" dirty="0">
                <a:solidFill>
                  <a:schemeClr val="accent5"/>
                </a:solidFill>
              </a:rPr>
              <a:t>End</a:t>
            </a:r>
          </a:p>
          <a:p>
            <a:r>
              <a:rPr lang="en-US" sz="901" dirty="0">
                <a:solidFill>
                  <a:schemeClr val="accent5"/>
                </a:solidFill>
              </a:rPr>
              <a:t>Selected</a:t>
            </a:r>
          </a:p>
          <a:p>
            <a:r>
              <a:rPr lang="en-US" sz="901" dirty="0">
                <a:solidFill>
                  <a:schemeClr val="accent5"/>
                </a:solidFill>
              </a:rPr>
              <a:t>GBM Highly Variable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FE4DE577-4895-AF35-BBC7-90448637E9E4}"/>
              </a:ext>
            </a:extLst>
          </p:cNvPr>
          <p:cNvSpPr txBox="1"/>
          <p:nvPr/>
        </p:nvSpPr>
        <p:spPr>
          <a:xfrm rot="20934593">
            <a:off x="7996737" y="2259015"/>
            <a:ext cx="130232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5"/>
                </a:solidFill>
              </a:rPr>
              <a:t>Is predicted as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94644E4-2CF3-60A2-6EBC-DE2F80B751CE}"/>
              </a:ext>
            </a:extLst>
          </p:cNvPr>
          <p:cNvSpPr txBox="1"/>
          <p:nvPr/>
        </p:nvSpPr>
        <p:spPr>
          <a:xfrm rot="265651">
            <a:off x="7535708" y="5155747"/>
            <a:ext cx="130232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5"/>
                </a:solidFill>
              </a:rPr>
              <a:t>Is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F96A832F-E673-A5C7-B0F2-5AA3037FAE19}"/>
              </a:ext>
            </a:extLst>
          </p:cNvPr>
          <p:cNvSpPr/>
          <p:nvPr/>
        </p:nvSpPr>
        <p:spPr>
          <a:xfrm>
            <a:off x="10373474" y="5853856"/>
            <a:ext cx="1179886" cy="76739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5"/>
                </a:solidFill>
              </a:rPr>
              <a:t>Name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Cell Class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DEA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Literature</a:t>
            </a:r>
          </a:p>
        </p:txBody>
      </p:sp>
      <p:sp>
        <p:nvSpPr>
          <p:cNvPr id="108" name="Rettangolo 107">
            <a:extLst>
              <a:ext uri="{FF2B5EF4-FFF2-40B4-BE49-F238E27FC236}">
                <a16:creationId xmlns:a16="http://schemas.microsoft.com/office/drawing/2014/main" id="{7A40135C-EFC1-ACC2-9801-51AF066E04AA}"/>
              </a:ext>
            </a:extLst>
          </p:cNvPr>
          <p:cNvSpPr/>
          <p:nvPr/>
        </p:nvSpPr>
        <p:spPr>
          <a:xfrm>
            <a:off x="10004430" y="2593556"/>
            <a:ext cx="1294815" cy="89291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5"/>
                </a:solidFill>
              </a:rPr>
              <a:t>Tumor Cell ID</a:t>
            </a:r>
          </a:p>
          <a:p>
            <a:r>
              <a:rPr lang="en-GB" sz="1050" dirty="0">
                <a:solidFill>
                  <a:schemeClr val="accent5"/>
                </a:solidFill>
              </a:rPr>
              <a:t>Predictions MD</a:t>
            </a:r>
            <a:endParaRPr lang="en-US" sz="1050" dirty="0">
              <a:solidFill>
                <a:schemeClr val="accent5"/>
              </a:solidFill>
            </a:endParaRPr>
          </a:p>
          <a:p>
            <a:r>
              <a:rPr lang="en-US" sz="1051" dirty="0">
                <a:solidFill>
                  <a:schemeClr val="accent5"/>
                </a:solidFill>
              </a:rPr>
              <a:t>Predictions RF</a:t>
            </a:r>
          </a:p>
          <a:p>
            <a:r>
              <a:rPr lang="en-US" sz="1051" dirty="0">
                <a:solidFill>
                  <a:schemeClr val="accent5"/>
                </a:solidFill>
              </a:rPr>
              <a:t>Max Probability RF</a:t>
            </a:r>
          </a:p>
          <a:p>
            <a:r>
              <a:rPr lang="en-GB" sz="1050" dirty="0">
                <a:solidFill>
                  <a:schemeClr val="accent5"/>
                </a:solidFill>
              </a:rPr>
              <a:t>GBmapPredicted</a:t>
            </a:r>
            <a:endParaRPr lang="en-US" sz="1051" dirty="0">
              <a:solidFill>
                <a:schemeClr val="accent5"/>
              </a:solidFill>
            </a:endParaRP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591F24E0-A0A7-1AFB-DDA8-6C75E36F5CCD}"/>
              </a:ext>
            </a:extLst>
          </p:cNvPr>
          <p:cNvSpPr txBox="1"/>
          <p:nvPr/>
        </p:nvSpPr>
        <p:spPr>
          <a:xfrm rot="20764087">
            <a:off x="9551658" y="2100023"/>
            <a:ext cx="5477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1…1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6E77C7-991E-32F9-3502-4CAC7D48EC30}"/>
              </a:ext>
            </a:extLst>
          </p:cNvPr>
          <p:cNvSpPr txBox="1"/>
          <p:nvPr/>
        </p:nvSpPr>
        <p:spPr>
          <a:xfrm>
            <a:off x="1222621" y="1700623"/>
            <a:ext cx="1608582" cy="461665"/>
          </a:xfrm>
          <a:prstGeom prst="rect">
            <a:avLst/>
          </a:prstGeom>
          <a:solidFill>
            <a:srgbClr val="F9EBF7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Is projection in PCA space of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BACE49-5286-0219-5C38-515BD03F3BAC}"/>
              </a:ext>
            </a:extLst>
          </p:cNvPr>
          <p:cNvSpPr txBox="1"/>
          <p:nvPr/>
        </p:nvSpPr>
        <p:spPr>
          <a:xfrm>
            <a:off x="2073032" y="3882495"/>
            <a:ext cx="1608582" cy="461665"/>
          </a:xfrm>
          <a:prstGeom prst="rect">
            <a:avLst/>
          </a:prstGeom>
          <a:solidFill>
            <a:srgbClr val="F9EBF7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Is projection in UMAP space of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FC067AA-3448-4592-EDAE-85EE18C7DBFE}"/>
              </a:ext>
            </a:extLst>
          </p:cNvPr>
          <p:cNvSpPr txBox="1"/>
          <p:nvPr/>
        </p:nvSpPr>
        <p:spPr>
          <a:xfrm>
            <a:off x="1222621" y="2171054"/>
            <a:ext cx="1608582" cy="27699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Coordinate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9D2CF7D-FDC8-B89D-B7AF-FF98D5478474}"/>
              </a:ext>
            </a:extLst>
          </p:cNvPr>
          <p:cNvSpPr txBox="1"/>
          <p:nvPr/>
        </p:nvSpPr>
        <p:spPr>
          <a:xfrm>
            <a:off x="2073032" y="4344160"/>
            <a:ext cx="1608582" cy="27699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Coordinate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3FC13F0-026E-129D-051F-1FD18283A2AC}"/>
              </a:ext>
            </a:extLst>
          </p:cNvPr>
          <p:cNvSpPr txBox="1"/>
          <p:nvPr/>
        </p:nvSpPr>
        <p:spPr>
          <a:xfrm>
            <a:off x="4072481" y="4828560"/>
            <a:ext cx="1029114" cy="27699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Count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8F5089B-B846-76C1-BDAE-F8EFE1748B21}"/>
              </a:ext>
            </a:extLst>
          </p:cNvPr>
          <p:cNvSpPr txBox="1"/>
          <p:nvPr/>
        </p:nvSpPr>
        <p:spPr>
          <a:xfrm>
            <a:off x="6356774" y="4756547"/>
            <a:ext cx="1029114" cy="27699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Count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FE5F545-9B65-6CBC-2F1D-2C99D18B51F2}"/>
              </a:ext>
            </a:extLst>
          </p:cNvPr>
          <p:cNvSpPr txBox="1"/>
          <p:nvPr/>
        </p:nvSpPr>
        <p:spPr>
          <a:xfrm>
            <a:off x="1294602" y="640005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0717B39-4D2F-9397-EEA0-13BD4F1F3ED1}"/>
              </a:ext>
            </a:extLst>
          </p:cNvPr>
          <p:cNvSpPr txBox="1"/>
          <p:nvPr/>
        </p:nvSpPr>
        <p:spPr>
          <a:xfrm>
            <a:off x="3312400" y="1868501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E9872E2-1954-24CC-72D1-163D6DD72D1C}"/>
              </a:ext>
            </a:extLst>
          </p:cNvPr>
          <p:cNvSpPr txBox="1"/>
          <p:nvPr/>
        </p:nvSpPr>
        <p:spPr>
          <a:xfrm>
            <a:off x="621498" y="3759895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C4EC42D-D5D9-E520-D96D-E6E93700A64A}"/>
              </a:ext>
            </a:extLst>
          </p:cNvPr>
          <p:cNvSpPr txBox="1"/>
          <p:nvPr/>
        </p:nvSpPr>
        <p:spPr>
          <a:xfrm>
            <a:off x="3374513" y="2807994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EC172A6-5FBD-218F-57C7-030453A92C64}"/>
              </a:ext>
            </a:extLst>
          </p:cNvPr>
          <p:cNvSpPr txBox="1"/>
          <p:nvPr/>
        </p:nvSpPr>
        <p:spPr>
          <a:xfrm rot="20764087">
            <a:off x="7467982" y="2518545"/>
            <a:ext cx="5477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1…1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563DEA-CD2C-DA63-48A6-31DE56C7405B}"/>
              </a:ext>
            </a:extLst>
          </p:cNvPr>
          <p:cNvSpPr txBox="1"/>
          <p:nvPr/>
        </p:nvSpPr>
        <p:spPr>
          <a:xfrm>
            <a:off x="5058667" y="4866312"/>
            <a:ext cx="431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3A18705-C48B-C097-D836-FC6A837A0AF3}"/>
              </a:ext>
            </a:extLst>
          </p:cNvPr>
          <p:cNvSpPr txBox="1"/>
          <p:nvPr/>
        </p:nvSpPr>
        <p:spPr>
          <a:xfrm>
            <a:off x="5924184" y="4105114"/>
            <a:ext cx="431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D72AD7E-EF16-EC23-E872-ED94E2B14734}"/>
              </a:ext>
            </a:extLst>
          </p:cNvPr>
          <p:cNvSpPr txBox="1"/>
          <p:nvPr/>
        </p:nvSpPr>
        <p:spPr>
          <a:xfrm>
            <a:off x="5883999" y="4880026"/>
            <a:ext cx="4318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1…*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961E3E9A-C4A7-AB71-C3AC-8281C8107DBC}"/>
              </a:ext>
            </a:extLst>
          </p:cNvPr>
          <p:cNvSpPr txBox="1"/>
          <p:nvPr/>
        </p:nvSpPr>
        <p:spPr>
          <a:xfrm>
            <a:off x="7473440" y="4592831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Many to many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FD727E6-DF17-0D4A-11C3-071E0DDD1E92}"/>
              </a:ext>
            </a:extLst>
          </p:cNvPr>
          <p:cNvSpPr txBox="1"/>
          <p:nvPr/>
        </p:nvSpPr>
        <p:spPr>
          <a:xfrm>
            <a:off x="2986066" y="4756547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Many to many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1CAE3AB-2F83-56E4-E3B6-C46A615E9A94}"/>
              </a:ext>
            </a:extLst>
          </p:cNvPr>
          <p:cNvSpPr txBox="1"/>
          <p:nvPr/>
        </p:nvSpPr>
        <p:spPr>
          <a:xfrm>
            <a:off x="2357757" y="3633210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Many to many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BA52358-004E-526A-3FE9-460D7E7E630B}"/>
              </a:ext>
            </a:extLst>
          </p:cNvPr>
          <p:cNvSpPr txBox="1"/>
          <p:nvPr/>
        </p:nvSpPr>
        <p:spPr>
          <a:xfrm>
            <a:off x="1175459" y="1435498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Many to many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8B9EF9B-C128-FD2C-8C42-A075FA81E27B}"/>
              </a:ext>
            </a:extLst>
          </p:cNvPr>
          <p:cNvSpPr txBox="1"/>
          <p:nvPr/>
        </p:nvSpPr>
        <p:spPr>
          <a:xfrm>
            <a:off x="7615313" y="2935971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One to one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0094CE6-3D2F-DF3B-C872-A336127A7CC0}"/>
              </a:ext>
            </a:extLst>
          </p:cNvPr>
          <p:cNvSpPr txBox="1"/>
          <p:nvPr/>
        </p:nvSpPr>
        <p:spPr>
          <a:xfrm>
            <a:off x="7735762" y="5590496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One to one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EA1F7FB-9467-B863-63BA-2CB417739720}"/>
              </a:ext>
            </a:extLst>
          </p:cNvPr>
          <p:cNvSpPr txBox="1"/>
          <p:nvPr/>
        </p:nvSpPr>
        <p:spPr>
          <a:xfrm flipH="1">
            <a:off x="5806066" y="2186817"/>
            <a:ext cx="8249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1…1 or 0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3F23135-E304-4942-D8B8-B727E925F311}"/>
              </a:ext>
            </a:extLst>
          </p:cNvPr>
          <p:cNvSpPr txBox="1"/>
          <p:nvPr/>
        </p:nvSpPr>
        <p:spPr>
          <a:xfrm>
            <a:off x="6597114" y="2427632"/>
            <a:ext cx="5477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1…1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FBC06221-6899-9F73-B121-4D36988D7B73}"/>
              </a:ext>
            </a:extLst>
          </p:cNvPr>
          <p:cNvSpPr txBox="1"/>
          <p:nvPr/>
        </p:nvSpPr>
        <p:spPr>
          <a:xfrm flipH="1">
            <a:off x="5007047" y="2136034"/>
            <a:ext cx="7242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1…1 or 0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42055F1-824F-383A-A84F-DBA5B7A63BBE}"/>
              </a:ext>
            </a:extLst>
          </p:cNvPr>
          <p:cNvSpPr txBox="1"/>
          <p:nvPr/>
        </p:nvSpPr>
        <p:spPr>
          <a:xfrm flipH="1">
            <a:off x="4317010" y="2428756"/>
            <a:ext cx="6641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5"/>
                </a:solidFill>
              </a:rPr>
              <a:t>1…1</a:t>
            </a:r>
            <a:endParaRPr lang="en-US" sz="1350" dirty="0">
              <a:solidFill>
                <a:schemeClr val="accent5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3D74B07-5476-FCCA-153C-4BBCC002C179}"/>
              </a:ext>
            </a:extLst>
          </p:cNvPr>
          <p:cNvSpPr txBox="1"/>
          <p:nvPr/>
        </p:nvSpPr>
        <p:spPr>
          <a:xfrm>
            <a:off x="6388592" y="2034706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One to one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C0EBB1C-4FE6-AB9F-7453-071968FD25A4}"/>
              </a:ext>
            </a:extLst>
          </p:cNvPr>
          <p:cNvSpPr txBox="1"/>
          <p:nvPr/>
        </p:nvSpPr>
        <p:spPr>
          <a:xfrm>
            <a:off x="4321788" y="2059890"/>
            <a:ext cx="11119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chemeClr val="accent5"/>
                </a:solidFill>
              </a:rPr>
              <a:t>One to one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7C292C8-7ABD-3249-4E8A-B6F647FFC514}"/>
              </a:ext>
            </a:extLst>
          </p:cNvPr>
          <p:cNvSpPr txBox="1"/>
          <p:nvPr/>
        </p:nvSpPr>
        <p:spPr>
          <a:xfrm>
            <a:off x="6395949" y="2296109"/>
            <a:ext cx="42586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5"/>
                </a:solidFill>
              </a:rPr>
              <a:t>Is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213DE961-C5FB-5CE9-3D5B-2CCF7F2D5BDC}"/>
              </a:ext>
            </a:extLst>
          </p:cNvPr>
          <p:cNvSpPr txBox="1"/>
          <p:nvPr/>
        </p:nvSpPr>
        <p:spPr>
          <a:xfrm>
            <a:off x="4832288" y="2309135"/>
            <a:ext cx="42586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5"/>
                </a:solidFill>
              </a:rPr>
              <a:t>Is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7B798F35-5A54-8DF8-3212-2886A7BB5034}"/>
              </a:ext>
            </a:extLst>
          </p:cNvPr>
          <p:cNvSpPr txBox="1"/>
          <p:nvPr/>
        </p:nvSpPr>
        <p:spPr>
          <a:xfrm>
            <a:off x="-343483" y="652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sng" dirty="0">
                <a:solidFill>
                  <a:schemeClr val="accent5"/>
                </a:solidFill>
              </a:rPr>
              <a:t>Conceptual model of data used during my study</a:t>
            </a:r>
          </a:p>
        </p:txBody>
      </p:sp>
    </p:spTree>
    <p:extLst>
      <p:ext uri="{BB962C8B-B14F-4D97-AF65-F5344CB8AC3E}">
        <p14:creationId xmlns:p14="http://schemas.microsoft.com/office/powerpoint/2010/main" val="423753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CF5D91-4288-BC54-1422-A19E5B3C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185E99B0-27EE-C1AA-F199-BED8F7867D0D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049840" y="950087"/>
            <a:ext cx="162253" cy="5435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C6FF4F1E-D0B6-68C9-F48F-F62873CFB302}"/>
              </a:ext>
            </a:extLst>
          </p:cNvPr>
          <p:cNvSpPr/>
          <p:nvPr/>
        </p:nvSpPr>
        <p:spPr>
          <a:xfrm>
            <a:off x="5219944" y="5887156"/>
            <a:ext cx="1649171" cy="43270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Gene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0786441-9772-8A57-887A-9930F257DDB9}"/>
              </a:ext>
            </a:extLst>
          </p:cNvPr>
          <p:cNvSpPr/>
          <p:nvPr/>
        </p:nvSpPr>
        <p:spPr>
          <a:xfrm>
            <a:off x="4212093" y="313537"/>
            <a:ext cx="3393130" cy="465834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Cell</a:t>
            </a:r>
          </a:p>
        </p:txBody>
      </p:sp>
      <p:sp>
        <p:nvSpPr>
          <p:cNvPr id="78" name="Rettangolo 77">
            <a:extLst>
              <a:ext uri="{FF2B5EF4-FFF2-40B4-BE49-F238E27FC236}">
                <a16:creationId xmlns:a16="http://schemas.microsoft.com/office/drawing/2014/main" id="{7F2756B8-DB84-685F-C4B9-84EDF394E718}"/>
              </a:ext>
            </a:extLst>
          </p:cNvPr>
          <p:cNvSpPr/>
          <p:nvPr/>
        </p:nvSpPr>
        <p:spPr>
          <a:xfrm>
            <a:off x="6138744" y="2108658"/>
            <a:ext cx="1896002" cy="40717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Tumor</a:t>
            </a:r>
          </a:p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Cell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48B3185D-3C98-8C6A-6481-C58DCADB51DC}"/>
              </a:ext>
            </a:extLst>
          </p:cNvPr>
          <p:cNvSpPr/>
          <p:nvPr/>
        </p:nvSpPr>
        <p:spPr>
          <a:xfrm>
            <a:off x="3834640" y="2126808"/>
            <a:ext cx="2026697" cy="43701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Healthy Cell</a:t>
            </a:r>
          </a:p>
        </p:txBody>
      </p: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88AC7481-A4AD-2986-B9D6-ED79D133B613}"/>
              </a:ext>
            </a:extLst>
          </p:cNvPr>
          <p:cNvCxnSpPr>
            <a:cxnSpLocks/>
            <a:stCxn id="78" idx="0"/>
            <a:endCxn id="62" idx="2"/>
          </p:cNvCxnSpPr>
          <p:nvPr/>
        </p:nvCxnSpPr>
        <p:spPr>
          <a:xfrm flipH="1" flipV="1">
            <a:off x="5908658" y="1229511"/>
            <a:ext cx="1178087" cy="8791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90AE01A2-98C5-EB07-D027-A1C0B3795D1F}"/>
              </a:ext>
            </a:extLst>
          </p:cNvPr>
          <p:cNvCxnSpPr>
            <a:cxnSpLocks/>
            <a:stCxn id="79" idx="0"/>
            <a:endCxn id="62" idx="2"/>
          </p:cNvCxnSpPr>
          <p:nvPr/>
        </p:nvCxnSpPr>
        <p:spPr>
          <a:xfrm flipV="1">
            <a:off x="4847989" y="1229511"/>
            <a:ext cx="1060669" cy="89729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D574BD4A-5FA7-16CB-8045-94B42AF283D7}"/>
              </a:ext>
            </a:extLst>
          </p:cNvPr>
          <p:cNvSpPr txBox="1"/>
          <p:nvPr/>
        </p:nvSpPr>
        <p:spPr>
          <a:xfrm>
            <a:off x="2937710" y="3871165"/>
            <a:ext cx="3065760" cy="300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Expresses</a:t>
            </a:r>
          </a:p>
        </p:txBody>
      </p:sp>
      <p:sp>
        <p:nvSpPr>
          <p:cNvPr id="223" name="Rettangolo 222">
            <a:extLst>
              <a:ext uri="{FF2B5EF4-FFF2-40B4-BE49-F238E27FC236}">
                <a16:creationId xmlns:a16="http://schemas.microsoft.com/office/drawing/2014/main" id="{D5DE1506-508A-6455-2C89-2237A9ADAA67}"/>
              </a:ext>
            </a:extLst>
          </p:cNvPr>
          <p:cNvSpPr/>
          <p:nvPr/>
        </p:nvSpPr>
        <p:spPr>
          <a:xfrm>
            <a:off x="731567" y="296945"/>
            <a:ext cx="1408043" cy="42121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PC</a:t>
            </a:r>
          </a:p>
        </p:txBody>
      </p:sp>
      <p:cxnSp>
        <p:nvCxnSpPr>
          <p:cNvPr id="225" name="Connettore diritto 224">
            <a:extLst>
              <a:ext uri="{FF2B5EF4-FFF2-40B4-BE49-F238E27FC236}">
                <a16:creationId xmlns:a16="http://schemas.microsoft.com/office/drawing/2014/main" id="{A1139788-2485-4ADF-5BAF-B37B73FBFFCD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1435590" y="1139367"/>
            <a:ext cx="38435" cy="9602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ttangolo 298">
            <a:extLst>
              <a:ext uri="{FF2B5EF4-FFF2-40B4-BE49-F238E27FC236}">
                <a16:creationId xmlns:a16="http://schemas.microsoft.com/office/drawing/2014/main" id="{7A1DB953-6421-48FC-6449-9A62BCB1377E}"/>
              </a:ext>
            </a:extLst>
          </p:cNvPr>
          <p:cNvSpPr/>
          <p:nvPr/>
        </p:nvSpPr>
        <p:spPr>
          <a:xfrm>
            <a:off x="1640114" y="5465898"/>
            <a:ext cx="1931669" cy="43767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Markers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62D3CB19-4A40-DB84-70D0-2CBF6E73FCAF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755755" y="779371"/>
            <a:ext cx="1460429" cy="1551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6FD83DB-7DBF-8979-5D31-E64F47D4C33B}"/>
              </a:ext>
            </a:extLst>
          </p:cNvPr>
          <p:cNvSpPr txBox="1"/>
          <p:nvPr/>
        </p:nvSpPr>
        <p:spPr>
          <a:xfrm>
            <a:off x="6147208" y="3836507"/>
            <a:ext cx="2911020" cy="300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Expresses</a:t>
            </a:r>
          </a:p>
        </p:txBody>
      </p:sp>
      <p:sp>
        <p:nvSpPr>
          <p:cNvPr id="62" name="Rettangolo 61">
            <a:extLst>
              <a:ext uri="{FF2B5EF4-FFF2-40B4-BE49-F238E27FC236}">
                <a16:creationId xmlns:a16="http://schemas.microsoft.com/office/drawing/2014/main" id="{15A9227D-336D-8C1A-FCB4-996F6CA39DF4}"/>
              </a:ext>
            </a:extLst>
          </p:cNvPr>
          <p:cNvSpPr/>
          <p:nvPr/>
        </p:nvSpPr>
        <p:spPr>
          <a:xfrm>
            <a:off x="4212093" y="779372"/>
            <a:ext cx="3393130" cy="4501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PK: Cell_ID (UNIQUE)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A7352CA4-CEBD-D41A-064C-8F8D1DC66780}"/>
              </a:ext>
            </a:extLst>
          </p:cNvPr>
          <p:cNvSpPr/>
          <p:nvPr/>
        </p:nvSpPr>
        <p:spPr>
          <a:xfrm>
            <a:off x="731568" y="718156"/>
            <a:ext cx="1408044" cy="42121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PK: n PC (UNIQUE)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1029448-5641-4F3B-6814-64E23FA3C5AE}"/>
              </a:ext>
            </a:extLst>
          </p:cNvPr>
          <p:cNvSpPr/>
          <p:nvPr/>
        </p:nvSpPr>
        <p:spPr>
          <a:xfrm>
            <a:off x="6138744" y="2517924"/>
            <a:ext cx="1896002" cy="80128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PK: Cell_ID (UNIQUE)</a:t>
            </a:r>
          </a:p>
          <a:p>
            <a:r>
              <a:rPr lang="en-GB" sz="1051" b="1" dirty="0">
                <a:solidFill>
                  <a:schemeClr val="accent6">
                    <a:lumMod val="75000"/>
                  </a:schemeClr>
                </a:solidFill>
              </a:rPr>
              <a:t>FK: fk_TumorCell_Cell</a:t>
            </a:r>
          </a:p>
          <a:p>
            <a:r>
              <a:rPr lang="en-GB" sz="1051" dirty="0">
                <a:solidFill>
                  <a:schemeClr val="accent6">
                    <a:lumMod val="75000"/>
                  </a:schemeClr>
                </a:solidFill>
              </a:rPr>
              <a:t>Cell_ID REF Cell(Cell_ID)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73" name="Rettangolo 72">
            <a:extLst>
              <a:ext uri="{FF2B5EF4-FFF2-40B4-BE49-F238E27FC236}">
                <a16:creationId xmlns:a16="http://schemas.microsoft.com/office/drawing/2014/main" id="{DF989674-5A00-F5B4-0A6D-CCD2114CB7CA}"/>
              </a:ext>
            </a:extLst>
          </p:cNvPr>
          <p:cNvSpPr/>
          <p:nvPr/>
        </p:nvSpPr>
        <p:spPr>
          <a:xfrm>
            <a:off x="3834640" y="2562364"/>
            <a:ext cx="2025545" cy="75685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PK: Cell_ID (UNIQUE)</a:t>
            </a:r>
          </a:p>
          <a:p>
            <a:r>
              <a:rPr lang="en-GB" sz="1051" b="1" dirty="0">
                <a:solidFill>
                  <a:schemeClr val="accent6">
                    <a:lumMod val="75000"/>
                  </a:schemeClr>
                </a:solidFill>
              </a:rPr>
              <a:t>FK:  fk_HealthyCell_Cell</a:t>
            </a:r>
          </a:p>
          <a:p>
            <a:r>
              <a:rPr lang="en-GB" sz="1051" dirty="0">
                <a:solidFill>
                  <a:schemeClr val="accent6">
                    <a:lumMod val="75000"/>
                  </a:schemeClr>
                </a:solidFill>
              </a:rPr>
              <a:t>Cell_ID REF Cell(Cell_ID)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C615CFED-4B9D-6FC4-1171-39AD894E707D}"/>
              </a:ext>
            </a:extLst>
          </p:cNvPr>
          <p:cNvSpPr/>
          <p:nvPr/>
        </p:nvSpPr>
        <p:spPr>
          <a:xfrm>
            <a:off x="5219943" y="6319863"/>
            <a:ext cx="1649172" cy="38119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PK: Gene_Name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D133BDD2-DB48-C86E-A6D7-A636EF093521}"/>
              </a:ext>
            </a:extLst>
          </p:cNvPr>
          <p:cNvSpPr/>
          <p:nvPr/>
        </p:nvSpPr>
        <p:spPr>
          <a:xfrm>
            <a:off x="1640115" y="5903575"/>
            <a:ext cx="1931668" cy="90362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PK: Gene_Name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FK: fk_Marker_Gene_Gene</a:t>
            </a:r>
          </a:p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Gene_Name REF Gene (Gene_Name)</a:t>
            </a:r>
          </a:p>
          <a:p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21C6D8-95B3-01D6-F540-7B29DE3C8CDA}"/>
              </a:ext>
            </a:extLst>
          </p:cNvPr>
          <p:cNvSpPr txBox="1"/>
          <p:nvPr/>
        </p:nvSpPr>
        <p:spPr>
          <a:xfrm>
            <a:off x="192295" y="2099597"/>
            <a:ext cx="256346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Is projection in PCA space of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Conjunction table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EE4461-FBA7-6DA2-F7AF-E46E4F87AF93}"/>
              </a:ext>
            </a:extLst>
          </p:cNvPr>
          <p:cNvSpPr txBox="1"/>
          <p:nvPr/>
        </p:nvSpPr>
        <p:spPr>
          <a:xfrm>
            <a:off x="190380" y="2562363"/>
            <a:ext cx="2563460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Composite PK: fk_nPC_ Cell_ID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FK: fk_PC_proj_PC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nPC REF PC(nPC)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FK: fk_PC_proj_CELL</a:t>
            </a:r>
          </a:p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Cell_ID REF PC(Cell_ID)</a:t>
            </a:r>
          </a:p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D11583D-FA20-A5DE-8C8F-C0B751B1EE16}"/>
              </a:ext>
            </a:extLst>
          </p:cNvPr>
          <p:cNvSpPr txBox="1"/>
          <p:nvPr/>
        </p:nvSpPr>
        <p:spPr>
          <a:xfrm>
            <a:off x="2937710" y="4168533"/>
            <a:ext cx="3065760" cy="10618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chemeClr val="accent6">
                    <a:lumMod val="75000"/>
                  </a:schemeClr>
                </a:solidFill>
              </a:rPr>
              <a:t>Composite PK: Cell_ID_Gene_Name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FK: fk_HealthyCell_expr_Cell</a:t>
            </a:r>
          </a:p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Cell_ID REF HealthyCell(Cell_ID)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FK: fk_HealthyCell_expr_Gene</a:t>
            </a:r>
          </a:p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Gene_Name REF HealthyCell(Gene_Name)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AC212D0-CCDF-86F8-8CCB-F98D8CEAD331}"/>
              </a:ext>
            </a:extLst>
          </p:cNvPr>
          <p:cNvSpPr txBox="1"/>
          <p:nvPr/>
        </p:nvSpPr>
        <p:spPr>
          <a:xfrm>
            <a:off x="6147207" y="4137301"/>
            <a:ext cx="2911021" cy="10618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chemeClr val="accent6">
                    <a:lumMod val="75000"/>
                  </a:schemeClr>
                </a:solidFill>
              </a:rPr>
              <a:t>Composite PK: Cell_ID_Gene_Name</a:t>
            </a:r>
            <a:endParaRPr lang="en-US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FK: fk_TumorCell_expr_Cell</a:t>
            </a:r>
          </a:p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Cell_ID REF TumorCell(Cell_ID)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FK: fk_TumorCell _expr_Gene</a:t>
            </a:r>
          </a:p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Cell_ID REF TumorCell(Gene_Name)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DF22FE4-134D-A0E6-7BE2-B5BCAD744AAD}"/>
              </a:ext>
            </a:extLst>
          </p:cNvPr>
          <p:cNvSpPr txBox="1"/>
          <p:nvPr/>
        </p:nvSpPr>
        <p:spPr>
          <a:xfrm>
            <a:off x="1111569" y="1121320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9697191A-7EEC-1240-8356-2F58E6430F6A}"/>
              </a:ext>
            </a:extLst>
          </p:cNvPr>
          <p:cNvSpPr txBox="1"/>
          <p:nvPr/>
        </p:nvSpPr>
        <p:spPr>
          <a:xfrm>
            <a:off x="7009209" y="1879090"/>
            <a:ext cx="2306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42F9D4A-E90F-BF3A-3D7A-63C5E15233E8}"/>
              </a:ext>
            </a:extLst>
          </p:cNvPr>
          <p:cNvSpPr txBox="1"/>
          <p:nvPr/>
        </p:nvSpPr>
        <p:spPr>
          <a:xfrm flipH="1">
            <a:off x="4533881" y="1863250"/>
            <a:ext cx="40197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F13E53-DCE2-E7FB-4520-8FC797E26DD3}"/>
              </a:ext>
            </a:extLst>
          </p:cNvPr>
          <p:cNvSpPr txBox="1"/>
          <p:nvPr/>
        </p:nvSpPr>
        <p:spPr>
          <a:xfrm>
            <a:off x="1559621" y="1904051"/>
            <a:ext cx="4919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4FDE29D1-0AEB-FFDE-0024-7301B3950AC5}"/>
              </a:ext>
            </a:extLst>
          </p:cNvPr>
          <p:cNvCxnSpPr>
            <a:cxnSpLocks/>
          </p:cNvCxnSpPr>
          <p:nvPr/>
        </p:nvCxnSpPr>
        <p:spPr>
          <a:xfrm flipH="1">
            <a:off x="1289885" y="1908744"/>
            <a:ext cx="177099" cy="1962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9FCBA221-2999-4FDF-8DAC-29BDE181C123}"/>
              </a:ext>
            </a:extLst>
          </p:cNvPr>
          <p:cNvCxnSpPr>
            <a:cxnSpLocks/>
          </p:cNvCxnSpPr>
          <p:nvPr/>
        </p:nvCxnSpPr>
        <p:spPr>
          <a:xfrm>
            <a:off x="1466984" y="1908744"/>
            <a:ext cx="160223" cy="1896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596B028-4211-70A1-6DFE-0E0EC0232555}"/>
              </a:ext>
            </a:extLst>
          </p:cNvPr>
          <p:cNvCxnSpPr>
            <a:cxnSpLocks/>
          </p:cNvCxnSpPr>
          <p:nvPr/>
        </p:nvCxnSpPr>
        <p:spPr>
          <a:xfrm>
            <a:off x="4049840" y="954325"/>
            <a:ext cx="167622" cy="750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BA55F46-5E01-C552-59A6-8FCF0A4AF612}"/>
              </a:ext>
            </a:extLst>
          </p:cNvPr>
          <p:cNvSpPr txBox="1"/>
          <p:nvPr/>
        </p:nvSpPr>
        <p:spPr>
          <a:xfrm>
            <a:off x="3432283" y="622936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BC1A89FF-678C-4328-7521-4452DC0BCE71}"/>
              </a:ext>
            </a:extLst>
          </p:cNvPr>
          <p:cNvSpPr/>
          <p:nvPr/>
        </p:nvSpPr>
        <p:spPr>
          <a:xfrm>
            <a:off x="8630123" y="392771"/>
            <a:ext cx="1622419" cy="557316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b="1" i="1" u="sng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MAP</a:t>
            </a:r>
          </a:p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DIM</a:t>
            </a: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2D56BDEE-7A42-9DE5-D70F-8295D46E385C}"/>
              </a:ext>
            </a:extLst>
          </p:cNvPr>
          <p:cNvSpPr/>
          <p:nvPr/>
        </p:nvSpPr>
        <p:spPr>
          <a:xfrm>
            <a:off x="8630124" y="950800"/>
            <a:ext cx="1622418" cy="4370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n DIM (UNIQUE)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C8DB94AA-598B-7738-38E0-4D77BEA98679}"/>
              </a:ext>
            </a:extLst>
          </p:cNvPr>
          <p:cNvCxnSpPr>
            <a:cxnSpLocks/>
          </p:cNvCxnSpPr>
          <p:nvPr/>
        </p:nvCxnSpPr>
        <p:spPr>
          <a:xfrm flipV="1">
            <a:off x="9734214" y="1379160"/>
            <a:ext cx="606" cy="67614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F283737-095C-B87D-1469-55E153BBA912}"/>
              </a:ext>
            </a:extLst>
          </p:cNvPr>
          <p:cNvSpPr txBox="1"/>
          <p:nvPr/>
        </p:nvSpPr>
        <p:spPr>
          <a:xfrm>
            <a:off x="8868843" y="2021932"/>
            <a:ext cx="309739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Is projection in UMAP space of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Conjunction table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E0DE4D3-BE8B-32C6-02D0-B9DBF2EB6E1E}"/>
              </a:ext>
            </a:extLst>
          </p:cNvPr>
          <p:cNvSpPr txBox="1"/>
          <p:nvPr/>
        </p:nvSpPr>
        <p:spPr>
          <a:xfrm>
            <a:off x="8868843" y="2483327"/>
            <a:ext cx="3097394" cy="10618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chemeClr val="accent6">
                    <a:lumMod val="75000"/>
                  </a:schemeClr>
                </a:solidFill>
              </a:rPr>
              <a:t>Composite PK: nDIM_ Cell_ID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FK: fk_</a:t>
            </a:r>
            <a:r>
              <a:rPr lang="en-GB" sz="1050" b="1" dirty="0">
                <a:solidFill>
                  <a:schemeClr val="accent6">
                    <a:lumMod val="75000"/>
                  </a:schemeClr>
                </a:solidFill>
              </a:rPr>
              <a:t>DIM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_proj_</a:t>
            </a:r>
            <a:r>
              <a:rPr lang="en-GB" sz="1050" b="1" dirty="0">
                <a:solidFill>
                  <a:schemeClr val="accent6">
                    <a:lumMod val="75000"/>
                  </a:schemeClr>
                </a:solidFill>
              </a:rPr>
              <a:t> DIM</a:t>
            </a:r>
            <a:endParaRPr lang="en-US" sz="105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nDIM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REF UMAP_DIM(</a:t>
            </a:r>
            <a:r>
              <a:rPr lang="en-GB" sz="1050" dirty="0">
                <a:solidFill>
                  <a:schemeClr val="accent6">
                    <a:lumMod val="75000"/>
                  </a:schemeClr>
                </a:solidFill>
              </a:rPr>
              <a:t>nDIM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FK: fk_</a:t>
            </a:r>
            <a:r>
              <a:rPr lang="en-GB" sz="1050" b="1" dirty="0">
                <a:solidFill>
                  <a:schemeClr val="accent6">
                    <a:lumMod val="75000"/>
                  </a:schemeClr>
                </a:solidFill>
              </a:rPr>
              <a:t>DIM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_proj_CELL</a:t>
            </a:r>
          </a:p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Cell_ID REF UMAP_DIM(Cell_ID</a:t>
            </a:r>
            <a:r>
              <a:rPr lang="en-US" sz="1050" dirty="0">
                <a:solidFill>
                  <a:schemeClr val="accent5"/>
                </a:solidFill>
              </a:rPr>
              <a:t>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98712E5-ACF7-A2AB-9D36-6D00A7D46B03}"/>
              </a:ext>
            </a:extLst>
          </p:cNvPr>
          <p:cNvSpPr txBox="1"/>
          <p:nvPr/>
        </p:nvSpPr>
        <p:spPr>
          <a:xfrm>
            <a:off x="9540918" y="1363786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A09F99A-AF15-96F9-3AAA-BB7723F31D28}"/>
              </a:ext>
            </a:extLst>
          </p:cNvPr>
          <p:cNvSpPr txBox="1"/>
          <p:nvPr/>
        </p:nvSpPr>
        <p:spPr>
          <a:xfrm>
            <a:off x="10152812" y="1810059"/>
            <a:ext cx="4268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760862C4-8806-A059-8E39-1EBB60780681}"/>
              </a:ext>
            </a:extLst>
          </p:cNvPr>
          <p:cNvCxnSpPr>
            <a:cxnSpLocks/>
          </p:cNvCxnSpPr>
          <p:nvPr/>
        </p:nvCxnSpPr>
        <p:spPr>
          <a:xfrm flipH="1">
            <a:off x="9558241" y="1829575"/>
            <a:ext cx="183832" cy="1896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CE2FB472-8357-B647-4E1E-3EAAA73E7114}"/>
              </a:ext>
            </a:extLst>
          </p:cNvPr>
          <p:cNvCxnSpPr>
            <a:cxnSpLocks/>
          </p:cNvCxnSpPr>
          <p:nvPr/>
        </p:nvCxnSpPr>
        <p:spPr>
          <a:xfrm>
            <a:off x="9734214" y="1836175"/>
            <a:ext cx="189432" cy="19483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33B8BE29-91FC-3F2E-6D8D-D8CC84B6E820}"/>
              </a:ext>
            </a:extLst>
          </p:cNvPr>
          <p:cNvCxnSpPr>
            <a:cxnSpLocks/>
          </p:cNvCxnSpPr>
          <p:nvPr/>
        </p:nvCxnSpPr>
        <p:spPr>
          <a:xfrm>
            <a:off x="7602718" y="779371"/>
            <a:ext cx="1275047" cy="188571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6E05901A-6EBD-2001-A46D-15E6781CEAE6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7605223" y="1004100"/>
            <a:ext cx="150369" cy="3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D068C098-075C-35E1-BF67-DD22A22D25B9}"/>
              </a:ext>
            </a:extLst>
          </p:cNvPr>
          <p:cNvCxnSpPr>
            <a:cxnSpLocks/>
          </p:cNvCxnSpPr>
          <p:nvPr/>
        </p:nvCxnSpPr>
        <p:spPr>
          <a:xfrm>
            <a:off x="7590299" y="1004100"/>
            <a:ext cx="16529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2CBBBC9A-07D4-E0AA-55EE-B18759A0476C}"/>
              </a:ext>
            </a:extLst>
          </p:cNvPr>
          <p:cNvSpPr txBox="1"/>
          <p:nvPr/>
        </p:nvSpPr>
        <p:spPr>
          <a:xfrm>
            <a:off x="7331468" y="554614"/>
            <a:ext cx="10286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1FE5ED20-BEA4-AD96-1F21-BD603B1661BE}"/>
              </a:ext>
            </a:extLst>
          </p:cNvPr>
          <p:cNvSpPr txBox="1"/>
          <p:nvPr/>
        </p:nvSpPr>
        <p:spPr>
          <a:xfrm>
            <a:off x="5867293" y="1201997"/>
            <a:ext cx="5806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4A6D3C71-905D-9260-523B-88AB435A5FC1}"/>
              </a:ext>
            </a:extLst>
          </p:cNvPr>
          <p:cNvSpPr txBox="1"/>
          <p:nvPr/>
        </p:nvSpPr>
        <p:spPr>
          <a:xfrm flipH="1">
            <a:off x="5250865" y="1200325"/>
            <a:ext cx="6641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7" name="Connettore diritto 196">
            <a:extLst>
              <a:ext uri="{FF2B5EF4-FFF2-40B4-BE49-F238E27FC236}">
                <a16:creationId xmlns:a16="http://schemas.microsoft.com/office/drawing/2014/main" id="{229D6A37-7760-CBD6-30F9-37AE7EF1065E}"/>
              </a:ext>
            </a:extLst>
          </p:cNvPr>
          <p:cNvCxnSpPr>
            <a:cxnSpLocks/>
          </p:cNvCxnSpPr>
          <p:nvPr/>
        </p:nvCxnSpPr>
        <p:spPr>
          <a:xfrm flipV="1">
            <a:off x="6987749" y="3312755"/>
            <a:ext cx="0" cy="53677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diritto 205">
            <a:extLst>
              <a:ext uri="{FF2B5EF4-FFF2-40B4-BE49-F238E27FC236}">
                <a16:creationId xmlns:a16="http://schemas.microsoft.com/office/drawing/2014/main" id="{A2FFD405-4718-B740-54C8-41C45FAB8899}"/>
              </a:ext>
            </a:extLst>
          </p:cNvPr>
          <p:cNvCxnSpPr>
            <a:cxnSpLocks/>
          </p:cNvCxnSpPr>
          <p:nvPr/>
        </p:nvCxnSpPr>
        <p:spPr>
          <a:xfrm flipV="1">
            <a:off x="4955749" y="3319212"/>
            <a:ext cx="0" cy="5519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B99FF819-8C03-CFE2-0CD4-85829964E0A6}"/>
              </a:ext>
            </a:extLst>
          </p:cNvPr>
          <p:cNvCxnSpPr>
            <a:cxnSpLocks/>
          </p:cNvCxnSpPr>
          <p:nvPr/>
        </p:nvCxnSpPr>
        <p:spPr>
          <a:xfrm flipH="1" flipV="1">
            <a:off x="4955749" y="3595188"/>
            <a:ext cx="118506" cy="27597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ttore diritto 210">
            <a:extLst>
              <a:ext uri="{FF2B5EF4-FFF2-40B4-BE49-F238E27FC236}">
                <a16:creationId xmlns:a16="http://schemas.microsoft.com/office/drawing/2014/main" id="{195EE44C-3409-5DF5-DC27-5F584427081D}"/>
              </a:ext>
            </a:extLst>
          </p:cNvPr>
          <p:cNvCxnSpPr>
            <a:cxnSpLocks/>
          </p:cNvCxnSpPr>
          <p:nvPr/>
        </p:nvCxnSpPr>
        <p:spPr>
          <a:xfrm flipV="1">
            <a:off x="4835435" y="3595188"/>
            <a:ext cx="118880" cy="27597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ttore diritto 213">
            <a:extLst>
              <a:ext uri="{FF2B5EF4-FFF2-40B4-BE49-F238E27FC236}">
                <a16:creationId xmlns:a16="http://schemas.microsoft.com/office/drawing/2014/main" id="{1F11488F-7AC9-4D38-7FD6-65C21FCA561B}"/>
              </a:ext>
            </a:extLst>
          </p:cNvPr>
          <p:cNvCxnSpPr>
            <a:cxnSpLocks/>
          </p:cNvCxnSpPr>
          <p:nvPr/>
        </p:nvCxnSpPr>
        <p:spPr>
          <a:xfrm flipH="1" flipV="1">
            <a:off x="6987749" y="3569496"/>
            <a:ext cx="118506" cy="27597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ttore diritto 214">
            <a:extLst>
              <a:ext uri="{FF2B5EF4-FFF2-40B4-BE49-F238E27FC236}">
                <a16:creationId xmlns:a16="http://schemas.microsoft.com/office/drawing/2014/main" id="{7443656F-9033-477E-FEFB-F4167446D935}"/>
              </a:ext>
            </a:extLst>
          </p:cNvPr>
          <p:cNvCxnSpPr>
            <a:cxnSpLocks/>
          </p:cNvCxnSpPr>
          <p:nvPr/>
        </p:nvCxnSpPr>
        <p:spPr>
          <a:xfrm flipV="1">
            <a:off x="6868869" y="3569496"/>
            <a:ext cx="118880" cy="27597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ttore diritto 217">
            <a:extLst>
              <a:ext uri="{FF2B5EF4-FFF2-40B4-BE49-F238E27FC236}">
                <a16:creationId xmlns:a16="http://schemas.microsoft.com/office/drawing/2014/main" id="{42383001-46E4-C39E-C7BD-D9A453901967}"/>
              </a:ext>
            </a:extLst>
          </p:cNvPr>
          <p:cNvCxnSpPr>
            <a:cxnSpLocks/>
          </p:cNvCxnSpPr>
          <p:nvPr/>
        </p:nvCxnSpPr>
        <p:spPr>
          <a:xfrm flipH="1">
            <a:off x="6160381" y="5465898"/>
            <a:ext cx="448727" cy="4212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ttore diritto 218">
            <a:extLst>
              <a:ext uri="{FF2B5EF4-FFF2-40B4-BE49-F238E27FC236}">
                <a16:creationId xmlns:a16="http://schemas.microsoft.com/office/drawing/2014/main" id="{F5D826D6-6711-63F4-4A0F-23545B01A0C6}"/>
              </a:ext>
            </a:extLst>
          </p:cNvPr>
          <p:cNvCxnSpPr>
            <a:cxnSpLocks/>
          </p:cNvCxnSpPr>
          <p:nvPr/>
        </p:nvCxnSpPr>
        <p:spPr>
          <a:xfrm flipH="1" flipV="1">
            <a:off x="6524896" y="5211837"/>
            <a:ext cx="84212" cy="2540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ttore diritto 219">
            <a:extLst>
              <a:ext uri="{FF2B5EF4-FFF2-40B4-BE49-F238E27FC236}">
                <a16:creationId xmlns:a16="http://schemas.microsoft.com/office/drawing/2014/main" id="{1A227302-D0A7-B143-1914-FB6089D67F5D}"/>
              </a:ext>
            </a:extLst>
          </p:cNvPr>
          <p:cNvCxnSpPr>
            <a:cxnSpLocks/>
          </p:cNvCxnSpPr>
          <p:nvPr/>
        </p:nvCxnSpPr>
        <p:spPr>
          <a:xfrm flipV="1">
            <a:off x="6609109" y="5209593"/>
            <a:ext cx="118880" cy="2600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6F40B947-2F8F-479E-5512-B84B551405A2}"/>
              </a:ext>
            </a:extLst>
          </p:cNvPr>
          <p:cNvCxnSpPr>
            <a:cxnSpLocks/>
          </p:cNvCxnSpPr>
          <p:nvPr/>
        </p:nvCxnSpPr>
        <p:spPr>
          <a:xfrm flipV="1">
            <a:off x="6609108" y="5209593"/>
            <a:ext cx="22862" cy="2448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ttore diritto 238">
            <a:extLst>
              <a:ext uri="{FF2B5EF4-FFF2-40B4-BE49-F238E27FC236}">
                <a16:creationId xmlns:a16="http://schemas.microsoft.com/office/drawing/2014/main" id="{0A379313-80FB-3A26-CFAB-CC7DCA4CB15C}"/>
              </a:ext>
            </a:extLst>
          </p:cNvPr>
          <p:cNvCxnSpPr>
            <a:cxnSpLocks/>
          </p:cNvCxnSpPr>
          <p:nvPr/>
        </p:nvCxnSpPr>
        <p:spPr>
          <a:xfrm>
            <a:off x="5620822" y="5442859"/>
            <a:ext cx="350837" cy="45179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ttore diritto 241">
            <a:extLst>
              <a:ext uri="{FF2B5EF4-FFF2-40B4-BE49-F238E27FC236}">
                <a16:creationId xmlns:a16="http://schemas.microsoft.com/office/drawing/2014/main" id="{D437F42A-94D8-8862-0ECD-2A88F8FCB3C7}"/>
              </a:ext>
            </a:extLst>
          </p:cNvPr>
          <p:cNvCxnSpPr>
            <a:cxnSpLocks/>
          </p:cNvCxnSpPr>
          <p:nvPr/>
        </p:nvCxnSpPr>
        <p:spPr>
          <a:xfrm flipH="1" flipV="1">
            <a:off x="5524803" y="5243069"/>
            <a:ext cx="96018" cy="2022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ttore diritto 242">
            <a:extLst>
              <a:ext uri="{FF2B5EF4-FFF2-40B4-BE49-F238E27FC236}">
                <a16:creationId xmlns:a16="http://schemas.microsoft.com/office/drawing/2014/main" id="{040A4CCA-4CCD-269C-FAA4-C60FB9BD3822}"/>
              </a:ext>
            </a:extLst>
          </p:cNvPr>
          <p:cNvCxnSpPr>
            <a:cxnSpLocks/>
          </p:cNvCxnSpPr>
          <p:nvPr/>
        </p:nvCxnSpPr>
        <p:spPr>
          <a:xfrm flipV="1">
            <a:off x="5620822" y="5243069"/>
            <a:ext cx="96017" cy="20605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ttore diritto 243">
            <a:extLst>
              <a:ext uri="{FF2B5EF4-FFF2-40B4-BE49-F238E27FC236}">
                <a16:creationId xmlns:a16="http://schemas.microsoft.com/office/drawing/2014/main" id="{0010A764-7B27-0B04-6CC9-ABA6BCDCA5FE}"/>
              </a:ext>
            </a:extLst>
          </p:cNvPr>
          <p:cNvCxnSpPr>
            <a:cxnSpLocks/>
          </p:cNvCxnSpPr>
          <p:nvPr/>
        </p:nvCxnSpPr>
        <p:spPr>
          <a:xfrm flipV="1">
            <a:off x="5620821" y="5246851"/>
            <a:ext cx="0" cy="18704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ttore diritto 249">
            <a:extLst>
              <a:ext uri="{FF2B5EF4-FFF2-40B4-BE49-F238E27FC236}">
                <a16:creationId xmlns:a16="http://schemas.microsoft.com/office/drawing/2014/main" id="{62E6624C-DC3F-FC89-4742-A743F6BB1142}"/>
              </a:ext>
            </a:extLst>
          </p:cNvPr>
          <p:cNvCxnSpPr>
            <a:cxnSpLocks/>
          </p:cNvCxnSpPr>
          <p:nvPr/>
        </p:nvCxnSpPr>
        <p:spPr>
          <a:xfrm flipH="1" flipV="1">
            <a:off x="3567539" y="5902826"/>
            <a:ext cx="1649171" cy="42097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Rettangolo 254">
            <a:extLst>
              <a:ext uri="{FF2B5EF4-FFF2-40B4-BE49-F238E27FC236}">
                <a16:creationId xmlns:a16="http://schemas.microsoft.com/office/drawing/2014/main" id="{ACAF861D-FCC7-C4A2-12D4-DE8013237FD2}"/>
              </a:ext>
            </a:extLst>
          </p:cNvPr>
          <p:cNvSpPr/>
          <p:nvPr/>
        </p:nvSpPr>
        <p:spPr>
          <a:xfrm>
            <a:off x="9540918" y="3886630"/>
            <a:ext cx="2132197" cy="328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i="1" u="sng" dirty="0">
                <a:solidFill>
                  <a:schemeClr val="accent6">
                    <a:lumMod val="75000"/>
                  </a:schemeClr>
                </a:solidFill>
              </a:rPr>
              <a:t>Predictions</a:t>
            </a:r>
          </a:p>
        </p:txBody>
      </p:sp>
      <p:sp>
        <p:nvSpPr>
          <p:cNvPr id="256" name="Rettangolo 255">
            <a:extLst>
              <a:ext uri="{FF2B5EF4-FFF2-40B4-BE49-F238E27FC236}">
                <a16:creationId xmlns:a16="http://schemas.microsoft.com/office/drawing/2014/main" id="{CC7DCB07-0AA2-7A2A-DA3C-CA075C07B64F}"/>
              </a:ext>
            </a:extLst>
          </p:cNvPr>
          <p:cNvSpPr/>
          <p:nvPr/>
        </p:nvSpPr>
        <p:spPr>
          <a:xfrm>
            <a:off x="9540918" y="4214861"/>
            <a:ext cx="2132197" cy="797407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PK: Cell ID (UNIQUE)</a:t>
            </a:r>
          </a:p>
          <a:p>
            <a:r>
              <a:rPr lang="en-US" sz="1051" b="1" dirty="0">
                <a:solidFill>
                  <a:schemeClr val="accent6">
                    <a:lumMod val="75000"/>
                  </a:schemeClr>
                </a:solidFill>
              </a:rPr>
              <a:t>FK: fk_Predictions_TumorCell</a:t>
            </a:r>
          </a:p>
          <a:p>
            <a:r>
              <a:rPr lang="en-US" sz="1051" dirty="0">
                <a:solidFill>
                  <a:schemeClr val="accent6">
                    <a:lumMod val="75000"/>
                  </a:schemeClr>
                </a:solidFill>
              </a:rPr>
              <a:t>Cell_ID REF TumorCell(Cell_ID)</a:t>
            </a:r>
          </a:p>
          <a:p>
            <a:r>
              <a:rPr lang="en-US" sz="1050" i="1" dirty="0">
                <a:solidFill>
                  <a:schemeClr val="accent6">
                    <a:lumMod val="75000"/>
                  </a:schemeClr>
                </a:solidFill>
              </a:rPr>
              <a:t>Other attributes</a:t>
            </a:r>
          </a:p>
        </p:txBody>
      </p:sp>
      <p:cxnSp>
        <p:nvCxnSpPr>
          <p:cNvPr id="283" name="Connettore diritto 282">
            <a:extLst>
              <a:ext uri="{FF2B5EF4-FFF2-40B4-BE49-F238E27FC236}">
                <a16:creationId xmlns:a16="http://schemas.microsoft.com/office/drawing/2014/main" id="{C3D4C0E4-3DF8-52DA-06B8-B2CF360DC909}"/>
              </a:ext>
            </a:extLst>
          </p:cNvPr>
          <p:cNvCxnSpPr>
            <a:cxnSpLocks/>
          </p:cNvCxnSpPr>
          <p:nvPr/>
        </p:nvCxnSpPr>
        <p:spPr>
          <a:xfrm flipH="1" flipV="1">
            <a:off x="8034746" y="3319212"/>
            <a:ext cx="1506172" cy="56741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CasellaDiTesto 286">
            <a:extLst>
              <a:ext uri="{FF2B5EF4-FFF2-40B4-BE49-F238E27FC236}">
                <a16:creationId xmlns:a16="http://schemas.microsoft.com/office/drawing/2014/main" id="{A67BA1AD-E414-F5B8-77AF-69897BD463FB}"/>
              </a:ext>
            </a:extLst>
          </p:cNvPr>
          <p:cNvSpPr txBox="1"/>
          <p:nvPr/>
        </p:nvSpPr>
        <p:spPr>
          <a:xfrm>
            <a:off x="8009599" y="3132450"/>
            <a:ext cx="2306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8" name="CasellaDiTesto 287">
            <a:extLst>
              <a:ext uri="{FF2B5EF4-FFF2-40B4-BE49-F238E27FC236}">
                <a16:creationId xmlns:a16="http://schemas.microsoft.com/office/drawing/2014/main" id="{12325770-0246-F0F0-4D79-924C364AC596}"/>
              </a:ext>
            </a:extLst>
          </p:cNvPr>
          <p:cNvSpPr txBox="1"/>
          <p:nvPr/>
        </p:nvSpPr>
        <p:spPr>
          <a:xfrm>
            <a:off x="9474577" y="3678834"/>
            <a:ext cx="2306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9" name="CasellaDiTesto 288">
            <a:extLst>
              <a:ext uri="{FF2B5EF4-FFF2-40B4-BE49-F238E27FC236}">
                <a16:creationId xmlns:a16="http://schemas.microsoft.com/office/drawing/2014/main" id="{BA55AD1B-8FA2-D401-7E15-69CE0E8A9056}"/>
              </a:ext>
            </a:extLst>
          </p:cNvPr>
          <p:cNvSpPr txBox="1"/>
          <p:nvPr/>
        </p:nvSpPr>
        <p:spPr>
          <a:xfrm>
            <a:off x="6958851" y="3273780"/>
            <a:ext cx="2306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0" name="CasellaDiTesto 289">
            <a:extLst>
              <a:ext uri="{FF2B5EF4-FFF2-40B4-BE49-F238E27FC236}">
                <a16:creationId xmlns:a16="http://schemas.microsoft.com/office/drawing/2014/main" id="{0B3188A7-E07E-A51E-5953-C04C945BE370}"/>
              </a:ext>
            </a:extLst>
          </p:cNvPr>
          <p:cNvSpPr txBox="1"/>
          <p:nvPr/>
        </p:nvSpPr>
        <p:spPr>
          <a:xfrm>
            <a:off x="7008994" y="3619310"/>
            <a:ext cx="4919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1" name="CasellaDiTesto 290">
            <a:extLst>
              <a:ext uri="{FF2B5EF4-FFF2-40B4-BE49-F238E27FC236}">
                <a16:creationId xmlns:a16="http://schemas.microsoft.com/office/drawing/2014/main" id="{E6647969-5A49-3C0A-0C0A-3F02ECFFA5C7}"/>
              </a:ext>
            </a:extLst>
          </p:cNvPr>
          <p:cNvSpPr txBox="1"/>
          <p:nvPr/>
        </p:nvSpPr>
        <p:spPr>
          <a:xfrm>
            <a:off x="6697779" y="5219136"/>
            <a:ext cx="4919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2" name="CasellaDiTesto 291">
            <a:extLst>
              <a:ext uri="{FF2B5EF4-FFF2-40B4-BE49-F238E27FC236}">
                <a16:creationId xmlns:a16="http://schemas.microsoft.com/office/drawing/2014/main" id="{4534570A-E223-0795-B9AC-0C0336FAA94A}"/>
              </a:ext>
            </a:extLst>
          </p:cNvPr>
          <p:cNvSpPr txBox="1"/>
          <p:nvPr/>
        </p:nvSpPr>
        <p:spPr>
          <a:xfrm>
            <a:off x="4955038" y="3273780"/>
            <a:ext cx="2306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3" name="CasellaDiTesto 292">
            <a:extLst>
              <a:ext uri="{FF2B5EF4-FFF2-40B4-BE49-F238E27FC236}">
                <a16:creationId xmlns:a16="http://schemas.microsoft.com/office/drawing/2014/main" id="{11C58D52-F8E9-270F-5FA9-B857A0B919B3}"/>
              </a:ext>
            </a:extLst>
          </p:cNvPr>
          <p:cNvSpPr txBox="1"/>
          <p:nvPr/>
        </p:nvSpPr>
        <p:spPr>
          <a:xfrm>
            <a:off x="6307481" y="5650018"/>
            <a:ext cx="2306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4" name="CasellaDiTesto 293">
            <a:extLst>
              <a:ext uri="{FF2B5EF4-FFF2-40B4-BE49-F238E27FC236}">
                <a16:creationId xmlns:a16="http://schemas.microsoft.com/office/drawing/2014/main" id="{5D85CC18-AA0C-61CA-73DF-BA67EF2E8CAB}"/>
              </a:ext>
            </a:extLst>
          </p:cNvPr>
          <p:cNvSpPr txBox="1"/>
          <p:nvPr/>
        </p:nvSpPr>
        <p:spPr>
          <a:xfrm>
            <a:off x="5620821" y="5648910"/>
            <a:ext cx="23064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5" name="CasellaDiTesto 294">
            <a:extLst>
              <a:ext uri="{FF2B5EF4-FFF2-40B4-BE49-F238E27FC236}">
                <a16:creationId xmlns:a16="http://schemas.microsoft.com/office/drawing/2014/main" id="{943C317A-F764-75FE-53EA-0DB6938E8DD1}"/>
              </a:ext>
            </a:extLst>
          </p:cNvPr>
          <p:cNvSpPr txBox="1"/>
          <p:nvPr/>
        </p:nvSpPr>
        <p:spPr>
          <a:xfrm>
            <a:off x="4986642" y="3616769"/>
            <a:ext cx="4919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6" name="CasellaDiTesto 295">
            <a:extLst>
              <a:ext uri="{FF2B5EF4-FFF2-40B4-BE49-F238E27FC236}">
                <a16:creationId xmlns:a16="http://schemas.microsoft.com/office/drawing/2014/main" id="{52CFBA69-F552-24E2-9D98-28B666CE34E2}"/>
              </a:ext>
            </a:extLst>
          </p:cNvPr>
          <p:cNvSpPr txBox="1"/>
          <p:nvPr/>
        </p:nvSpPr>
        <p:spPr>
          <a:xfrm>
            <a:off x="8630124" y="2623719"/>
            <a:ext cx="2303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7" name="CasellaDiTesto 296">
            <a:extLst>
              <a:ext uri="{FF2B5EF4-FFF2-40B4-BE49-F238E27FC236}">
                <a16:creationId xmlns:a16="http://schemas.microsoft.com/office/drawing/2014/main" id="{13156450-895A-F24F-2759-37C5606A9B70}"/>
              </a:ext>
            </a:extLst>
          </p:cNvPr>
          <p:cNvSpPr txBox="1"/>
          <p:nvPr/>
        </p:nvSpPr>
        <p:spPr>
          <a:xfrm>
            <a:off x="2762981" y="2267252"/>
            <a:ext cx="2303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8" name="CasellaDiTesto 297">
            <a:extLst>
              <a:ext uri="{FF2B5EF4-FFF2-40B4-BE49-F238E27FC236}">
                <a16:creationId xmlns:a16="http://schemas.microsoft.com/office/drawing/2014/main" id="{992F1F55-99AC-66BE-AC2C-9A466E1BB482}"/>
              </a:ext>
            </a:extLst>
          </p:cNvPr>
          <p:cNvSpPr txBox="1"/>
          <p:nvPr/>
        </p:nvSpPr>
        <p:spPr>
          <a:xfrm>
            <a:off x="3571783" y="5641711"/>
            <a:ext cx="2303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D8F7FE27-8556-3A24-3683-7A5DFE1F2A35}"/>
              </a:ext>
            </a:extLst>
          </p:cNvPr>
          <p:cNvSpPr txBox="1"/>
          <p:nvPr/>
        </p:nvSpPr>
        <p:spPr>
          <a:xfrm>
            <a:off x="5015002" y="6062699"/>
            <a:ext cx="2303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1" name="CasellaDiTesto 300">
            <a:extLst>
              <a:ext uri="{FF2B5EF4-FFF2-40B4-BE49-F238E27FC236}">
                <a16:creationId xmlns:a16="http://schemas.microsoft.com/office/drawing/2014/main" id="{44ED9C80-19C9-FB6F-7720-34C912B2EDBA}"/>
              </a:ext>
            </a:extLst>
          </p:cNvPr>
          <p:cNvSpPr txBox="1"/>
          <p:nvPr/>
        </p:nvSpPr>
        <p:spPr>
          <a:xfrm>
            <a:off x="5070605" y="5205063"/>
            <a:ext cx="4919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1…*</a:t>
            </a:r>
            <a:endParaRPr lang="en-US"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3" name="CasellaDiTesto 322">
            <a:extLst>
              <a:ext uri="{FF2B5EF4-FFF2-40B4-BE49-F238E27FC236}">
                <a16:creationId xmlns:a16="http://schemas.microsoft.com/office/drawing/2014/main" id="{051F818F-6377-DDBE-F7DF-4736B35ABE6E}"/>
              </a:ext>
            </a:extLst>
          </p:cNvPr>
          <p:cNvSpPr txBox="1"/>
          <p:nvPr/>
        </p:nvSpPr>
        <p:spPr>
          <a:xfrm>
            <a:off x="-475179" y="-42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1" u="sng" dirty="0">
                <a:solidFill>
                  <a:schemeClr val="accent6">
                    <a:lumMod val="75000"/>
                  </a:schemeClr>
                </a:solidFill>
              </a:rPr>
              <a:t>Relational model of data used during my study</a:t>
            </a:r>
          </a:p>
        </p:txBody>
      </p:sp>
    </p:spTree>
    <p:extLst>
      <p:ext uri="{BB962C8B-B14F-4D97-AF65-F5344CB8AC3E}">
        <p14:creationId xmlns:p14="http://schemas.microsoft.com/office/powerpoint/2010/main" val="3016530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4267</TotalTime>
  <Words>625</Words>
  <Application>Microsoft Office PowerPoint</Application>
  <PresentationFormat>Widescreen</PresentationFormat>
  <Paragraphs>208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Coratella, I. (Ilaria)</dc:creator>
  <cp:lastModifiedBy>Coratella, I. (Ilaria)</cp:lastModifiedBy>
  <cp:revision>3</cp:revision>
  <dcterms:created xsi:type="dcterms:W3CDTF">2025-01-23T17:17:49Z</dcterms:created>
  <dcterms:modified xsi:type="dcterms:W3CDTF">2025-01-30T13:39:30Z</dcterms:modified>
</cp:coreProperties>
</file>