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127.0.0.1:8888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docker run -it --rm -p 8888:8888 jupyter/datascience-notebook</a:t>
            </a:r>
            <a:endParaRPr sz="3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jupyter notebook --ip 0.0.0.0 --no-browser</a:t>
            </a:r>
            <a:endParaRPr sz="3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 u="sng">
                <a:solidFill>
                  <a:schemeClr val="hlink"/>
                </a:solidFill>
                <a:highlight>
                  <a:srgbClr val="E7F2FA"/>
                </a:highlight>
                <a:latin typeface="Lato"/>
                <a:ea typeface="Lato"/>
                <a:cs typeface="Lato"/>
                <a:sym typeface="Lato"/>
                <a:hlinkClick r:id="rId2"/>
              </a:rPr>
              <a:t>http://127.0.0.1:8888</a:t>
            </a:r>
            <a:endParaRPr i="1" sz="3000">
              <a:solidFill>
                <a:srgbClr val="404040"/>
              </a:solidFill>
              <a:highlight>
                <a:srgbClr val="E7F2FA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404040"/>
              </a:solidFill>
              <a:highlight>
                <a:srgbClr val="E7F2FA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search?q=shipping+container&amp;source=lnms&amp;tbm=isch&amp;sa=X&amp;ved=0ahUKEwj7y7_aqPjZAhUI94MKHdDQD3wQ_AUICygC&amp;biw=1396&amp;bih=690#imgrc=CgnPMtxvl06PGM" TargetMode="External"/><Relationship Id="rId4" Type="http://schemas.openxmlformats.org/officeDocument/2006/relationships/hyperlink" Target="https://www.docker.com/what-container" TargetMode="External"/><Relationship Id="rId5" Type="http://schemas.openxmlformats.org/officeDocument/2006/relationships/hyperlink" Target="https://hub.docker.com/r/jupyter/datascience-notebook/" TargetMode="External"/><Relationship Id="rId6" Type="http://schemas.openxmlformats.org/officeDocument/2006/relationships/hyperlink" Target="https://towardsdatascience.com/docker-for-data-science-4901f35d7cf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started…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Toolbox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Quickstart Terminal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Oracle VM VirtualBox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Kitematic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5000">
                <a:solidFill>
                  <a:srgbClr val="444444"/>
                </a:solidFill>
              </a:rPr>
              <a:t>docker run -it --rm -p 8888:8888 jupyter/scipy-notebook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release on March 13, 2013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github project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based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container images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00" y="2379700"/>
            <a:ext cx="24384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5500" y="316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everything needed to run a piece of software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regardless of the environment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Lighter than VM’s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75" y="2331738"/>
            <a:ext cx="3790448" cy="18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Dockerhub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Comparable to github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Repositories of container </a:t>
            </a:r>
            <a:r>
              <a:rPr lang="en"/>
              <a:t>images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to public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for Data Science?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time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reproducibility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https://www.google.com/search?q=shipping+container&amp;source=lnms&amp;tbm=isch&amp;sa=X&amp;ved=0ahUKEwj7y7_aqPjZAhUI94MKHdDQD3wQ_AUICygC&amp;biw=1396&amp;bih=690#imgrc=CgnPMtxvl06PGM</a:t>
            </a:r>
            <a:r>
              <a:rPr lang="en"/>
              <a:t>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https://www.docker.com/what-container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https://hub.docker.com/r/jupyter/datascience-notebook/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https://towardsdatascience.com/docker-for-data-science-4901f35d7cf9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